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40C4C78-584A-4668-9592-0500E1FEE50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Manikandan-Exercise 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05765B-FB98-4DC5-8921-E368DF68CD5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6/28/2020 10:00:27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ural Disasters" id="2" name="slide2">
            <a:extLst>
              <a:ext uri="{FF2B5EF4-FFF2-40B4-BE49-F238E27FC236}">
                <a16:creationId xmlns:a16="http://schemas.microsoft.com/office/drawing/2014/main" id="{7925F6AA-FB12-4A84-8C62-F3247BB097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7" y="0"/>
            <a:ext cx="11636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il Refineries and Natural Disasters" id="3" name="slide3">
            <a:extLst>
              <a:ext uri="{FF2B5EF4-FFF2-40B4-BE49-F238E27FC236}">
                <a16:creationId xmlns:a16="http://schemas.microsoft.com/office/drawing/2014/main" id="{60C42FFD-5354-4359-9EBE-DBD040FF12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43" y="0"/>
            <a:ext cx="1155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il Refinery - States" id="4" name="slide4">
            <a:extLst>
              <a:ext uri="{FF2B5EF4-FFF2-40B4-BE49-F238E27FC236}">
                <a16:creationId xmlns:a16="http://schemas.microsoft.com/office/drawing/2014/main" id="{D6F72A4D-A35D-46EF-AE8F-A91EA880A0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7" y="0"/>
            <a:ext cx="11636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aster Multi Maps" id="5" name="slide5">
            <a:extLst>
              <a:ext uri="{FF2B5EF4-FFF2-40B4-BE49-F238E27FC236}">
                <a16:creationId xmlns:a16="http://schemas.microsoft.com/office/drawing/2014/main" id="{382C2A00-D167-4EC3-A0EE-8F13D3A040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" y="0"/>
            <a:ext cx="1154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6" name="slide6">
            <a:extLst>
              <a:ext uri="{FF2B5EF4-FFF2-40B4-BE49-F238E27FC236}">
                <a16:creationId xmlns:a16="http://schemas.microsoft.com/office/drawing/2014/main" id="{C3A4149A-145D-4EFA-AD39-FCAA6D6DB3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7" name="slide7">
            <a:extLst>
              <a:ext uri="{FF2B5EF4-FFF2-40B4-BE49-F238E27FC236}">
                <a16:creationId xmlns:a16="http://schemas.microsoft.com/office/drawing/2014/main" id="{15504C85-1B0E-4CC3-902B-0C5AE9B65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8" name="slide8">
            <a:extLst>
              <a:ext uri="{FF2B5EF4-FFF2-40B4-BE49-F238E27FC236}">
                <a16:creationId xmlns:a16="http://schemas.microsoft.com/office/drawing/2014/main" id="{01489A3F-E1D1-4DC7-91EB-2D239D5DE8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9" name="slide9">
            <a:extLst>
              <a:ext uri="{FF2B5EF4-FFF2-40B4-BE49-F238E27FC236}">
                <a16:creationId xmlns:a16="http://schemas.microsoft.com/office/drawing/2014/main" id="{2A4CE969-BCC5-4884-9B83-32A2C2F5EF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2020-06-29T03:00:35Z</dcterms:created>
  <dcterms:modified xsi:type="dcterms:W3CDTF">2020-06-29T03:00:35Z</dcterms:modified>
</cp:coreProperties>
</file>