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 MANIKANDAN– 8144-Sudharsan Engineering College- </a:t>
            </a:r>
            <a:r>
              <a:rPr lang="en-US" sz="2000" b="1">
                <a:solidFill>
                  <a:schemeClr val="accent1">
                    <a:lumMod val="75000"/>
                  </a:schemeClr>
                </a:solidFill>
                <a:latin typeface="Arial"/>
                <a:cs typeface="Arial"/>
              </a:rPr>
              <a:t>CIVIL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Wingdings" panose="05000000000000000000" pitchFamily="2" charset="2"/>
              <a:buChar char="q"/>
            </a:pPr>
            <a:r>
              <a:rPr lang="en-US" sz="2400" b="0" i="0" dirty="0">
                <a:solidFill>
                  <a:srgbClr val="0D0D0D"/>
                </a:solidFill>
                <a:effectLst/>
                <a:latin typeface="Times New Roman" panose="02020603050405020304" pitchFamily="18" charset="0"/>
                <a:cs typeface="Times New Roman" panose="02020603050405020304" pitchFamily="18" charset="0"/>
              </a:rPr>
              <a:t> Provide citations to relevant literature, datasets, and methodologies used in the                         analysis.</a:t>
            </a:r>
          </a:p>
          <a:p>
            <a:pPr algn="l"/>
            <a:r>
              <a:rPr lang="en-US" sz="2400" b="0" i="0" dirty="0">
                <a:solidFill>
                  <a:srgbClr val="0D0D0D"/>
                </a:solidFill>
                <a:effectLst/>
                <a:latin typeface="Times New Roman" panose="02020603050405020304" pitchFamily="18" charset="0"/>
                <a:cs typeface="Times New Roman" panose="02020603050405020304" pitchFamily="18" charset="0"/>
              </a:rPr>
              <a:t>This structure outlines a comprehensive approach to investigating the Fandango movie rating discrepancies, from problem statement to conclusion, with a focus on data analysis and interpretation.</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237632"/>
            <a:ext cx="5948396" cy="4673324"/>
          </a:xfrm>
        </p:spPr>
        <p:txBody>
          <a:bodyPr>
            <a:normAutofit/>
          </a:bodyPr>
          <a:lstStyle/>
          <a:p>
            <a:pPr marL="305435" indent="-305435" algn="just"/>
            <a:r>
              <a:rPr lang="en-US" sz="2400" b="0" i="0" dirty="0">
                <a:solidFill>
                  <a:srgbClr val="0D0D0D"/>
                </a:solidFill>
                <a:effectLst/>
                <a:latin typeface="Times New Roman" panose="02020603050405020304" pitchFamily="18" charset="0"/>
                <a:cs typeface="Times New Roman" panose="02020603050405020304" pitchFamily="18" charset="0"/>
              </a:rPr>
              <a:t>The Fandango movie rating system has come under scrutiny for potential discrepancies between the displayed ratings and actual viewer opinions. This project aims to investigate and analyze these discrepancies to understand their nature and extent.</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CA5FE4-F20D-3283-43B5-CAB53F919282}"/>
              </a:ext>
            </a:extLst>
          </p:cNvPr>
          <p:cNvPicPr>
            <a:picLocks noChangeAspect="1"/>
          </p:cNvPicPr>
          <p:nvPr/>
        </p:nvPicPr>
        <p:blipFill>
          <a:blip r:embed="rId2"/>
          <a:stretch>
            <a:fillRect/>
          </a:stretch>
        </p:blipFill>
        <p:spPr>
          <a:xfrm>
            <a:off x="7067089" y="967304"/>
            <a:ext cx="4543719" cy="4567287"/>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6" name="Content Placeholder 1">
            <a:extLst>
              <a:ext uri="{FF2B5EF4-FFF2-40B4-BE49-F238E27FC236}">
                <a16:creationId xmlns:a16="http://schemas.microsoft.com/office/drawing/2014/main" id="{0AF68289-1465-CBAF-1891-90E9AD50FAE5}"/>
              </a:ext>
            </a:extLst>
          </p:cNvPr>
          <p:cNvSpPr txBox="1">
            <a:spLocks/>
          </p:cNvSpPr>
          <p:nvPr/>
        </p:nvSpPr>
        <p:spPr>
          <a:xfrm>
            <a:off x="452403" y="1237632"/>
            <a:ext cx="10696859"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US" sz="2400" b="0" i="0" dirty="0">
                <a:solidFill>
                  <a:srgbClr val="0D0D0D"/>
                </a:solidFill>
                <a:effectLst/>
                <a:latin typeface="Times New Roman" panose="02020603050405020304" pitchFamily="18" charset="0"/>
                <a:cs typeface="Times New Roman" panose="02020603050405020304" pitchFamily="18" charset="0"/>
              </a:rPr>
              <a:t>The proposed system involves collecting data on movie ratings from Fandango's website and comparing them with ratings from other reputable sources, such as IMDb or Rotten Tomatoes. Statistical analysis and data visualization techniques will be applied to identify any patterns or biases in Fandango's ratings.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0" i="0" dirty="0" err="1">
                <a:solidFill>
                  <a:srgbClr val="0D0D0D"/>
                </a:solidFill>
                <a:effectLst/>
                <a:latin typeface="Times New Roman" panose="02020603050405020304" pitchFamily="18" charset="0"/>
                <a:cs typeface="Times New Roman" panose="02020603050405020304" pitchFamily="18" charset="0"/>
              </a:rPr>
              <a:t>Hardware:A</a:t>
            </a:r>
            <a:r>
              <a:rPr lang="en-US" sz="2400" b="0" i="0" dirty="0">
                <a:solidFill>
                  <a:srgbClr val="0D0D0D"/>
                </a:solidFill>
                <a:effectLst/>
                <a:latin typeface="Times New Roman" panose="02020603050405020304" pitchFamily="18" charset="0"/>
                <a:cs typeface="Times New Roman" panose="02020603050405020304" pitchFamily="18" charset="0"/>
              </a:rPr>
              <a:t> computer with sufficient processing power, preferably with multiple cores or a GPU for faster training of machine learning models.</a:t>
            </a: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Adequate RAM to handle the size of the dataset and computational requirements</a:t>
            </a:r>
          </a:p>
          <a:p>
            <a:pPr marL="0" indent="0" algn="just">
              <a:buNone/>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 Software:-An operating system compatible with the required machine learning libraries   (</a:t>
            </a:r>
            <a:r>
              <a:rPr lang="en-US" sz="2400" b="0" i="0" dirty="0" err="1">
                <a:solidFill>
                  <a:srgbClr val="0D0D0D"/>
                </a:solidFill>
                <a:effectLst/>
                <a:latin typeface="Times New Roman" panose="02020603050405020304" pitchFamily="18" charset="0"/>
                <a:cs typeface="Times New Roman" panose="02020603050405020304" pitchFamily="18" charset="0"/>
              </a:rPr>
              <a:t>eg</a:t>
            </a:r>
            <a:r>
              <a:rPr lang="en-US" sz="2400" b="0" i="0" dirty="0">
                <a:solidFill>
                  <a:srgbClr val="0D0D0D"/>
                </a:solidFill>
                <a:effectLst/>
                <a:latin typeface="Times New Roman" panose="02020603050405020304" pitchFamily="18" charset="0"/>
                <a:cs typeface="Times New Roman" panose="02020603050405020304" pitchFamily="18" charset="0"/>
              </a:rPr>
              <a:t>, Windows, Linux, macOS)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Algorithm: Utilize statistical methods such as mean comparison, correlation analysis, and regression modeling.</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Deployment: Implement the analysis using programming languages like Python, along with relevant libraries such as Pandas, NumPy, and Matplotlib. Deployment could be on a web platform or as a standalone application.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0D0D0D"/>
                </a:solidFill>
                <a:effectLst/>
                <a:latin typeface="Times New Roman" panose="02020603050405020304" pitchFamily="18" charset="0"/>
                <a:cs typeface="Times New Roman" panose="02020603050405020304" pitchFamily="18" charset="0"/>
              </a:rPr>
              <a:t>Present the findings of the analysis, including any identified discrepancies between Fandango ratings and other platforms. Provide insights into the potential causes of these differences.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0" i="0" dirty="0">
                <a:solidFill>
                  <a:srgbClr val="0D0D0D"/>
                </a:solidFill>
                <a:effectLst/>
                <a:latin typeface="Times New Roman" panose="02020603050405020304" pitchFamily="18" charset="0"/>
                <a:cs typeface="Times New Roman" panose="02020603050405020304" pitchFamily="18" charset="0"/>
              </a:rPr>
              <a:t>Summarize the key findings and implications of the analysis. Discuss any limitations encountered during the study and suggest areas for further research.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lnSpc>
                <a:spcPct val="150000"/>
              </a:lnSpc>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585338A6-F101-467E-4256-6527D3437687}"/>
              </a:ext>
            </a:extLst>
          </p:cNvPr>
          <p:cNvSpPr txBox="1"/>
          <p:nvPr/>
        </p:nvSpPr>
        <p:spPr>
          <a:xfrm>
            <a:off x="870408" y="1882853"/>
            <a:ext cx="6096000" cy="3673121"/>
          </a:xfrm>
          <a:prstGeom prst="rect">
            <a:avLst/>
          </a:prstGeom>
          <a:noFill/>
        </p:spPr>
        <p:txBody>
          <a:bodyPr wrap="square">
            <a:spAutoFit/>
          </a:bodyPr>
          <a:lstStyle/>
          <a:p>
            <a:pPr>
              <a:lnSpc>
                <a:spcPct val="200000"/>
              </a:lnSpc>
            </a:pPr>
            <a:r>
              <a:rPr lang="en-US" sz="2400" b="0" i="0" dirty="0">
                <a:solidFill>
                  <a:srgbClr val="0D0D0D"/>
                </a:solidFill>
                <a:effectLst/>
                <a:latin typeface="Times New Roman" panose="02020603050405020304" pitchFamily="18" charset="0"/>
                <a:cs typeface="Times New Roman" panose="02020603050405020304" pitchFamily="18" charset="0"/>
              </a:rPr>
              <a:t>Explore additional factors contributing to rating differences, such as user demographics or movie characteristics. Extend the analysis to include more recent data and adapt methodologies to evolving rating systems.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382</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FANDANGO MOVIE RATING DISCREPANCY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 Percy</cp:lastModifiedBy>
  <cp:revision>27</cp:revision>
  <dcterms:created xsi:type="dcterms:W3CDTF">2021-05-26T16:50:10Z</dcterms:created>
  <dcterms:modified xsi:type="dcterms:W3CDTF">2024-04-24T04:34:07Z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