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54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Priyanka Ravikumar" userId="7fa8d176ce7e82cf" providerId="LiveId" clId="{5BCC0E4F-F0FF-4FE8-BF1A-FC8BC4DD1F32}"/>
    <pc:docChg chg="undo custSel modSld sldOrd">
      <pc:chgData name="Priyanka Ravikumar" userId="7fa8d176ce7e82cf" providerId="LiveId" clId="{5BCC0E4F-F0FF-4FE8-BF1A-FC8BC4DD1F32}" dt="2024-08-29T07:39:57.829" v="1637" actId="404"/>
      <pc:docMkLst>
        <pc:docMk/>
      </pc:docMkLst>
      <pc:sldChg chg="modSp mod">
        <pc:chgData name="Priyanka Ravikumar" userId="7fa8d176ce7e82cf" providerId="LiveId" clId="{5BCC0E4F-F0FF-4FE8-BF1A-FC8BC4DD1F32}" dt="2024-08-29T07:36:04.472" v="1574" actId="1076"/>
        <pc:sldMkLst>
          <pc:docMk/>
          <pc:sldMk cId="0" sldId="256"/>
        </pc:sldMkLst>
        <pc:spChg chg="mod">
          <ac:chgData name="Priyanka Ravikumar" userId="7fa8d176ce7e82cf" providerId="LiveId" clId="{5BCC0E4F-F0FF-4FE8-BF1A-FC8BC4DD1F32}" dt="2024-08-29T07:35:59.241" v="1572" actId="1076"/>
          <ac:spMkLst>
            <pc:docMk/>
            <pc:sldMk cId="0" sldId="256"/>
            <ac:spMk id="5" creationId="{00000000-0000-0000-0000-000000000000}"/>
          </ac:spMkLst>
        </pc:spChg>
        <pc:spChg chg="mod">
          <ac:chgData name="Priyanka Ravikumar" userId="7fa8d176ce7e82cf" providerId="LiveId" clId="{5BCC0E4F-F0FF-4FE8-BF1A-FC8BC4DD1F32}" dt="2024-08-29T07:35:52.724" v="1570" actId="1076"/>
          <ac:spMkLst>
            <pc:docMk/>
            <pc:sldMk cId="0" sldId="256"/>
            <ac:spMk id="6" creationId="{00000000-0000-0000-0000-000000000000}"/>
          </ac:spMkLst>
        </pc:spChg>
        <pc:spChg chg="mod">
          <ac:chgData name="Priyanka Ravikumar" userId="7fa8d176ce7e82cf" providerId="LiveId" clId="{5BCC0E4F-F0FF-4FE8-BF1A-FC8BC4DD1F32}" dt="2024-08-29T07:36:04.472" v="1574" actId="1076"/>
          <ac:spMkLst>
            <pc:docMk/>
            <pc:sldMk cId="0" sldId="256"/>
            <ac:spMk id="7" creationId="{00000000-0000-0000-0000-000000000000}"/>
          </ac:spMkLst>
        </pc:spChg>
        <pc:spChg chg="mod">
          <ac:chgData name="Priyanka Ravikumar" userId="7fa8d176ce7e82cf" providerId="LiveId" clId="{5BCC0E4F-F0FF-4FE8-BF1A-FC8BC4DD1F32}" dt="2024-08-29T07:35:56.787" v="1571" actId="1076"/>
          <ac:spMkLst>
            <pc:docMk/>
            <pc:sldMk cId="0" sldId="256"/>
            <ac:spMk id="14" creationId="{D55ADE35-C35B-07C1-F5AA-C33B3DDB802E}"/>
          </ac:spMkLst>
        </pc:spChg>
        <pc:grpChg chg="mod">
          <ac:chgData name="Priyanka Ravikumar" userId="7fa8d176ce7e82cf" providerId="LiveId" clId="{5BCC0E4F-F0FF-4FE8-BF1A-FC8BC4DD1F32}" dt="2024-08-29T07:36:01.158" v="1573" actId="1076"/>
          <ac:grpSpMkLst>
            <pc:docMk/>
            <pc:sldMk cId="0" sldId="256"/>
            <ac:grpSpMk id="2" creationId="{00000000-0000-0000-0000-000000000000}"/>
          </ac:grpSpMkLst>
        </pc:grpChg>
      </pc:sldChg>
      <pc:sldChg chg="modSp mod">
        <pc:chgData name="Priyanka Ravikumar" userId="7fa8d176ce7e82cf" providerId="LiveId" clId="{5BCC0E4F-F0FF-4FE8-BF1A-FC8BC4DD1F32}" dt="2024-08-29T07:35:28.020" v="1567" actId="20577"/>
        <pc:sldMkLst>
          <pc:docMk/>
          <pc:sldMk cId="0" sldId="257"/>
        </pc:sldMkLst>
        <pc:spChg chg="mod">
          <ac:chgData name="Priyanka Ravikumar" userId="7fa8d176ce7e82cf" providerId="LiveId" clId="{5BCC0E4F-F0FF-4FE8-BF1A-FC8BC4DD1F32}" dt="2024-08-29T07:35:28.020" v="1567" actId="20577"/>
          <ac:spMkLst>
            <pc:docMk/>
            <pc:sldMk cId="0" sldId="257"/>
            <ac:spMk id="17" creationId="{00000000-0000-0000-0000-000000000000}"/>
          </ac:spMkLst>
        </pc:spChg>
        <pc:spChg chg="mod">
          <ac:chgData name="Priyanka Ravikumar" userId="7fa8d176ce7e82cf" providerId="LiveId" clId="{5BCC0E4F-F0FF-4FE8-BF1A-FC8BC4DD1F32}" dt="2024-08-29T07:35:24.368" v="1565" actId="1076"/>
          <ac:spMkLst>
            <pc:docMk/>
            <pc:sldMk cId="0" sldId="257"/>
            <ac:spMk id="23" creationId="{F691EEC8-E83B-8506-163B-F39E906CCC0A}"/>
          </ac:spMkLst>
        </pc:spChg>
      </pc:sldChg>
      <pc:sldChg chg="modSp mod">
        <pc:chgData name="Priyanka Ravikumar" userId="7fa8d176ce7e82cf" providerId="LiveId" clId="{5BCC0E4F-F0FF-4FE8-BF1A-FC8BC4DD1F32}" dt="2024-08-29T07:36:43.932" v="1587" actId="1076"/>
        <pc:sldMkLst>
          <pc:docMk/>
          <pc:sldMk cId="0" sldId="258"/>
        </pc:sldMkLst>
        <pc:spChg chg="mod">
          <ac:chgData name="Priyanka Ravikumar" userId="7fa8d176ce7e82cf" providerId="LiveId" clId="{5BCC0E4F-F0FF-4FE8-BF1A-FC8BC4DD1F32}" dt="2024-08-29T07:36:43.932" v="1587" actId="1076"/>
          <ac:spMkLst>
            <pc:docMk/>
            <pc:sldMk cId="0" sldId="258"/>
            <ac:spMk id="21" creationId="{00000000-0000-0000-0000-000000000000}"/>
          </ac:spMkLst>
        </pc:spChg>
        <pc:spChg chg="mod">
          <ac:chgData name="Priyanka Ravikumar" userId="7fa8d176ce7e82cf" providerId="LiveId" clId="{5BCC0E4F-F0FF-4FE8-BF1A-FC8BC4DD1F32}" dt="2024-08-29T07:36:32.709" v="1586" actId="1076"/>
          <ac:spMkLst>
            <pc:docMk/>
            <pc:sldMk cId="0" sldId="258"/>
            <ac:spMk id="23" creationId="{D0827FA3-A9D4-0FE5-45BE-664C8C920E82}"/>
          </ac:spMkLst>
        </pc:spChg>
      </pc:sldChg>
      <pc:sldChg chg="addSp modSp mod">
        <pc:chgData name="Priyanka Ravikumar" userId="7fa8d176ce7e82cf" providerId="LiveId" clId="{5BCC0E4F-F0FF-4FE8-BF1A-FC8BC4DD1F32}" dt="2024-08-29T07:37:14.097" v="1594" actId="1076"/>
        <pc:sldMkLst>
          <pc:docMk/>
          <pc:sldMk cId="0" sldId="259"/>
        </pc:sldMkLst>
        <pc:spChg chg="mod">
          <ac:chgData name="Priyanka Ravikumar" userId="7fa8d176ce7e82cf" providerId="LiveId" clId="{5BCC0E4F-F0FF-4FE8-BF1A-FC8BC4DD1F32}" dt="2024-08-29T07:37:14.097" v="1594" actId="1076"/>
          <ac:spMkLst>
            <pc:docMk/>
            <pc:sldMk cId="0" sldId="259"/>
            <ac:spMk id="6" creationId="{00000000-0000-0000-0000-000000000000}"/>
          </ac:spMkLst>
        </pc:spChg>
        <pc:spChg chg="mod">
          <ac:chgData name="Priyanka Ravikumar" userId="7fa8d176ce7e82cf" providerId="LiveId" clId="{5BCC0E4F-F0FF-4FE8-BF1A-FC8BC4DD1F32}" dt="2024-08-29T07:37:11.215" v="1593" actId="1076"/>
          <ac:spMkLst>
            <pc:docMk/>
            <pc:sldMk cId="0" sldId="259"/>
            <ac:spMk id="7" creationId="{00000000-0000-0000-0000-000000000000}"/>
          </ac:spMkLst>
        </pc:spChg>
        <pc:spChg chg="add mod">
          <ac:chgData name="Priyanka Ravikumar" userId="7fa8d176ce7e82cf" providerId="LiveId" clId="{5BCC0E4F-F0FF-4FE8-BF1A-FC8BC4DD1F32}" dt="2024-08-29T06:58:45.527" v="548" actId="255"/>
          <ac:spMkLst>
            <pc:docMk/>
            <pc:sldMk cId="0" sldId="259"/>
            <ac:spMk id="9" creationId="{D76981A4-65D5-71EB-088A-7F5C5ED1D565}"/>
          </ac:spMkLst>
        </pc:spChg>
      </pc:sldChg>
      <pc:sldChg chg="modSp mod">
        <pc:chgData name="Priyanka Ravikumar" userId="7fa8d176ce7e82cf" providerId="LiveId" clId="{5BCC0E4F-F0FF-4FE8-BF1A-FC8BC4DD1F32}" dt="2024-08-29T07:37:46.417" v="1604" actId="1076"/>
        <pc:sldMkLst>
          <pc:docMk/>
          <pc:sldMk cId="0" sldId="260"/>
        </pc:sldMkLst>
        <pc:spChg chg="mod">
          <ac:chgData name="Priyanka Ravikumar" userId="7fa8d176ce7e82cf" providerId="LiveId" clId="{5BCC0E4F-F0FF-4FE8-BF1A-FC8BC4DD1F32}" dt="2024-08-29T07:37:41.159" v="1603" actId="1076"/>
          <ac:spMkLst>
            <pc:docMk/>
            <pc:sldMk cId="0" sldId="260"/>
            <ac:spMk id="7" creationId="{00000000-0000-0000-0000-000000000000}"/>
          </ac:spMkLst>
        </pc:spChg>
        <pc:spChg chg="mod">
          <ac:chgData name="Priyanka Ravikumar" userId="7fa8d176ce7e82cf" providerId="LiveId" clId="{5BCC0E4F-F0FF-4FE8-BF1A-FC8BC4DD1F32}" dt="2024-08-29T07:37:46.417" v="1604" actId="1076"/>
          <ac:spMkLst>
            <pc:docMk/>
            <pc:sldMk cId="0" sldId="260"/>
            <ac:spMk id="11" creationId="{F050B57B-77CA-84FA-9910-3F41C17BBB48}"/>
          </ac:spMkLst>
        </pc:spChg>
      </pc:sldChg>
      <pc:sldChg chg="addSp modSp mod">
        <pc:chgData name="Priyanka Ravikumar" userId="7fa8d176ce7e82cf" providerId="LiveId" clId="{5BCC0E4F-F0FF-4FE8-BF1A-FC8BC4DD1F32}" dt="2024-08-29T07:38:08.106" v="1607" actId="1076"/>
        <pc:sldMkLst>
          <pc:docMk/>
          <pc:sldMk cId="0" sldId="261"/>
        </pc:sldMkLst>
        <pc:spChg chg="mod">
          <ac:chgData name="Priyanka Ravikumar" userId="7fa8d176ce7e82cf" providerId="LiveId" clId="{5BCC0E4F-F0FF-4FE8-BF1A-FC8BC4DD1F32}" dt="2024-08-29T07:38:08.106" v="1607" actId="1076"/>
          <ac:spMkLst>
            <pc:docMk/>
            <pc:sldMk cId="0" sldId="261"/>
            <ac:spMk id="5" creationId="{00000000-0000-0000-0000-000000000000}"/>
          </ac:spMkLst>
        </pc:spChg>
        <pc:spChg chg="add mod">
          <ac:chgData name="Priyanka Ravikumar" userId="7fa8d176ce7e82cf" providerId="LiveId" clId="{5BCC0E4F-F0FF-4FE8-BF1A-FC8BC4DD1F32}" dt="2024-08-29T07:02:08.162" v="713" actId="1076"/>
          <ac:spMkLst>
            <pc:docMk/>
            <pc:sldMk cId="0" sldId="261"/>
            <ac:spMk id="7" creationId="{B0253CD5-F57A-6E7A-FE5C-03E75030BECA}"/>
          </ac:spMkLst>
        </pc:spChg>
      </pc:sldChg>
      <pc:sldChg chg="addSp delSp modSp mod">
        <pc:chgData name="Priyanka Ravikumar" userId="7fa8d176ce7e82cf" providerId="LiveId" clId="{5BCC0E4F-F0FF-4FE8-BF1A-FC8BC4DD1F32}" dt="2024-08-29T07:38:28.767" v="1611" actId="1076"/>
        <pc:sldMkLst>
          <pc:docMk/>
          <pc:sldMk cId="0" sldId="262"/>
        </pc:sldMkLst>
        <pc:spChg chg="mod">
          <ac:chgData name="Priyanka Ravikumar" userId="7fa8d176ce7e82cf" providerId="LiveId" clId="{5BCC0E4F-F0FF-4FE8-BF1A-FC8BC4DD1F32}" dt="2024-08-29T07:38:28.767" v="1611" actId="1076"/>
          <ac:spMkLst>
            <pc:docMk/>
            <pc:sldMk cId="0" sldId="262"/>
            <ac:spMk id="6" creationId="{00000000-0000-0000-0000-000000000000}"/>
          </ac:spMkLst>
        </pc:spChg>
        <pc:spChg chg="add del mod">
          <ac:chgData name="Priyanka Ravikumar" userId="7fa8d176ce7e82cf" providerId="LiveId" clId="{5BCC0E4F-F0FF-4FE8-BF1A-FC8BC4DD1F32}" dt="2024-08-29T07:08:35.704" v="804" actId="20577"/>
          <ac:spMkLst>
            <pc:docMk/>
            <pc:sldMk cId="0" sldId="262"/>
            <ac:spMk id="8" creationId="{829B0DD6-A117-6D85-CA60-2C51E1ABDD25}"/>
          </ac:spMkLst>
        </pc:spChg>
        <pc:picChg chg="mod">
          <ac:chgData name="Priyanka Ravikumar" userId="7fa8d176ce7e82cf" providerId="LiveId" clId="{5BCC0E4F-F0FF-4FE8-BF1A-FC8BC4DD1F32}" dt="2024-08-29T07:03:40.989" v="714" actId="1076"/>
          <ac:picMkLst>
            <pc:docMk/>
            <pc:sldMk cId="0" sldId="262"/>
            <ac:picMk id="2" creationId="{00000000-0000-0000-0000-000000000000}"/>
          </ac:picMkLst>
        </pc:picChg>
      </pc:sldChg>
      <pc:sldChg chg="addSp modSp mod ord">
        <pc:chgData name="Priyanka Ravikumar" userId="7fa8d176ce7e82cf" providerId="LiveId" clId="{5BCC0E4F-F0FF-4FE8-BF1A-FC8BC4DD1F32}" dt="2024-08-29T07:39:14.144" v="1622" actId="1076"/>
        <pc:sldMkLst>
          <pc:docMk/>
          <pc:sldMk cId="0" sldId="263"/>
        </pc:sldMkLst>
        <pc:spChg chg="mod">
          <ac:chgData name="Priyanka Ravikumar" userId="7fa8d176ce7e82cf" providerId="LiveId" clId="{5BCC0E4F-F0FF-4FE8-BF1A-FC8BC4DD1F32}" dt="2024-08-29T07:38:56.885" v="1618" actId="1076"/>
          <ac:spMkLst>
            <pc:docMk/>
            <pc:sldMk cId="0" sldId="263"/>
            <ac:spMk id="7" creationId="{00000000-0000-0000-0000-000000000000}"/>
          </ac:spMkLst>
        </pc:spChg>
        <pc:spChg chg="add mod">
          <ac:chgData name="Priyanka Ravikumar" userId="7fa8d176ce7e82cf" providerId="LiveId" clId="{5BCC0E4F-F0FF-4FE8-BF1A-FC8BC4DD1F32}" dt="2024-08-29T07:39:14.144" v="1622" actId="1076"/>
          <ac:spMkLst>
            <pc:docMk/>
            <pc:sldMk cId="0" sldId="263"/>
            <ac:spMk id="10" creationId="{4CA560E7-182F-49F0-57A3-FF0DAE90125B}"/>
          </ac:spMkLst>
        </pc:spChg>
        <pc:picChg chg="mod">
          <ac:chgData name="Priyanka Ravikumar" userId="7fa8d176ce7e82cf" providerId="LiveId" clId="{5BCC0E4F-F0FF-4FE8-BF1A-FC8BC4DD1F32}" dt="2024-08-29T07:19:13.389" v="1169" actId="1076"/>
          <ac:picMkLst>
            <pc:docMk/>
            <pc:sldMk cId="0" sldId="263"/>
            <ac:picMk id="6" creationId="{00000000-0000-0000-0000-000000000000}"/>
          </ac:picMkLst>
        </pc:picChg>
      </pc:sldChg>
      <pc:sldChg chg="addSp modSp mod">
        <pc:chgData name="Priyanka Ravikumar" userId="7fa8d176ce7e82cf" providerId="LiveId" clId="{5BCC0E4F-F0FF-4FE8-BF1A-FC8BC4DD1F32}" dt="2024-08-29T07:39:35.111" v="1629" actId="1076"/>
        <pc:sldMkLst>
          <pc:docMk/>
          <pc:sldMk cId="0" sldId="264"/>
        </pc:sldMkLst>
        <pc:spChg chg="add mod">
          <ac:chgData name="Priyanka Ravikumar" userId="7fa8d176ce7e82cf" providerId="LiveId" clId="{5BCC0E4F-F0FF-4FE8-BF1A-FC8BC4DD1F32}" dt="2024-08-29T07:39:35.111" v="1629" actId="1076"/>
          <ac:spMkLst>
            <pc:docMk/>
            <pc:sldMk cId="0" sldId="264"/>
            <ac:spMk id="2" creationId="{B90EE25A-8006-9EDB-D600-435687CD1E67}"/>
          </ac:spMkLst>
        </pc:spChg>
        <pc:spChg chg="mod">
          <ac:chgData name="Priyanka Ravikumar" userId="7fa8d176ce7e82cf" providerId="LiveId" clId="{5BCC0E4F-F0FF-4FE8-BF1A-FC8BC4DD1F32}" dt="2024-08-29T07:39:29.768" v="1627" actId="1076"/>
          <ac:spMkLst>
            <pc:docMk/>
            <pc:sldMk cId="0" sldId="264"/>
            <ac:spMk id="8" creationId="{00000000-0000-0000-0000-000000000000}"/>
          </ac:spMkLst>
        </pc:spChg>
      </pc:sldChg>
      <pc:sldChg chg="addSp delSp modSp mod">
        <pc:chgData name="Priyanka Ravikumar" userId="7fa8d176ce7e82cf" providerId="LiveId" clId="{5BCC0E4F-F0FF-4FE8-BF1A-FC8BC4DD1F32}" dt="2024-08-29T07:39:48.535" v="1634" actId="1076"/>
        <pc:sldMkLst>
          <pc:docMk/>
          <pc:sldMk cId="0" sldId="265"/>
        </pc:sldMkLst>
        <pc:spChg chg="del">
          <ac:chgData name="Priyanka Ravikumar" userId="7fa8d176ce7e82cf" providerId="LiveId" clId="{5BCC0E4F-F0FF-4FE8-BF1A-FC8BC4DD1F32}" dt="2024-08-29T07:27:32.560" v="1501" actId="478"/>
          <ac:spMkLst>
            <pc:docMk/>
            <pc:sldMk cId="0" sldId="265"/>
            <ac:spMk id="4" creationId="{00000000-0000-0000-0000-000000000000}"/>
          </ac:spMkLst>
        </pc:spChg>
        <pc:spChg chg="mod">
          <ac:chgData name="Priyanka Ravikumar" userId="7fa8d176ce7e82cf" providerId="LiveId" clId="{5BCC0E4F-F0FF-4FE8-BF1A-FC8BC4DD1F32}" dt="2024-08-29T07:39:48.535" v="1634" actId="1076"/>
          <ac:spMkLst>
            <pc:docMk/>
            <pc:sldMk cId="0" sldId="265"/>
            <ac:spMk id="7" creationId="{00000000-0000-0000-0000-000000000000}"/>
          </ac:spMkLst>
        </pc:spChg>
        <pc:spChg chg="add mod">
          <ac:chgData name="Priyanka Ravikumar" userId="7fa8d176ce7e82cf" providerId="LiveId" clId="{5BCC0E4F-F0FF-4FE8-BF1A-FC8BC4DD1F32}" dt="2024-08-29T07:28:16.497" v="1519" actId="1076"/>
          <ac:spMkLst>
            <pc:docMk/>
            <pc:sldMk cId="0" sldId="265"/>
            <ac:spMk id="10" creationId="{D4A0261F-09F2-DCB8-D6F0-08E7B24E7D06}"/>
          </ac:spMkLst>
        </pc:spChg>
        <pc:spChg chg="add mod">
          <ac:chgData name="Priyanka Ravikumar" userId="7fa8d176ce7e82cf" providerId="LiveId" clId="{5BCC0E4F-F0FF-4FE8-BF1A-FC8BC4DD1F32}" dt="2024-08-29T07:29:03.043" v="1537" actId="1076"/>
          <ac:spMkLst>
            <pc:docMk/>
            <pc:sldMk cId="0" sldId="265"/>
            <ac:spMk id="11" creationId="{32291803-CE30-DB0D-2824-8A17A4AD5686}"/>
          </ac:spMkLst>
        </pc:spChg>
        <pc:graphicFrameChg chg="add mod">
          <ac:chgData name="Priyanka Ravikumar" userId="7fa8d176ce7e82cf" providerId="LiveId" clId="{5BCC0E4F-F0FF-4FE8-BF1A-FC8BC4DD1F32}" dt="2024-08-29T07:27:46.224" v="1503" actId="1076"/>
          <ac:graphicFrameMkLst>
            <pc:docMk/>
            <pc:sldMk cId="0" sldId="265"/>
            <ac:graphicFrameMk id="2" creationId="{FD69EE41-CA05-EBCE-52E0-A41F2F100464}"/>
          </ac:graphicFrameMkLst>
        </pc:graphicFrameChg>
        <pc:graphicFrameChg chg="add mod">
          <ac:chgData name="Priyanka Ravikumar" userId="7fa8d176ce7e82cf" providerId="LiveId" clId="{5BCC0E4F-F0FF-4FE8-BF1A-FC8BC4DD1F32}" dt="2024-08-29T07:27:41.425" v="1502" actId="1076"/>
          <ac:graphicFrameMkLst>
            <pc:docMk/>
            <pc:sldMk cId="0" sldId="265"/>
            <ac:graphicFrameMk id="8" creationId="{A170978F-575D-C578-9010-A4B1B4231116}"/>
          </ac:graphicFrameMkLst>
        </pc:graphicFrameChg>
      </pc:sldChg>
      <pc:sldChg chg="addSp modSp mod">
        <pc:chgData name="Priyanka Ravikumar" userId="7fa8d176ce7e82cf" providerId="LiveId" clId="{5BCC0E4F-F0FF-4FE8-BF1A-FC8BC4DD1F32}" dt="2024-08-29T07:39:57.829" v="1637" actId="404"/>
        <pc:sldMkLst>
          <pc:docMk/>
          <pc:sldMk cId="2986442291" sldId="268"/>
        </pc:sldMkLst>
        <pc:spChg chg="mod">
          <ac:chgData name="Priyanka Ravikumar" userId="7fa8d176ce7e82cf" providerId="LiveId" clId="{5BCC0E4F-F0FF-4FE8-BF1A-FC8BC4DD1F32}" dt="2024-08-29T07:39:57.829" v="1637" actId="404"/>
          <ac:spMkLst>
            <pc:docMk/>
            <pc:sldMk cId="2986442291" sldId="268"/>
            <ac:spMk id="2" creationId="{F9A5CB5B-BDD0-5A64-1A7C-37D3C88F8F9E}"/>
          </ac:spMkLst>
        </pc:spChg>
        <pc:spChg chg="add mod">
          <ac:chgData name="Priyanka Ravikumar" userId="7fa8d176ce7e82cf" providerId="LiveId" clId="{5BCC0E4F-F0FF-4FE8-BF1A-FC8BC4DD1F32}" dt="2024-08-29T07:34:17.221" v="1560" actId="20577"/>
          <ac:spMkLst>
            <pc:docMk/>
            <pc:sldMk cId="2986442291" sldId="268"/>
            <ac:spMk id="3" creationId="{C5259B26-6C95-86FB-C532-5C4F6FEC27C0}"/>
          </ac:spMkLst>
        </pc:spChg>
      </pc:sldChg>
      <pc:sldChg chg="addSp delSp modSp mod">
        <pc:chgData name="Priyanka Ravikumar" userId="7fa8d176ce7e82cf" providerId="LiveId" clId="{5BCC0E4F-F0FF-4FE8-BF1A-FC8BC4DD1F32}" dt="2024-08-29T07:38:35.880" v="1612" actId="2711"/>
        <pc:sldMkLst>
          <pc:docMk/>
          <pc:sldMk cId="2720660618" sldId="269"/>
        </pc:sldMkLst>
        <pc:spChg chg="mod">
          <ac:chgData name="Priyanka Ravikumar" userId="7fa8d176ce7e82cf" providerId="LiveId" clId="{5BCC0E4F-F0FF-4FE8-BF1A-FC8BC4DD1F32}" dt="2024-08-29T07:38:35.880" v="1612" actId="2711"/>
          <ac:spMkLst>
            <pc:docMk/>
            <pc:sldMk cId="2720660618" sldId="269"/>
            <ac:spMk id="2" creationId="{6E06195E-16D6-79D8-7A9F-F8EB1FE9E212}"/>
          </ac:spMkLst>
        </pc:spChg>
        <pc:spChg chg="add del mod">
          <ac:chgData name="Priyanka Ravikumar" userId="7fa8d176ce7e82cf" providerId="LiveId" clId="{5BCC0E4F-F0FF-4FE8-BF1A-FC8BC4DD1F32}" dt="2024-08-29T07:08:51.351" v="807"/>
          <ac:spMkLst>
            <pc:docMk/>
            <pc:sldMk cId="2720660618" sldId="269"/>
            <ac:spMk id="3" creationId="{29786C0F-B4A2-7E38-8949-525FB8D08307}"/>
          </ac:spMkLst>
        </pc:spChg>
        <pc:spChg chg="add mod">
          <ac:chgData name="Priyanka Ravikumar" userId="7fa8d176ce7e82cf" providerId="LiveId" clId="{5BCC0E4F-F0FF-4FE8-BF1A-FC8BC4DD1F32}" dt="2024-08-29T07:15:29.638" v="1165" actId="1076"/>
          <ac:spMkLst>
            <pc:docMk/>
            <pc:sldMk cId="2720660618" sldId="269"/>
            <ac:spMk id="4" creationId="{620802D1-7DC5-EC61-4B8D-65A3797CE1C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7fa8d176ce7e82cf/Desktop/ESHA/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fa8d176ce7e82cf/Desktop/ESHA/Employee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6"/>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'PIVOT TABLE'!$D$5:$D$6</c:f>
              <c:strCache>
                <c:ptCount val="1"/>
                <c:pt idx="0">
                  <c:v>Fixed Term</c:v>
                </c:pt>
              </c:strCache>
            </c:strRef>
          </c:tx>
          <c:spPr>
            <a:solidFill>
              <a:schemeClr val="accent1"/>
            </a:solidFill>
            <a:ln>
              <a:noFill/>
            </a:ln>
            <a:effectLst/>
            <a:sp3d/>
          </c:spPr>
          <c:invertIfNegative val="0"/>
          <c:cat>
            <c:strRef>
              <c:f>'PIVOT TABLE'!$C$7:$C$10</c:f>
              <c:strCache>
                <c:ptCount val="3"/>
                <c:pt idx="0">
                  <c:v>Female</c:v>
                </c:pt>
                <c:pt idx="1">
                  <c:v>Male</c:v>
                </c:pt>
                <c:pt idx="2">
                  <c:v>(blank)</c:v>
                </c:pt>
              </c:strCache>
            </c:strRef>
          </c:cat>
          <c:val>
            <c:numRef>
              <c:f>'PIVOT TABLE'!$D$7:$D$10</c:f>
              <c:numCache>
                <c:formatCode>General</c:formatCode>
                <c:ptCount val="3"/>
                <c:pt idx="0">
                  <c:v>17</c:v>
                </c:pt>
                <c:pt idx="1">
                  <c:v>17</c:v>
                </c:pt>
                <c:pt idx="2">
                  <c:v>1</c:v>
                </c:pt>
              </c:numCache>
            </c:numRef>
          </c:val>
          <c:extLst>
            <c:ext xmlns:c16="http://schemas.microsoft.com/office/drawing/2014/chart" uri="{C3380CC4-5D6E-409C-BE32-E72D297353CC}">
              <c16:uniqueId val="{00000000-11CF-403A-9283-7D246D90B940}"/>
            </c:ext>
          </c:extLst>
        </c:ser>
        <c:ser>
          <c:idx val="1"/>
          <c:order val="1"/>
          <c:tx>
            <c:strRef>
              <c:f>'PIVOT TABLE'!$E$5:$E$6</c:f>
              <c:strCache>
                <c:ptCount val="1"/>
                <c:pt idx="0">
                  <c:v>Permanent</c:v>
                </c:pt>
              </c:strCache>
            </c:strRef>
          </c:tx>
          <c:spPr>
            <a:solidFill>
              <a:schemeClr val="accent2"/>
            </a:solidFill>
            <a:ln>
              <a:noFill/>
            </a:ln>
            <a:effectLst/>
            <a:sp3d/>
          </c:spPr>
          <c:invertIfNegative val="0"/>
          <c:cat>
            <c:strRef>
              <c:f>'PIVOT TABLE'!$C$7:$C$10</c:f>
              <c:strCache>
                <c:ptCount val="3"/>
                <c:pt idx="0">
                  <c:v>Female</c:v>
                </c:pt>
                <c:pt idx="1">
                  <c:v>Male</c:v>
                </c:pt>
                <c:pt idx="2">
                  <c:v>(blank)</c:v>
                </c:pt>
              </c:strCache>
            </c:strRef>
          </c:cat>
          <c:val>
            <c:numRef>
              <c:f>'PIVOT TABLE'!$E$7:$E$10</c:f>
              <c:numCache>
                <c:formatCode>General</c:formatCode>
                <c:ptCount val="3"/>
                <c:pt idx="0">
                  <c:v>66</c:v>
                </c:pt>
                <c:pt idx="1">
                  <c:v>58</c:v>
                </c:pt>
                <c:pt idx="2">
                  <c:v>3</c:v>
                </c:pt>
              </c:numCache>
            </c:numRef>
          </c:val>
          <c:extLst>
            <c:ext xmlns:c16="http://schemas.microsoft.com/office/drawing/2014/chart" uri="{C3380CC4-5D6E-409C-BE32-E72D297353CC}">
              <c16:uniqueId val="{00000001-11CF-403A-9283-7D246D90B940}"/>
            </c:ext>
          </c:extLst>
        </c:ser>
        <c:ser>
          <c:idx val="2"/>
          <c:order val="2"/>
          <c:tx>
            <c:strRef>
              <c:f>'PIVOT TABLE'!$F$5:$F$6</c:f>
              <c:strCache>
                <c:ptCount val="1"/>
                <c:pt idx="0">
                  <c:v>Temporary</c:v>
                </c:pt>
              </c:strCache>
            </c:strRef>
          </c:tx>
          <c:spPr>
            <a:solidFill>
              <a:schemeClr val="accent3"/>
            </a:solidFill>
            <a:ln>
              <a:noFill/>
            </a:ln>
            <a:effectLst/>
            <a:sp3d/>
          </c:spPr>
          <c:invertIfNegative val="0"/>
          <c:cat>
            <c:strRef>
              <c:f>'PIVOT TABLE'!$C$7:$C$10</c:f>
              <c:strCache>
                <c:ptCount val="3"/>
                <c:pt idx="0">
                  <c:v>Female</c:v>
                </c:pt>
                <c:pt idx="1">
                  <c:v>Male</c:v>
                </c:pt>
                <c:pt idx="2">
                  <c:v>(blank)</c:v>
                </c:pt>
              </c:strCache>
            </c:strRef>
          </c:cat>
          <c:val>
            <c:numRef>
              <c:f>'PIVOT TABLE'!$F$7:$F$10</c:f>
              <c:numCache>
                <c:formatCode>General</c:formatCode>
                <c:ptCount val="3"/>
                <c:pt idx="0">
                  <c:v>12</c:v>
                </c:pt>
                <c:pt idx="1">
                  <c:v>20</c:v>
                </c:pt>
                <c:pt idx="2">
                  <c:v>2</c:v>
                </c:pt>
              </c:numCache>
            </c:numRef>
          </c:val>
          <c:extLst>
            <c:ext xmlns:c16="http://schemas.microsoft.com/office/drawing/2014/chart" uri="{C3380CC4-5D6E-409C-BE32-E72D297353CC}">
              <c16:uniqueId val="{00000002-11CF-403A-9283-7D246D90B940}"/>
            </c:ext>
          </c:extLst>
        </c:ser>
        <c:dLbls>
          <c:showLegendKey val="0"/>
          <c:showVal val="0"/>
          <c:showCatName val="0"/>
          <c:showSerName val="0"/>
          <c:showPercent val="0"/>
          <c:showBubbleSize val="0"/>
        </c:dLbls>
        <c:gapWidth val="150"/>
        <c:shape val="box"/>
        <c:axId val="742525872"/>
        <c:axId val="742526832"/>
        <c:axId val="0"/>
      </c:bar3DChart>
      <c:catAx>
        <c:axId val="742525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526832"/>
        <c:crosses val="autoZero"/>
        <c:auto val="1"/>
        <c:lblAlgn val="ctr"/>
        <c:lblOffset val="100"/>
        <c:noMultiLvlLbl val="0"/>
      </c:catAx>
      <c:valAx>
        <c:axId val="742526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525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9"/>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TABLE'!$D$5:$D$6</c:f>
              <c:strCache>
                <c:ptCount val="1"/>
                <c:pt idx="0">
                  <c:v>Fixed Term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TABLE'!$C$7:$C$10</c:f>
              <c:strCache>
                <c:ptCount val="3"/>
                <c:pt idx="0">
                  <c:v>Female</c:v>
                </c:pt>
                <c:pt idx="1">
                  <c:v>Male</c:v>
                </c:pt>
                <c:pt idx="2">
                  <c:v>(blank)</c:v>
                </c:pt>
              </c:strCache>
            </c:strRef>
          </c:cat>
          <c:val>
            <c:numRef>
              <c:f>'PIVOT TABLE'!$D$7:$D$10</c:f>
              <c:numCache>
                <c:formatCode>General</c:formatCode>
                <c:ptCount val="3"/>
                <c:pt idx="0">
                  <c:v>17</c:v>
                </c:pt>
                <c:pt idx="1">
                  <c:v>17</c:v>
                </c:pt>
                <c:pt idx="2">
                  <c:v>1</c:v>
                </c:pt>
              </c:numCache>
            </c:numRef>
          </c:val>
          <c:smooth val="0"/>
          <c:extLst>
            <c:ext xmlns:c16="http://schemas.microsoft.com/office/drawing/2014/chart" uri="{C3380CC4-5D6E-409C-BE32-E72D297353CC}">
              <c16:uniqueId val="{00000000-264B-4052-9F02-2C449E91B923}"/>
            </c:ext>
          </c:extLst>
        </c:ser>
        <c:ser>
          <c:idx val="1"/>
          <c:order val="1"/>
          <c:tx>
            <c:strRef>
              <c:f>'PIVOT TABLE'!$E$5:$E$6</c:f>
              <c:strCache>
                <c:ptCount val="1"/>
                <c:pt idx="0">
                  <c:v>Permanent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TABLE'!$C$7:$C$10</c:f>
              <c:strCache>
                <c:ptCount val="3"/>
                <c:pt idx="0">
                  <c:v>Female</c:v>
                </c:pt>
                <c:pt idx="1">
                  <c:v>Male</c:v>
                </c:pt>
                <c:pt idx="2">
                  <c:v>(blank)</c:v>
                </c:pt>
              </c:strCache>
            </c:strRef>
          </c:cat>
          <c:val>
            <c:numRef>
              <c:f>'PIVOT TABLE'!$E$7:$E$10</c:f>
              <c:numCache>
                <c:formatCode>General</c:formatCode>
                <c:ptCount val="3"/>
                <c:pt idx="0">
                  <c:v>66</c:v>
                </c:pt>
                <c:pt idx="1">
                  <c:v>58</c:v>
                </c:pt>
                <c:pt idx="2">
                  <c:v>3</c:v>
                </c:pt>
              </c:numCache>
            </c:numRef>
          </c:val>
          <c:smooth val="0"/>
          <c:extLst>
            <c:ext xmlns:c16="http://schemas.microsoft.com/office/drawing/2014/chart" uri="{C3380CC4-5D6E-409C-BE32-E72D297353CC}">
              <c16:uniqueId val="{00000001-264B-4052-9F02-2C449E91B923}"/>
            </c:ext>
          </c:extLst>
        </c:ser>
        <c:ser>
          <c:idx val="2"/>
          <c:order val="2"/>
          <c:tx>
            <c:strRef>
              <c:f>'PIVOT TABLE'!$F$5:$F$6</c:f>
              <c:strCache>
                <c:ptCount val="1"/>
                <c:pt idx="0">
                  <c:v>Temporary</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'PIVOT TABLE'!$C$7:$C$10</c:f>
              <c:strCache>
                <c:ptCount val="3"/>
                <c:pt idx="0">
                  <c:v>Female</c:v>
                </c:pt>
                <c:pt idx="1">
                  <c:v>Male</c:v>
                </c:pt>
                <c:pt idx="2">
                  <c:v>(blank)</c:v>
                </c:pt>
              </c:strCache>
            </c:strRef>
          </c:cat>
          <c:val>
            <c:numRef>
              <c:f>'PIVOT TABLE'!$F$7:$F$10</c:f>
              <c:numCache>
                <c:formatCode>General</c:formatCode>
                <c:ptCount val="3"/>
                <c:pt idx="0">
                  <c:v>12</c:v>
                </c:pt>
                <c:pt idx="1">
                  <c:v>20</c:v>
                </c:pt>
                <c:pt idx="2">
                  <c:v>2</c:v>
                </c:pt>
              </c:numCache>
            </c:numRef>
          </c:val>
          <c:smooth val="0"/>
          <c:extLst>
            <c:ext xmlns:c16="http://schemas.microsoft.com/office/drawing/2014/chart" uri="{C3380CC4-5D6E-409C-BE32-E72D297353CC}">
              <c16:uniqueId val="{00000002-264B-4052-9F02-2C449E91B923}"/>
            </c:ext>
          </c:extLst>
        </c:ser>
        <c:dLbls>
          <c:showLegendKey val="0"/>
          <c:showVal val="0"/>
          <c:showCatName val="0"/>
          <c:showSerName val="0"/>
          <c:showPercent val="0"/>
          <c:showBubbleSize val="0"/>
        </c:dLbls>
        <c:marker val="1"/>
        <c:smooth val="0"/>
        <c:axId val="76536415"/>
        <c:axId val="76534015"/>
      </c:lineChart>
      <c:catAx>
        <c:axId val="7653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34015"/>
        <c:crosses val="autoZero"/>
        <c:auto val="1"/>
        <c:lblAlgn val="ctr"/>
        <c:lblOffset val="100"/>
        <c:noMultiLvlLbl val="0"/>
      </c:catAx>
      <c:valAx>
        <c:axId val="7653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36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145867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867400" y="172367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6172200" y="583813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414276"/>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620631"/>
            <a:ext cx="8610600"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NAME: S P MANIKANDAN</a:t>
            </a:r>
          </a:p>
          <a:p>
            <a:r>
              <a:rPr lang="en-US" sz="2000" dirty="0">
                <a:latin typeface="Times New Roman" panose="02020603050405020304" pitchFamily="18" charset="0"/>
                <a:cs typeface="Times New Roman" panose="02020603050405020304" pitchFamily="18" charset="0"/>
              </a:rPr>
              <a:t>REGISTER NO: 122201440, F5ACEA4B0A6DA86B63247A10D84BC468</a:t>
            </a:r>
          </a:p>
          <a:p>
            <a:r>
              <a:rPr lang="en-IN" sz="2000" dirty="0">
                <a:latin typeface="Times New Roman" panose="02020603050405020304" pitchFamily="18" charset="0"/>
                <a:cs typeface="Times New Roman" panose="02020603050405020304" pitchFamily="18" charset="0"/>
              </a:rPr>
              <a:t>USERNAME: unm130122c248</a:t>
            </a:r>
          </a:p>
          <a:p>
            <a:r>
              <a:rPr lang="en-US" sz="2000" dirty="0">
                <a:latin typeface="Times New Roman" panose="02020603050405020304" pitchFamily="18" charset="0"/>
                <a:cs typeface="Times New Roman" panose="02020603050405020304" pitchFamily="18" charset="0"/>
              </a:rPr>
              <a:t>DEPARTMENT: B.COM (Corporate Secretaryship)</a:t>
            </a:r>
          </a:p>
          <a:p>
            <a:r>
              <a:rPr lang="en-US" sz="2000" dirty="0">
                <a:latin typeface="Times New Roman" panose="02020603050405020304" pitchFamily="18" charset="0"/>
                <a:cs typeface="Times New Roman" panose="02020603050405020304" pitchFamily="18" charset="0"/>
              </a:rPr>
              <a:t>COLLEGE: </a:t>
            </a:r>
            <a:r>
              <a:rPr lang="en-IN" sz="2000" b="0" i="0" dirty="0">
                <a:solidFill>
                  <a:srgbClr val="70757A"/>
                </a:solidFill>
                <a:effectLst/>
                <a:latin typeface="Roboto" panose="02000000000000000000" pitchFamily="2" charset="0"/>
              </a:rPr>
              <a:t> </a:t>
            </a:r>
            <a:r>
              <a:rPr lang="en-IN" sz="2000" i="0" dirty="0" err="1">
                <a:solidFill>
                  <a:srgbClr val="4D5156"/>
                </a:solidFill>
                <a:effectLst/>
                <a:latin typeface="Times New Roman" panose="02020603050405020304" pitchFamily="18" charset="0"/>
                <a:cs typeface="Times New Roman" panose="02020603050405020304" pitchFamily="18" charset="0"/>
              </a:rPr>
              <a:t>Agurchand</a:t>
            </a:r>
            <a:r>
              <a:rPr lang="en-IN" sz="2000" i="0" dirty="0">
                <a:solidFill>
                  <a:srgbClr val="4D5156"/>
                </a:solidFill>
                <a:effectLst/>
                <a:latin typeface="Times New Roman" panose="02020603050405020304" pitchFamily="18" charset="0"/>
                <a:cs typeface="Times New Roman" panose="02020603050405020304" pitchFamily="18" charset="0"/>
              </a:rPr>
              <a:t> </a:t>
            </a:r>
            <a:r>
              <a:rPr lang="en-IN" sz="2000" i="0" dirty="0" err="1">
                <a:solidFill>
                  <a:srgbClr val="4D5156"/>
                </a:solidFill>
                <a:effectLst/>
                <a:latin typeface="Times New Roman" panose="02020603050405020304" pitchFamily="18" charset="0"/>
                <a:cs typeface="Times New Roman" panose="02020603050405020304" pitchFamily="18" charset="0"/>
              </a:rPr>
              <a:t>Manmull</a:t>
            </a:r>
            <a:r>
              <a:rPr lang="en-IN" sz="2000" i="0" dirty="0">
                <a:solidFill>
                  <a:srgbClr val="4D5156"/>
                </a:solidFill>
                <a:effectLst/>
                <a:latin typeface="Times New Roman" panose="02020603050405020304" pitchFamily="18" charset="0"/>
                <a:cs typeface="Times New Roman" panose="02020603050405020304" pitchFamily="18" charset="0"/>
              </a:rPr>
              <a:t> Jain College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525141"/>
            <a:ext cx="6248400"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Georgia" panose="02040502050405020303" pitchFamily="18" charset="0"/>
                <a:cs typeface="Trebuchet MS"/>
              </a:rPr>
              <a:t>M</a:t>
            </a:r>
            <a:r>
              <a:rPr sz="4400" b="1" dirty="0">
                <a:latin typeface="Georgia" panose="02040502050405020303" pitchFamily="18" charset="0"/>
                <a:cs typeface="Trebuchet MS"/>
              </a:rPr>
              <a:t>O</a:t>
            </a:r>
            <a:r>
              <a:rPr sz="4400" b="1" spc="-15" dirty="0">
                <a:latin typeface="Georgia" panose="02040502050405020303" pitchFamily="18" charset="0"/>
                <a:cs typeface="Trebuchet MS"/>
              </a:rPr>
              <a:t>D</a:t>
            </a:r>
            <a:r>
              <a:rPr sz="4400" b="1" spc="-35" dirty="0">
                <a:latin typeface="Georgia" panose="02040502050405020303" pitchFamily="18" charset="0"/>
                <a:cs typeface="Trebuchet MS"/>
              </a:rPr>
              <a:t>E</a:t>
            </a:r>
            <a:r>
              <a:rPr sz="4400" b="1" spc="-30" dirty="0">
                <a:latin typeface="Georgia" panose="02040502050405020303" pitchFamily="18" charset="0"/>
                <a:cs typeface="Trebuchet MS"/>
              </a:rPr>
              <a:t>LL</a:t>
            </a:r>
            <a:r>
              <a:rPr sz="4400" b="1" spc="-5" dirty="0">
                <a:latin typeface="Georgia" panose="02040502050405020303" pitchFamily="18" charset="0"/>
                <a:cs typeface="Trebuchet MS"/>
              </a:rPr>
              <a:t>I</a:t>
            </a:r>
            <a:r>
              <a:rPr sz="4400" b="1" spc="30" dirty="0">
                <a:latin typeface="Georgia" panose="02040502050405020303" pitchFamily="18" charset="0"/>
                <a:cs typeface="Trebuchet MS"/>
              </a:rPr>
              <a:t>N</a:t>
            </a:r>
            <a:r>
              <a:rPr sz="4400" b="1" spc="5" dirty="0">
                <a:latin typeface="Georgia" panose="02040502050405020303" pitchFamily="18" charset="0"/>
                <a:cs typeface="Trebuchet MS"/>
              </a:rPr>
              <a:t>G</a:t>
            </a:r>
            <a:endParaRPr sz="4400" dirty="0">
              <a:latin typeface="Georgia" panose="02040502050405020303"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90EE25A-8006-9EDB-D600-435687CD1E67}"/>
              </a:ext>
            </a:extLst>
          </p:cNvPr>
          <p:cNvSpPr txBox="1"/>
          <p:nvPr/>
        </p:nvSpPr>
        <p:spPr>
          <a:xfrm>
            <a:off x="838200" y="1654655"/>
            <a:ext cx="7413625" cy="4678204"/>
          </a:xfrm>
          <a:prstGeom prst="rect">
            <a:avLst/>
          </a:prstGeom>
          <a:noFill/>
        </p:spPr>
        <p:txBody>
          <a:bodyPr wrap="square" rtlCol="0">
            <a:spAutoFit/>
          </a:bodyPr>
          <a:lstStyle/>
          <a:p>
            <a:pPr algn="just"/>
            <a:r>
              <a:rPr lang="en-US" sz="2000" dirty="0">
                <a:latin typeface="Times New Roman" panose="02020603050405020304"/>
              </a:rPr>
              <a:t>DATA SET</a:t>
            </a:r>
            <a:r>
              <a:rPr lang="en-GB" sz="2000" dirty="0">
                <a:latin typeface="Times New Roman" panose="02020603050405020304"/>
              </a:rPr>
              <a:t>:</a:t>
            </a:r>
            <a:r>
              <a:rPr lang="en-US" sz="2000" dirty="0">
                <a:latin typeface="Times New Roman" panose="02020603050405020304"/>
              </a:rPr>
              <a:t> Kaggle, Employee dataset </a:t>
            </a:r>
            <a:endParaRPr lang="en-GB" sz="2000" dirty="0">
              <a:latin typeface="Times New Roman" panose="02020603050405020304"/>
            </a:endParaRPr>
          </a:p>
          <a:p>
            <a:pPr algn="just"/>
            <a:endParaRPr lang="en-GB" sz="2000" dirty="0">
              <a:latin typeface="Times New Roman" panose="02020603050405020304"/>
            </a:endParaRPr>
          </a:p>
          <a:p>
            <a:pPr algn="just"/>
            <a:r>
              <a:rPr lang="en-GB" sz="2000" dirty="0">
                <a:latin typeface="Times New Roman" panose="02020603050405020304"/>
              </a:rPr>
              <a:t>FEATURE </a:t>
            </a:r>
            <a:r>
              <a:rPr lang="en-US" sz="2000" dirty="0">
                <a:latin typeface="Times New Roman" panose="02020603050405020304"/>
              </a:rPr>
              <a:t>SELECTION: Conditional Formatting, Advance filter, Basic formulas</a:t>
            </a:r>
            <a:endParaRPr lang="en-GB" sz="2000" dirty="0">
              <a:latin typeface="Times New Roman" panose="02020603050405020304"/>
            </a:endParaRPr>
          </a:p>
          <a:p>
            <a:pPr algn="just"/>
            <a:r>
              <a:rPr lang="en-US" sz="2000" dirty="0">
                <a:latin typeface="Times New Roman" panose="02020603050405020304"/>
              </a:rPr>
              <a:t> </a:t>
            </a:r>
            <a:endParaRPr lang="en-GB" sz="2000" dirty="0">
              <a:latin typeface="Times New Roman" panose="02020603050405020304"/>
            </a:endParaRPr>
          </a:p>
          <a:p>
            <a:pPr algn="just"/>
            <a:r>
              <a:rPr lang="en-US" sz="2000" dirty="0">
                <a:latin typeface="Times New Roman" panose="02020603050405020304"/>
              </a:rPr>
              <a:t>DATA CLEANING: Remove Unnecessary Column, Filter a particular department employees, Conditional formatting to color Salary greater than 1,00,000, format cells "custom" option to give Rupees symbol with the numbers, power query option to split "work location" column using delimiter  </a:t>
            </a:r>
            <a:endParaRPr lang="en-GB" sz="2000" dirty="0">
              <a:latin typeface="Times New Roman" panose="02020603050405020304"/>
            </a:endParaRPr>
          </a:p>
          <a:p>
            <a:pPr algn="just"/>
            <a:endParaRPr lang="en-GB" sz="2000" dirty="0">
              <a:latin typeface="Times New Roman" panose="02020603050405020304"/>
            </a:endParaRPr>
          </a:p>
          <a:p>
            <a:pPr algn="just"/>
            <a:r>
              <a:rPr lang="en-US" sz="2000" dirty="0">
                <a:latin typeface="Times New Roman" panose="02020603050405020304"/>
              </a:rPr>
              <a:t>PIVOT TABLE: Gender, Department, Job type</a:t>
            </a:r>
          </a:p>
          <a:p>
            <a:pPr algn="just"/>
            <a:endParaRPr lang="en-GB" sz="2000" dirty="0">
              <a:latin typeface="Times New Roman" panose="02020603050405020304"/>
            </a:endParaRPr>
          </a:p>
          <a:p>
            <a:pPr algn="just"/>
            <a:r>
              <a:rPr lang="en-US" sz="2000" dirty="0">
                <a:latin typeface="Times New Roman" panose="02020603050405020304"/>
              </a:rPr>
              <a:t> CHART: Report of </a:t>
            </a:r>
            <a:r>
              <a:rPr lang="en-US" sz="2000" b="1" dirty="0">
                <a:latin typeface="Times New Roman" panose="02020603050405020304"/>
              </a:rPr>
              <a:t>total</a:t>
            </a:r>
            <a:r>
              <a:rPr lang="en-US" sz="2000" dirty="0">
                <a:latin typeface="Times New Roman" panose="02020603050405020304"/>
              </a:rPr>
              <a:t> employees working under different job types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19812" y="458348"/>
            <a:ext cx="3359468"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Georgia" panose="02040502050405020303" pitchFamily="18" charset="0"/>
              </a:rPr>
              <a:t>R</a:t>
            </a:r>
            <a:r>
              <a:rPr sz="4000" spc="-40" dirty="0">
                <a:latin typeface="Georgia" panose="02040502050405020303" pitchFamily="18" charset="0"/>
              </a:rPr>
              <a:t>E</a:t>
            </a:r>
            <a:r>
              <a:rPr sz="4000" spc="15" dirty="0">
                <a:latin typeface="Georgia" panose="02040502050405020303" pitchFamily="18" charset="0"/>
              </a:rPr>
              <a:t>S</a:t>
            </a:r>
            <a:r>
              <a:rPr sz="4000" spc="-30" dirty="0">
                <a:latin typeface="Georgia" panose="02040502050405020303" pitchFamily="18" charset="0"/>
              </a:rPr>
              <a:t>U</a:t>
            </a:r>
            <a:r>
              <a:rPr sz="4000" spc="-405" dirty="0">
                <a:latin typeface="Georgia" panose="02040502050405020303" pitchFamily="18" charset="0"/>
              </a:rPr>
              <a:t>L</a:t>
            </a:r>
            <a:r>
              <a:rPr sz="4000" dirty="0">
                <a:latin typeface="Georgia" panose="02040502050405020303"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D69EE41-CA05-EBCE-52E0-A41F2F100464}"/>
              </a:ext>
            </a:extLst>
          </p:cNvPr>
          <p:cNvGraphicFramePr>
            <a:graphicFrameLocks/>
          </p:cNvGraphicFramePr>
          <p:nvPr>
            <p:extLst>
              <p:ext uri="{D42A27DB-BD31-4B8C-83A1-F6EECF244321}">
                <p14:modId xmlns:p14="http://schemas.microsoft.com/office/powerpoint/2010/main" val="3342107801"/>
              </p:ext>
            </p:extLst>
          </p:nvPr>
        </p:nvGraphicFramePr>
        <p:xfrm>
          <a:off x="609600" y="3571875"/>
          <a:ext cx="472440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A170978F-575D-C578-9010-A4B1B4231116}"/>
              </a:ext>
            </a:extLst>
          </p:cNvPr>
          <p:cNvGraphicFramePr>
            <a:graphicFrameLocks/>
          </p:cNvGraphicFramePr>
          <p:nvPr>
            <p:extLst>
              <p:ext uri="{D42A27DB-BD31-4B8C-83A1-F6EECF244321}">
                <p14:modId xmlns:p14="http://schemas.microsoft.com/office/powerpoint/2010/main" val="2630596759"/>
              </p:ext>
            </p:extLst>
          </p:nvPr>
        </p:nvGraphicFramePr>
        <p:xfrm>
          <a:off x="4648200" y="576606"/>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D4A0261F-09F2-DCB8-D6F0-08E7B24E7D06}"/>
              </a:ext>
            </a:extLst>
          </p:cNvPr>
          <p:cNvSpPr txBox="1"/>
          <p:nvPr/>
        </p:nvSpPr>
        <p:spPr>
          <a:xfrm>
            <a:off x="2514600" y="1590206"/>
            <a:ext cx="1981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Line chart</a:t>
            </a:r>
          </a:p>
        </p:txBody>
      </p:sp>
      <p:sp>
        <p:nvSpPr>
          <p:cNvPr id="11" name="TextBox 10">
            <a:extLst>
              <a:ext uri="{FF2B5EF4-FFF2-40B4-BE49-F238E27FC236}">
                <a16:creationId xmlns:a16="http://schemas.microsoft.com/office/drawing/2014/main" id="{32291803-CE30-DB0D-2824-8A17A4AD5686}"/>
              </a:ext>
            </a:extLst>
          </p:cNvPr>
          <p:cNvSpPr txBox="1"/>
          <p:nvPr/>
        </p:nvSpPr>
        <p:spPr>
          <a:xfrm>
            <a:off x="5867400" y="4839355"/>
            <a:ext cx="182565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Bar chart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533400"/>
            <a:ext cx="10681335" cy="615553"/>
          </a:xfrm>
        </p:spPr>
        <p:txBody>
          <a:bodyPr/>
          <a:lstStyle/>
          <a:p>
            <a:r>
              <a:rPr lang="en-US" sz="4000" dirty="0">
                <a:latin typeface="Georgia" panose="02040502050405020303" pitchFamily="18" charset="0"/>
                <a:cs typeface="Times New Roman" panose="02020603050405020304" pitchFamily="18" charset="0"/>
              </a:rPr>
              <a:t>CONCLUSION</a:t>
            </a:r>
            <a:endParaRPr lang="en-IN" sz="4000" dirty="0">
              <a:latin typeface="Georgia" panose="02040502050405020303"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259B26-6C95-86FB-C532-5C4F6FEC27C0}"/>
              </a:ext>
            </a:extLst>
          </p:cNvPr>
          <p:cNvSpPr txBox="1"/>
          <p:nvPr/>
        </p:nvSpPr>
        <p:spPr>
          <a:xfrm>
            <a:off x="914400" y="1676400"/>
            <a:ext cx="69342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analysts routinely use Microsoft Excel to organize, interpret, and evaluate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program includes numerous tools and features crucial to the data analysis process. Pivot tables transform chaotic, overwhelming datasets into useful, structured information while pivot charts allow you to visualize data using line graphs, bar charts, area charts, and other graphical representations.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Conditional formatting is another tool for organizing data into easy-to-understand, eye-catching visuals.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functions, you can search for and retrieve data, detect errors, organize information, perform complex mathematical operations, and much more.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270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Georgia" panose="02040502050405020303" pitchFamily="18" charset="0"/>
              </a:rPr>
              <a:t>PROJECT</a:t>
            </a:r>
            <a:r>
              <a:rPr sz="4250" spc="-85" dirty="0">
                <a:latin typeface="Georgia" panose="02040502050405020303" pitchFamily="18" charset="0"/>
              </a:rPr>
              <a:t> </a:t>
            </a:r>
            <a:r>
              <a:rPr sz="4250" spc="25" dirty="0">
                <a:latin typeface="Georgia" panose="02040502050405020303" pitchFamily="18" charset="0"/>
              </a:rPr>
              <a:t>TITLE</a:t>
            </a:r>
            <a:r>
              <a:rPr lang="en-IN" sz="4250" spc="25" dirty="0">
                <a:latin typeface="Georgia" panose="02040502050405020303" pitchFamily="18" charset="0"/>
              </a:rPr>
              <a:t> -</a:t>
            </a:r>
            <a:endParaRPr sz="4250" dirty="0">
              <a:latin typeface="Georgia" panose="02040502050405020303"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32853" y="2493952"/>
            <a:ext cx="7964323" cy="1323439"/>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21489" y="507439"/>
            <a:ext cx="4441825" cy="752129"/>
          </a:xfrm>
          <a:prstGeom prst="rect">
            <a:avLst/>
          </a:prstGeom>
        </p:spPr>
        <p:txBody>
          <a:bodyPr vert="horz" wrap="square" lIns="0" tIns="13335" rIns="0" bIns="0" rtlCol="0">
            <a:spAutoFit/>
          </a:bodyPr>
          <a:lstStyle/>
          <a:p>
            <a:pPr marL="12700">
              <a:lnSpc>
                <a:spcPct val="100000"/>
              </a:lnSpc>
              <a:spcBef>
                <a:spcPts val="105"/>
              </a:spcBef>
            </a:pPr>
            <a:r>
              <a:rPr lang="en-IN" spc="25" dirty="0">
                <a:latin typeface="Georgia" panose="02040502050405020303" pitchFamily="18" charset="0"/>
              </a:rPr>
              <a:t>A</a:t>
            </a:r>
            <a:r>
              <a:rPr lang="en-IN" spc="-5" dirty="0">
                <a:latin typeface="Georgia" panose="02040502050405020303" pitchFamily="18" charset="0"/>
              </a:rPr>
              <a:t>G</a:t>
            </a:r>
            <a:r>
              <a:rPr lang="en-IN" spc="-35" dirty="0">
                <a:latin typeface="Georgia" panose="02040502050405020303" pitchFamily="18" charset="0"/>
              </a:rPr>
              <a:t>E</a:t>
            </a:r>
            <a:r>
              <a:rPr lang="en-IN" spc="15" dirty="0">
                <a:latin typeface="Georgia" panose="02040502050405020303" pitchFamily="18" charset="0"/>
              </a:rPr>
              <a:t>N</a:t>
            </a:r>
            <a:r>
              <a:rPr lang="en-IN" dirty="0">
                <a:latin typeface="Georgia" panose="02040502050405020303" pitchFamily="18" charset="0"/>
              </a:rPr>
              <a:t>DA</a:t>
            </a:r>
            <a:endParaRPr dirty="0">
              <a:latin typeface="Georgia" panose="02040502050405020303"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63318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9328"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63595"/>
            <a:ext cx="64811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Georgia" panose="02040502050405020303" pitchFamily="18" charset="0"/>
              </a:rPr>
              <a:t>P</a:t>
            </a:r>
            <a:r>
              <a:rPr sz="3600" spc="15" dirty="0">
                <a:latin typeface="Georgia" panose="02040502050405020303" pitchFamily="18" charset="0"/>
              </a:rPr>
              <a:t>ROB</a:t>
            </a:r>
            <a:r>
              <a:rPr sz="3600" spc="55" dirty="0">
                <a:latin typeface="Georgia" panose="02040502050405020303" pitchFamily="18" charset="0"/>
              </a:rPr>
              <a:t>L</a:t>
            </a:r>
            <a:r>
              <a:rPr sz="3600" spc="-20" dirty="0">
                <a:latin typeface="Georgia" panose="02040502050405020303" pitchFamily="18" charset="0"/>
              </a:rPr>
              <a:t>E</a:t>
            </a:r>
            <a:r>
              <a:rPr sz="3600" spc="20" dirty="0">
                <a:latin typeface="Georgia" panose="02040502050405020303" pitchFamily="18" charset="0"/>
              </a:rPr>
              <a:t>M</a:t>
            </a:r>
            <a:r>
              <a:rPr sz="3600" dirty="0">
                <a:latin typeface="Georgia" panose="02040502050405020303" pitchFamily="18" charset="0"/>
              </a:rPr>
              <a:t>	</a:t>
            </a:r>
            <a:r>
              <a:rPr sz="3600" spc="10" dirty="0">
                <a:latin typeface="Georgia" panose="02040502050405020303" pitchFamily="18" charset="0"/>
              </a:rPr>
              <a:t>S</a:t>
            </a:r>
            <a:r>
              <a:rPr sz="3600" spc="-370" dirty="0">
                <a:latin typeface="Georgia" panose="02040502050405020303" pitchFamily="18" charset="0"/>
              </a:rPr>
              <a:t>T</a:t>
            </a:r>
            <a:r>
              <a:rPr sz="3600" spc="-375" dirty="0">
                <a:latin typeface="Georgia" panose="02040502050405020303" pitchFamily="18" charset="0"/>
              </a:rPr>
              <a:t>A</a:t>
            </a:r>
            <a:r>
              <a:rPr sz="3600" spc="15" dirty="0">
                <a:latin typeface="Georgia" panose="02040502050405020303" pitchFamily="18" charset="0"/>
              </a:rPr>
              <a:t>T</a:t>
            </a:r>
            <a:r>
              <a:rPr sz="3600" spc="-10" dirty="0">
                <a:latin typeface="Georgia" panose="02040502050405020303" pitchFamily="18" charset="0"/>
              </a:rPr>
              <a:t>E</a:t>
            </a:r>
            <a:r>
              <a:rPr sz="3600" spc="-20" dirty="0">
                <a:latin typeface="Georgia" panose="02040502050405020303" pitchFamily="18" charset="0"/>
              </a:rPr>
              <a:t>ME</a:t>
            </a:r>
            <a:r>
              <a:rPr sz="3600" spc="10" dirty="0">
                <a:latin typeface="Georgia" panose="02040502050405020303" pitchFamily="18" charset="0"/>
              </a:rPr>
              <a:t>NT</a:t>
            </a:r>
            <a:endParaRPr sz="3600" dirty="0">
              <a:latin typeface="Georgia" panose="02040502050405020303"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76981A4-65D5-71EB-088A-7F5C5ED1D565}"/>
              </a:ext>
            </a:extLst>
          </p:cNvPr>
          <p:cNvSpPr txBox="1"/>
          <p:nvPr/>
        </p:nvSpPr>
        <p:spPr>
          <a:xfrm>
            <a:off x="1066800" y="2019300"/>
            <a:ext cx="5334000"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given dataset represents a company’s employees whose HR needs their salary analysis and to filter employees based on their job type, gender, work location, etc</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is important to understand the overall performance of the company and to see what other techniques to implement to increase the work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4067" y="622636"/>
            <a:ext cx="5956300"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000" spc="5" dirty="0">
                <a:latin typeface="Georgia" panose="02040502050405020303" pitchFamily="18" charset="0"/>
              </a:rPr>
              <a:t>PROJECT	 </a:t>
            </a:r>
            <a:r>
              <a:rPr lang="en-IN" sz="4000" spc="-20" dirty="0">
                <a:latin typeface="Georgia" panose="02040502050405020303" pitchFamily="18" charset="0"/>
              </a:rPr>
              <a:t>OVERVIEW</a:t>
            </a:r>
            <a:endParaRPr sz="4000" dirty="0">
              <a:latin typeface="Georgia" panose="02040502050405020303"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1968341"/>
            <a:ext cx="7010400" cy="3785652"/>
          </a:xfrm>
          <a:prstGeom prst="rect">
            <a:avLst/>
          </a:prstGeom>
          <a:noFill/>
        </p:spPr>
        <p:txBody>
          <a:bodyPr wrap="square" rtlCol="0">
            <a:spAutoFit/>
          </a:bodyPr>
          <a:lstStyle/>
          <a:p>
            <a:pPr>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The tools I have used for </a:t>
            </a:r>
            <a:r>
              <a:rPr lang="en-US" sz="2400" b="0" i="0" dirty="0" err="1">
                <a:solidFill>
                  <a:srgbClr val="0D0D0D"/>
                </a:solidFill>
                <a:effectLst/>
                <a:latin typeface="Times New Roman" panose="02020603050405020304" pitchFamily="18" charset="0"/>
                <a:cs typeface="Times New Roman" panose="02020603050405020304" pitchFamily="18" charset="0"/>
              </a:rPr>
              <a:t>analysing</a:t>
            </a:r>
            <a:r>
              <a:rPr lang="en-US" sz="2400" b="0" i="0" dirty="0">
                <a:solidFill>
                  <a:srgbClr val="0D0D0D"/>
                </a:solidFill>
                <a:effectLst/>
                <a:latin typeface="Times New Roman" panose="02020603050405020304" pitchFamily="18" charset="0"/>
                <a:cs typeface="Times New Roman" panose="02020603050405020304" pitchFamily="18" charset="0"/>
              </a:rPr>
              <a:t> are- Advance filter, Pivot Table, Bar charts, Power query option, </a:t>
            </a:r>
            <a:r>
              <a:rPr lang="en-US" sz="2400" b="0" i="0" dirty="0" err="1">
                <a:solidFill>
                  <a:srgbClr val="0D0D0D"/>
                </a:solidFill>
                <a:effectLst/>
                <a:latin typeface="Times New Roman" panose="02020603050405020304" pitchFamily="18" charset="0"/>
                <a:cs typeface="Times New Roman" panose="02020603050405020304" pitchFamily="18" charset="0"/>
              </a:rPr>
              <a:t>etc</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charts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312" y="762000"/>
            <a:ext cx="6920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Georgia" panose="02040502050405020303" pitchFamily="18" charset="0"/>
              </a:rPr>
              <a:t>W</a:t>
            </a:r>
            <a:r>
              <a:rPr sz="3200" spc="-20" dirty="0">
                <a:latin typeface="Georgia" panose="02040502050405020303" pitchFamily="18" charset="0"/>
              </a:rPr>
              <a:t>H</a:t>
            </a:r>
            <a:r>
              <a:rPr sz="3200" spc="20" dirty="0">
                <a:latin typeface="Georgia" panose="02040502050405020303" pitchFamily="18" charset="0"/>
              </a:rPr>
              <a:t>O</a:t>
            </a:r>
            <a:r>
              <a:rPr sz="3200" spc="-235" dirty="0">
                <a:latin typeface="Georgia" panose="02040502050405020303" pitchFamily="18" charset="0"/>
              </a:rPr>
              <a:t> </a:t>
            </a:r>
            <a:r>
              <a:rPr sz="3200" spc="-10" dirty="0">
                <a:latin typeface="Georgia" panose="02040502050405020303" pitchFamily="18" charset="0"/>
              </a:rPr>
              <a:t>AR</a:t>
            </a:r>
            <a:r>
              <a:rPr sz="3200" spc="15" dirty="0">
                <a:latin typeface="Georgia" panose="02040502050405020303" pitchFamily="18" charset="0"/>
              </a:rPr>
              <a:t>E</a:t>
            </a:r>
            <a:r>
              <a:rPr sz="3200" spc="-35" dirty="0">
                <a:latin typeface="Georgia" panose="02040502050405020303" pitchFamily="18" charset="0"/>
              </a:rPr>
              <a:t> </a:t>
            </a:r>
            <a:r>
              <a:rPr sz="3200" spc="-10" dirty="0">
                <a:latin typeface="Georgia" panose="02040502050405020303" pitchFamily="18" charset="0"/>
              </a:rPr>
              <a:t>T</a:t>
            </a:r>
            <a:r>
              <a:rPr sz="3200" spc="-15" dirty="0">
                <a:latin typeface="Georgia" panose="02040502050405020303" pitchFamily="18" charset="0"/>
              </a:rPr>
              <a:t>H</a:t>
            </a:r>
            <a:r>
              <a:rPr sz="3200" spc="15" dirty="0">
                <a:latin typeface="Georgia" panose="02040502050405020303" pitchFamily="18" charset="0"/>
              </a:rPr>
              <a:t>E</a:t>
            </a:r>
            <a:r>
              <a:rPr sz="3200" spc="-35" dirty="0">
                <a:latin typeface="Georgia" panose="02040502050405020303" pitchFamily="18" charset="0"/>
              </a:rPr>
              <a:t> </a:t>
            </a:r>
            <a:r>
              <a:rPr sz="3200" spc="-20" dirty="0">
                <a:latin typeface="Georgia" panose="02040502050405020303" pitchFamily="18" charset="0"/>
              </a:rPr>
              <a:t>E</a:t>
            </a:r>
            <a:r>
              <a:rPr sz="3200" spc="30" dirty="0">
                <a:latin typeface="Georgia" panose="02040502050405020303" pitchFamily="18" charset="0"/>
              </a:rPr>
              <a:t>N</a:t>
            </a:r>
            <a:r>
              <a:rPr sz="3200" spc="15" dirty="0">
                <a:latin typeface="Georgia" panose="02040502050405020303" pitchFamily="18" charset="0"/>
              </a:rPr>
              <a:t>D</a:t>
            </a:r>
            <a:r>
              <a:rPr sz="3200" spc="-45" dirty="0">
                <a:latin typeface="Georgia" panose="02040502050405020303" pitchFamily="18" charset="0"/>
              </a:rPr>
              <a:t> </a:t>
            </a:r>
            <a:r>
              <a:rPr sz="3200" dirty="0">
                <a:latin typeface="Georgia" panose="02040502050405020303" pitchFamily="18" charset="0"/>
              </a:rPr>
              <a:t>U</a:t>
            </a:r>
            <a:r>
              <a:rPr sz="3200" spc="10" dirty="0">
                <a:latin typeface="Georgia" panose="02040502050405020303" pitchFamily="18" charset="0"/>
              </a:rPr>
              <a:t>S</a:t>
            </a:r>
            <a:r>
              <a:rPr sz="3200" spc="-25" dirty="0">
                <a:latin typeface="Georgia" panose="02040502050405020303" pitchFamily="18" charset="0"/>
              </a:rPr>
              <a:t>E</a:t>
            </a:r>
            <a:r>
              <a:rPr sz="3200" spc="-10" dirty="0">
                <a:latin typeface="Georgia" panose="02040502050405020303" pitchFamily="18" charset="0"/>
              </a:rPr>
              <a:t>R</a:t>
            </a:r>
            <a:r>
              <a:rPr sz="3200" spc="5" dirty="0">
                <a:latin typeface="Georgia" panose="02040502050405020303" pitchFamily="18" charset="0"/>
              </a:rPr>
              <a:t>S?</a:t>
            </a:r>
            <a:endParaRPr sz="3200" dirty="0">
              <a:latin typeface="Georgia" panose="02040502050405020303"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0253CD5-F57A-6E7A-FE5C-03E75030BECA}"/>
              </a:ext>
            </a:extLst>
          </p:cNvPr>
          <p:cNvSpPr txBox="1"/>
          <p:nvPr/>
        </p:nvSpPr>
        <p:spPr>
          <a:xfrm>
            <a:off x="990600" y="1832308"/>
            <a:ext cx="6629400" cy="4801314"/>
          </a:xfrm>
          <a:prstGeom prst="rect">
            <a:avLst/>
          </a:prstGeom>
          <a:noFill/>
        </p:spPr>
        <p:txBody>
          <a:bodyPr wrap="square" rtlCol="0">
            <a:spAutoFit/>
          </a:bodyPr>
          <a:lstStyle/>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62963"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23309"/>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Georgia" panose="02040502050405020303" pitchFamily="18" charset="0"/>
              </a:rPr>
              <a:t>O</a:t>
            </a:r>
            <a:r>
              <a:rPr sz="2800" spc="25" dirty="0">
                <a:latin typeface="Georgia" panose="02040502050405020303" pitchFamily="18" charset="0"/>
              </a:rPr>
              <a:t>U</a:t>
            </a:r>
            <a:r>
              <a:rPr sz="2800" dirty="0">
                <a:latin typeface="Georgia" panose="02040502050405020303" pitchFamily="18" charset="0"/>
              </a:rPr>
              <a:t>R</a:t>
            </a:r>
            <a:r>
              <a:rPr sz="2800" spc="5" dirty="0">
                <a:latin typeface="Georgia" panose="02040502050405020303" pitchFamily="18" charset="0"/>
              </a:rPr>
              <a:t> </a:t>
            </a:r>
            <a:r>
              <a:rPr sz="2800" spc="25" dirty="0">
                <a:latin typeface="Georgia" panose="02040502050405020303" pitchFamily="18" charset="0"/>
              </a:rPr>
              <a:t>S</a:t>
            </a:r>
            <a:r>
              <a:rPr sz="2800" spc="10" dirty="0">
                <a:latin typeface="Georgia" panose="02040502050405020303" pitchFamily="18" charset="0"/>
              </a:rPr>
              <a:t>O</a:t>
            </a:r>
            <a:r>
              <a:rPr sz="2800" spc="25" dirty="0">
                <a:latin typeface="Georgia" panose="02040502050405020303" pitchFamily="18" charset="0"/>
              </a:rPr>
              <a:t>LU</a:t>
            </a:r>
            <a:r>
              <a:rPr sz="2800" spc="-35" dirty="0">
                <a:latin typeface="Georgia" panose="02040502050405020303" pitchFamily="18" charset="0"/>
              </a:rPr>
              <a:t>T</a:t>
            </a:r>
            <a:r>
              <a:rPr sz="2800" spc="-30" dirty="0">
                <a:latin typeface="Georgia" panose="02040502050405020303" pitchFamily="18" charset="0"/>
              </a:rPr>
              <a:t>I</a:t>
            </a:r>
            <a:r>
              <a:rPr sz="2800" spc="10" dirty="0">
                <a:latin typeface="Georgia" panose="02040502050405020303" pitchFamily="18" charset="0"/>
              </a:rPr>
              <a:t>O</a:t>
            </a:r>
            <a:r>
              <a:rPr sz="2800" dirty="0">
                <a:latin typeface="Georgia" panose="02040502050405020303" pitchFamily="18" charset="0"/>
              </a:rPr>
              <a:t>N</a:t>
            </a:r>
            <a:r>
              <a:rPr sz="2800" spc="-345" dirty="0">
                <a:latin typeface="Georgia" panose="02040502050405020303" pitchFamily="18" charset="0"/>
              </a:rPr>
              <a:t> </a:t>
            </a:r>
            <a:r>
              <a:rPr sz="2800" spc="-35" dirty="0">
                <a:latin typeface="Georgia" panose="02040502050405020303" pitchFamily="18" charset="0"/>
              </a:rPr>
              <a:t>A</a:t>
            </a:r>
            <a:r>
              <a:rPr sz="2800" spc="-5" dirty="0">
                <a:latin typeface="Georgia" panose="02040502050405020303" pitchFamily="18" charset="0"/>
              </a:rPr>
              <a:t>N</a:t>
            </a:r>
            <a:r>
              <a:rPr sz="2800" dirty="0">
                <a:latin typeface="Georgia" panose="02040502050405020303" pitchFamily="18" charset="0"/>
              </a:rPr>
              <a:t>D</a:t>
            </a:r>
            <a:r>
              <a:rPr sz="2800" spc="35" dirty="0">
                <a:latin typeface="Georgia" panose="02040502050405020303" pitchFamily="18" charset="0"/>
              </a:rPr>
              <a:t> </a:t>
            </a:r>
            <a:r>
              <a:rPr sz="2800" spc="-30" dirty="0">
                <a:latin typeface="Georgia" panose="02040502050405020303" pitchFamily="18" charset="0"/>
              </a:rPr>
              <a:t>I</a:t>
            </a:r>
            <a:r>
              <a:rPr sz="2800" spc="-35" dirty="0">
                <a:latin typeface="Georgia" panose="02040502050405020303" pitchFamily="18" charset="0"/>
              </a:rPr>
              <a:t>T</a:t>
            </a:r>
            <a:r>
              <a:rPr sz="2800" dirty="0">
                <a:latin typeface="Georgia" panose="02040502050405020303" pitchFamily="18" charset="0"/>
              </a:rPr>
              <a:t>S</a:t>
            </a:r>
            <a:r>
              <a:rPr sz="2800" spc="60" dirty="0">
                <a:latin typeface="Georgia" panose="02040502050405020303" pitchFamily="18" charset="0"/>
              </a:rPr>
              <a:t> </a:t>
            </a:r>
            <a:r>
              <a:rPr sz="2800" spc="-295" dirty="0">
                <a:latin typeface="Georgia" panose="02040502050405020303" pitchFamily="18" charset="0"/>
              </a:rPr>
              <a:t>V</a:t>
            </a:r>
            <a:r>
              <a:rPr sz="2800" spc="-35" dirty="0">
                <a:latin typeface="Georgia" panose="02040502050405020303" pitchFamily="18" charset="0"/>
              </a:rPr>
              <a:t>A</a:t>
            </a:r>
            <a:r>
              <a:rPr sz="2800" spc="25" dirty="0">
                <a:latin typeface="Georgia" panose="02040502050405020303" pitchFamily="18" charset="0"/>
              </a:rPr>
              <a:t>LU</a:t>
            </a:r>
            <a:r>
              <a:rPr sz="2800" dirty="0">
                <a:latin typeface="Georgia" panose="02040502050405020303" pitchFamily="18" charset="0"/>
              </a:rPr>
              <a:t>E</a:t>
            </a:r>
            <a:r>
              <a:rPr sz="2800" spc="-65" dirty="0">
                <a:latin typeface="Georgia" panose="02040502050405020303" pitchFamily="18" charset="0"/>
              </a:rPr>
              <a:t> </a:t>
            </a:r>
            <a:r>
              <a:rPr sz="2800" spc="-15" dirty="0">
                <a:latin typeface="Georgia" panose="02040502050405020303" pitchFamily="18" charset="0"/>
              </a:rPr>
              <a:t>P</a:t>
            </a:r>
            <a:r>
              <a:rPr sz="2800" spc="-30" dirty="0">
                <a:latin typeface="Georgia" panose="02040502050405020303" pitchFamily="18" charset="0"/>
              </a:rPr>
              <a:t>R</a:t>
            </a:r>
            <a:r>
              <a:rPr sz="2800" spc="10" dirty="0">
                <a:latin typeface="Georgia" panose="02040502050405020303" pitchFamily="18" charset="0"/>
              </a:rPr>
              <a:t>O</a:t>
            </a:r>
            <a:r>
              <a:rPr sz="2800" spc="-15" dirty="0">
                <a:latin typeface="Georgia" panose="02040502050405020303" pitchFamily="18" charset="0"/>
              </a:rPr>
              <a:t>P</a:t>
            </a:r>
            <a:r>
              <a:rPr sz="2800" spc="10" dirty="0">
                <a:latin typeface="Georgia" panose="02040502050405020303" pitchFamily="18" charset="0"/>
              </a:rPr>
              <a:t>O</a:t>
            </a:r>
            <a:r>
              <a:rPr sz="2800" spc="25" dirty="0">
                <a:latin typeface="Georgia" panose="02040502050405020303" pitchFamily="18" charset="0"/>
              </a:rPr>
              <a:t>S</a:t>
            </a:r>
            <a:r>
              <a:rPr sz="2800" spc="-30" dirty="0">
                <a:latin typeface="Georgia" panose="02040502050405020303" pitchFamily="18" charset="0"/>
              </a:rPr>
              <a:t>I</a:t>
            </a:r>
            <a:r>
              <a:rPr sz="2800" spc="-35" dirty="0">
                <a:latin typeface="Georgia" panose="02040502050405020303" pitchFamily="18" charset="0"/>
              </a:rPr>
              <a:t>T</a:t>
            </a:r>
            <a:r>
              <a:rPr sz="2800" spc="-30" dirty="0">
                <a:latin typeface="Georgia" panose="02040502050405020303" pitchFamily="18" charset="0"/>
              </a:rPr>
              <a:t>I</a:t>
            </a:r>
            <a:r>
              <a:rPr sz="2800" spc="10" dirty="0">
                <a:latin typeface="Georgia" panose="02040502050405020303" pitchFamily="18" charset="0"/>
              </a:rPr>
              <a:t>O</a:t>
            </a:r>
            <a:r>
              <a:rPr sz="2800" dirty="0">
                <a:latin typeface="Georgia" panose="02040502050405020303"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29B0DD6-A117-6D85-CA60-2C51E1ABDD25}"/>
              </a:ext>
            </a:extLst>
          </p:cNvPr>
          <p:cNvSpPr txBox="1"/>
          <p:nvPr/>
        </p:nvSpPr>
        <p:spPr>
          <a:xfrm>
            <a:off x="609600" y="1710376"/>
            <a:ext cx="7662794" cy="452431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Pivot tables are used to-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Query large amounts of data: Pivot tables can be used to query large amounts of data in a user-friendly way.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Summarize data: Pivot tables can summarize data by categories and subcategories, and subtotal l and aggregate numeric data.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The Advanced Filter tool in Microsoft Excel allows users to sort data using a variety of options that go beyond the common filtering feature like-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Extracting items: Users can extract items to another location in the worksheet or workbook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multiple criteria: Users can apply multiple filter criteria simultaneously to the entire data file</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With Power Query (known as Get &amp; Transform in Excel), you can import or connect to external data, and then shape that data, in ways that meet your needs. Then, you can load your query into Excel to create charts and reports.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Georgia" panose="02040502050405020303" pitchFamily="18" charset="0"/>
              </a:rPr>
              <a:t>Dataset Description</a:t>
            </a:r>
          </a:p>
        </p:txBody>
      </p:sp>
      <p:sp>
        <p:nvSpPr>
          <p:cNvPr id="4" name="TextBox 3">
            <a:extLst>
              <a:ext uri="{FF2B5EF4-FFF2-40B4-BE49-F238E27FC236}">
                <a16:creationId xmlns:a16="http://schemas.microsoft.com/office/drawing/2014/main" id="{620802D1-7DC5-EC61-4B8D-65A3797CE1C2}"/>
              </a:ext>
            </a:extLst>
          </p:cNvPr>
          <p:cNvSpPr txBox="1"/>
          <p:nvPr/>
        </p:nvSpPr>
        <p:spPr>
          <a:xfrm>
            <a:off x="990600" y="1676400"/>
            <a:ext cx="8153400" cy="4401205"/>
          </a:xfrm>
          <a:prstGeom prst="rect">
            <a:avLst/>
          </a:prstGeom>
          <a:noFill/>
        </p:spPr>
        <p:txBody>
          <a:bodyPr wrap="square" rtlCol="0">
            <a:spAutoFit/>
          </a:bodyPr>
          <a:lstStyle/>
          <a:p>
            <a:r>
              <a:rPr lang="en-US" sz="2000" i="0" u="none" strike="noStrike" dirty="0">
                <a:solidFill>
                  <a:srgbClr val="000000"/>
                </a:solidFill>
                <a:effectLst/>
                <a:latin typeface="Times New Roman" panose="02020603050405020304" pitchFamily="18" charset="0"/>
                <a:cs typeface="Times New Roman" panose="02020603050405020304" pitchFamily="18" charset="0"/>
              </a:rPr>
              <a:t>Employee dataset- Kaggle</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Total - 9 features in the dataset</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Used – 4 to 5 features depending on the requirements</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These are – </a:t>
            </a:r>
            <a:endParaRPr lang="en-US" sz="2000"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1. Emp ID</a:t>
            </a:r>
            <a:r>
              <a:rPr lang="en-US" sz="2000" dirty="0">
                <a:latin typeface="Times New Roman" panose="02020603050405020304" pitchFamily="18" charset="0"/>
                <a:cs typeface="Times New Roman" panose="02020603050405020304" pitchFamily="18" charset="0"/>
              </a:rPr>
              <a:t> - Unique identifier for each employee in the organization.</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2. Name</a:t>
            </a:r>
            <a:r>
              <a:rPr lang="en-US" sz="2000" dirty="0">
                <a:latin typeface="Times New Roman" panose="02020603050405020304" pitchFamily="18" charset="0"/>
                <a:cs typeface="Times New Roman" panose="02020603050405020304" pitchFamily="18" charset="0"/>
              </a:rPr>
              <a:t> – Text string</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3. Gender</a:t>
            </a:r>
            <a:r>
              <a:rPr lang="en-US" sz="2000" dirty="0">
                <a:latin typeface="Times New Roman" panose="02020603050405020304" pitchFamily="18" charset="0"/>
                <a:cs typeface="Times New Roman" panose="02020603050405020304" pitchFamily="18" charset="0"/>
              </a:rPr>
              <a:t> – Text based</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4. Department</a:t>
            </a:r>
            <a:r>
              <a:rPr lang="en-US" sz="2000" dirty="0">
                <a:latin typeface="Times New Roman" panose="02020603050405020304" pitchFamily="18" charset="0"/>
                <a:cs typeface="Times New Roman" panose="02020603050405020304" pitchFamily="18" charset="0"/>
              </a:rPr>
              <a:t> – Text based</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5. Salary</a:t>
            </a:r>
            <a:r>
              <a:rPr lang="en-US" sz="2000" dirty="0">
                <a:latin typeface="Times New Roman" panose="02020603050405020304" pitchFamily="18" charset="0"/>
                <a:cs typeface="Times New Roman" panose="02020603050405020304" pitchFamily="18" charset="0"/>
              </a:rPr>
              <a:t> - Numerical</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6. Start Date</a:t>
            </a:r>
            <a:r>
              <a:rPr lang="en-US" sz="2000" dirty="0">
                <a:latin typeface="Times New Roman" panose="02020603050405020304" pitchFamily="18" charset="0"/>
                <a:cs typeface="Times New Roman" panose="02020603050405020304" pitchFamily="18" charset="0"/>
              </a:rPr>
              <a:t> - Numerical</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7. FTE</a:t>
            </a:r>
            <a:r>
              <a:rPr lang="en-US" sz="2000" dirty="0">
                <a:latin typeface="Times New Roman" panose="02020603050405020304" pitchFamily="18" charset="0"/>
                <a:cs typeface="Times New Roman" panose="02020603050405020304" pitchFamily="18" charset="0"/>
              </a:rPr>
              <a:t> - Numerical</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8. Employee type</a:t>
            </a:r>
            <a:r>
              <a:rPr lang="en-US" sz="2000" dirty="0">
                <a:latin typeface="Times New Roman" panose="02020603050405020304" pitchFamily="18" charset="0"/>
                <a:cs typeface="Times New Roman" panose="02020603050405020304" pitchFamily="18" charset="0"/>
              </a:rPr>
              <a:t> – Text based</a:t>
            </a:r>
          </a:p>
          <a:p>
            <a:r>
              <a:rPr lang="en-US" sz="2000" i="0" u="none" strike="noStrike" dirty="0">
                <a:solidFill>
                  <a:srgbClr val="000000"/>
                </a:solidFill>
                <a:effectLst/>
                <a:latin typeface="Times New Roman" panose="02020603050405020304" pitchFamily="18" charset="0"/>
                <a:cs typeface="Times New Roman" panose="02020603050405020304" pitchFamily="18" charset="0"/>
              </a:rPr>
              <a:t>9. Work location</a:t>
            </a:r>
            <a:r>
              <a:rPr lang="en-US" sz="2000" dirty="0">
                <a:latin typeface="Times New Roman" panose="02020603050405020304" pitchFamily="18" charset="0"/>
                <a:cs typeface="Times New Roman" panose="02020603050405020304" pitchFamily="18" charset="0"/>
              </a:rPr>
              <a:t> – Text based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77350" y="2146829"/>
            <a:ext cx="2466975" cy="3419475"/>
          </a:xfrm>
          <a:prstGeom prst="rect">
            <a:avLst/>
          </a:prstGeom>
        </p:spPr>
      </p:pic>
      <p:sp>
        <p:nvSpPr>
          <p:cNvPr id="7" name="object 7"/>
          <p:cNvSpPr txBox="1">
            <a:spLocks noGrp="1"/>
          </p:cNvSpPr>
          <p:nvPr>
            <p:ph type="title"/>
          </p:nvPr>
        </p:nvSpPr>
        <p:spPr>
          <a:xfrm>
            <a:off x="446514" y="505457"/>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Georgia" panose="02040502050405020303" pitchFamily="18" charset="0"/>
              </a:rPr>
              <a:t>THE</a:t>
            </a:r>
            <a:r>
              <a:rPr sz="3600" spc="20" dirty="0">
                <a:latin typeface="Georgia" panose="02040502050405020303" pitchFamily="18" charset="0"/>
              </a:rPr>
              <a:t> </a:t>
            </a:r>
            <a:r>
              <a:rPr lang="en-US" sz="3600" spc="20" dirty="0">
                <a:latin typeface="Georgia" panose="02040502050405020303" pitchFamily="18" charset="0"/>
              </a:rPr>
              <a:t>"</a:t>
            </a:r>
            <a:r>
              <a:rPr sz="3600" spc="10" dirty="0">
                <a:latin typeface="Georgia" panose="02040502050405020303" pitchFamily="18" charset="0"/>
              </a:rPr>
              <a:t>WOW</a:t>
            </a:r>
            <a:r>
              <a:rPr lang="en-US" sz="3600" spc="10" dirty="0">
                <a:latin typeface="Georgia" panose="02040502050405020303" pitchFamily="18" charset="0"/>
              </a:rPr>
              <a:t>"</a:t>
            </a:r>
            <a:r>
              <a:rPr sz="3600" spc="85" dirty="0">
                <a:latin typeface="Georgia" panose="02040502050405020303" pitchFamily="18" charset="0"/>
              </a:rPr>
              <a:t> </a:t>
            </a:r>
            <a:r>
              <a:rPr sz="3600" spc="10" dirty="0">
                <a:latin typeface="Georgia" panose="02040502050405020303" pitchFamily="18" charset="0"/>
              </a:rPr>
              <a:t>IN</a:t>
            </a:r>
            <a:r>
              <a:rPr sz="3600" spc="-5" dirty="0">
                <a:latin typeface="Georgia" panose="02040502050405020303" pitchFamily="18" charset="0"/>
              </a:rPr>
              <a:t> </a:t>
            </a:r>
            <a:r>
              <a:rPr sz="3600" spc="15" dirty="0">
                <a:latin typeface="Georgia" panose="02040502050405020303" pitchFamily="18" charset="0"/>
              </a:rPr>
              <a:t>OUR</a:t>
            </a:r>
            <a:r>
              <a:rPr sz="3600" spc="-10" dirty="0">
                <a:latin typeface="Georgia" panose="02040502050405020303" pitchFamily="18" charset="0"/>
              </a:rPr>
              <a:t> </a:t>
            </a:r>
            <a:r>
              <a:rPr sz="3600" spc="20" dirty="0">
                <a:latin typeface="Georgia" panose="02040502050405020303" pitchFamily="18" charset="0"/>
              </a:rPr>
              <a:t>SOLUTION</a:t>
            </a:r>
            <a:endParaRPr sz="3600" dirty="0">
              <a:latin typeface="Georgia" panose="02040502050405020303"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CA560E7-182F-49F0-57A3-FF0DAE90125B}"/>
              </a:ext>
            </a:extLst>
          </p:cNvPr>
          <p:cNvSpPr txBox="1"/>
          <p:nvPr/>
        </p:nvSpPr>
        <p:spPr>
          <a:xfrm>
            <a:off x="605044" y="1422650"/>
            <a:ext cx="8163363" cy="5078313"/>
          </a:xfrm>
          <a:prstGeom prst="rect">
            <a:avLst/>
          </a:prstGeom>
          <a:noFill/>
        </p:spPr>
        <p:txBody>
          <a:bodyPr wrap="square" rtlCol="0">
            <a:spAutoFit/>
          </a:bodyPr>
          <a:lstStyle/>
          <a:p>
            <a:r>
              <a:rPr lang="en-US" dirty="0"/>
              <a:t>Employee performance/salary analysis can have many benefits for both employees and companies, including: </a:t>
            </a:r>
          </a:p>
          <a:p>
            <a:pPr marL="285750" indent="-285750">
              <a:buFont typeface="Arial" panose="020B0604020202020204" pitchFamily="34" charset="0"/>
              <a:buChar char="•"/>
            </a:pPr>
            <a:r>
              <a:rPr lang="en-US" dirty="0"/>
              <a:t>Improved performance-</a:t>
            </a:r>
          </a:p>
          <a:p>
            <a:r>
              <a:rPr lang="en-US" dirty="0"/>
              <a:t>Performance reviews can help employees understand their progress and areas for improvement, which can lead to better performance. </a:t>
            </a:r>
          </a:p>
          <a:p>
            <a:endParaRPr lang="en-US" dirty="0"/>
          </a:p>
          <a:p>
            <a:pPr marL="285750" indent="-285750">
              <a:buFont typeface="Arial" panose="020B0604020202020204" pitchFamily="34" charset="0"/>
              <a:buChar char="•"/>
            </a:pPr>
            <a:r>
              <a:rPr lang="en-US" dirty="0"/>
              <a:t>Increased engagement-</a:t>
            </a:r>
          </a:p>
          <a:p>
            <a:r>
              <a:rPr lang="en-US" dirty="0"/>
              <a:t>Performance reviews can help employees feel valued and appreciated, which can boost their morale and engagement. They can also help employees raise concerns and express themselves more easily. </a:t>
            </a:r>
          </a:p>
          <a:p>
            <a:endParaRPr lang="en-US" dirty="0"/>
          </a:p>
          <a:p>
            <a:pPr marL="285750" indent="-285750">
              <a:buFont typeface="Arial" panose="020B0604020202020204" pitchFamily="34" charset="0"/>
              <a:buChar char="•"/>
            </a:pPr>
            <a:r>
              <a:rPr lang="en-US" dirty="0"/>
              <a:t>Reduced turnover-</a:t>
            </a:r>
          </a:p>
          <a:p>
            <a:r>
              <a:rPr lang="en-US" dirty="0"/>
              <a:t>Performance reviews can help companies retain top performers. </a:t>
            </a:r>
          </a:p>
          <a:p>
            <a:endParaRPr lang="en-US" dirty="0"/>
          </a:p>
          <a:p>
            <a:pPr marL="285750" indent="-285750">
              <a:buFont typeface="Arial" panose="020B0604020202020204" pitchFamily="34" charset="0"/>
              <a:buChar char="•"/>
            </a:pPr>
            <a:r>
              <a:rPr lang="en-US" dirty="0"/>
              <a:t>Improved decision-making-</a:t>
            </a:r>
          </a:p>
          <a:p>
            <a:r>
              <a:rPr lang="en-US" dirty="0"/>
              <a:t>Performance reviews can help managers make better decisions by providing a structured way to assess employee contributions and identify areas for improvement.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793</Words>
  <Application>Microsoft Office PowerPoint</Application>
  <PresentationFormat>Widescreen</PresentationFormat>
  <Paragraphs>109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Georgia</vt:lpstr>
      <vt:lpstr>Roboto</vt:lpstr>
      <vt:lpstr>Times New Roman</vt:lpstr>
      <vt:lpstr>Trebuchet MS</vt:lpstr>
      <vt:lpstr>Office Theme</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 sankar</cp:lastModifiedBy>
  <cp:revision>14</cp:revision>
  <dcterms:created xsi:type="dcterms:W3CDTF">2024-03-29T15:07:22Z</dcterms:created>
  <dcterms:modified xsi:type="dcterms:W3CDTF">2024-09-09T14:51:10Z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