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1.MANIKANDAN.M</a:t>
            </a:r>
          </a:p>
          <a:p>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9162bd5b-4ed9-4da3-b376-05204580ba3f"/>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40</TotalTime>
  <Words>950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35</cp:revision>
  <dcterms:created xsi:type="dcterms:W3CDTF">2021-05-26T16:50:10Z</dcterms:created>
  <dcterms:modified xsi:type="dcterms:W3CDTF">2024-04-05T04:35:42Z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