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6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8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8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9" name="TextBox 13"/>
          <p:cNvSpPr txBox="1"/>
          <p:nvPr/>
        </p:nvSpPr>
        <p:spPr>
          <a:xfrm>
            <a:off x="2554542" y="3314150"/>
            <a:ext cx="8610600" cy="2936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K</a:t>
            </a:r>
            <a:r>
              <a:rPr altLang="en-IN" dirty="0" sz="2400" lang="en-US"/>
              <a:t>.</a:t>
            </a:r>
            <a:r>
              <a:rPr altLang="en-IN" dirty="0" sz="2400" lang="en-US"/>
              <a:t> 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i</a:t>
            </a:r>
            <a:r>
              <a:rPr altLang="en-IN" dirty="0" sz="2400" lang="en-US"/>
              <a:t>k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1</a:t>
            </a:r>
            <a:r>
              <a:rPr altLang="en-IN" dirty="0" sz="2400" lang="en-US"/>
              <a:t>3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altLang="en-IN" dirty="0" sz="2400" lang="en-US"/>
              <a:t>5</a:t>
            </a:r>
            <a:r>
              <a:rPr altLang="en-IN" dirty="0" sz="2400" lang="en-US"/>
              <a:t>0</a:t>
            </a:r>
            <a:r>
              <a:rPr altLang="en-IN" dirty="0" sz="2400" lang="en-US"/>
              <a:t>0</a:t>
            </a:r>
            <a:r>
              <a:rPr altLang="en-IN" dirty="0" sz="2400" lang="en-US"/>
              <a:t>1</a:t>
            </a:r>
            <a:r>
              <a:rPr altLang="en-IN" dirty="0" sz="2400" lang="en-US"/>
              <a:t>2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altLang="en-IN" dirty="0" sz="2400" lang="en-US"/>
              <a:t>6</a:t>
            </a:r>
            <a:r>
              <a:rPr altLang="en-IN" dirty="0" sz="2400" lang="en-US"/>
              <a:t>8</a:t>
            </a:r>
            <a:r>
              <a:rPr altLang="en-IN" dirty="0" sz="2400" lang="en-US"/>
              <a:t>/</a:t>
            </a:r>
            <a:r>
              <a:rPr altLang="en-IN" dirty="0" sz="2400" lang="en-US"/>
              <a:t>asanm20124132010500121068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IN" dirty="0" sz="2400" lang="en-US"/>
              <a:t>Bachelor</a:t>
            </a:r>
            <a:r>
              <a:rPr altLang="en-IN" dirty="0" sz="2400" lang="en-US"/>
              <a:t> </a:t>
            </a:r>
            <a:r>
              <a:rPr altLang="en-IN" dirty="0" sz="2400" lang="en-US"/>
              <a:t>o</a:t>
            </a:r>
            <a:r>
              <a:rPr altLang="en-IN" dirty="0" sz="2400" lang="en-US"/>
              <a:t>f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</a:t>
            </a:r>
            <a:r>
              <a:rPr altLang="en-IN" dirty="0" sz="2400" lang="en-US"/>
              <a:t>u</a:t>
            </a:r>
            <a:r>
              <a:rPr altLang="en-IN" dirty="0" sz="2400" lang="en-US"/>
              <a:t>ter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p</a:t>
            </a:r>
            <a:r>
              <a:rPr altLang="en-IN" dirty="0" sz="2400" lang="en-US"/>
              <a:t>p</a:t>
            </a:r>
            <a:r>
              <a:rPr altLang="en-IN" dirty="0" sz="2400" lang="en-US"/>
              <a:t>lication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i</a:t>
            </a:r>
            <a:r>
              <a:rPr altLang="en-IN" dirty="0" sz="2400" lang="en-US"/>
              <a:t>g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 </a:t>
            </a:r>
            <a:r>
              <a:rPr altLang="en-IN" dirty="0" sz="2400" lang="en-US"/>
              <a:t>g</a:t>
            </a:r>
            <a:r>
              <a:rPr altLang="en-IN" dirty="0" sz="2400" lang="en-US"/>
              <a:t>o</a:t>
            </a:r>
            <a:r>
              <a:rPr altLang="en-IN" dirty="0" sz="2400" lang="en-US"/>
              <a:t>v</a:t>
            </a:r>
            <a:r>
              <a:rPr altLang="en-IN" dirty="0" sz="2400" lang="en-US"/>
              <a:t>e</a:t>
            </a:r>
            <a:r>
              <a:rPr altLang="en-IN" dirty="0" sz="2400" lang="en-US"/>
              <a:t>rnment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</a:t>
            </a:r>
            <a:r>
              <a:rPr altLang="en-IN" dirty="0" sz="2400" lang="en-US"/>
              <a:t>ence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ollege</a:t>
            </a:r>
            <a:r>
              <a:rPr altLang="en-IN" dirty="0" sz="2400" lang="en-US"/>
              <a:t> </a:t>
            </a:r>
            <a:r>
              <a:rPr altLang="en-IN" dirty="0" sz="2400" lang="en-US"/>
              <a:t>v</a:t>
            </a:r>
            <a:r>
              <a:rPr altLang="en-IN" dirty="0" sz="2400" lang="en-US"/>
              <a:t>i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u</a:t>
            </a:r>
            <a:r>
              <a:rPr altLang="en-IN" dirty="0" sz="2400" lang="en-US"/>
              <a:t>puram</a:t>
            </a:r>
            <a:r>
              <a:rPr altLang="en-IN" dirty="0" sz="2400" lang="en-US"/>
              <a:t>/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m</a:t>
            </a:r>
            <a:r>
              <a:rPr altLang="en-IN" dirty="0" sz="2400" lang="en-US"/>
              <a:t>alai</a:t>
            </a:r>
            <a:r>
              <a:rPr altLang="en-IN" dirty="0" sz="2400" lang="en-US"/>
              <a:t> </a:t>
            </a:r>
            <a:r>
              <a:rPr altLang="en-IN" dirty="0" sz="2400" lang="en-US"/>
              <a:t>U</a:t>
            </a:r>
            <a:r>
              <a:rPr altLang="en-IN" dirty="0" sz="2400" lang="en-US"/>
              <a:t>n</a:t>
            </a:r>
            <a:r>
              <a:rPr altLang="en-IN" dirty="0" sz="2400" lang="en-US"/>
              <a:t>i</a:t>
            </a:r>
            <a:r>
              <a:rPr altLang="en-IN" dirty="0" sz="2400" lang="en-US"/>
              <a:t>v</a:t>
            </a:r>
            <a:r>
              <a:rPr altLang="en-IN" dirty="0" sz="2400" lang="en-US"/>
              <a:t>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2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2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3" name="TextBox 8"/>
          <p:cNvSpPr txBox="1"/>
          <p:nvPr/>
        </p:nvSpPr>
        <p:spPr>
          <a:xfrm>
            <a:off x="2743200" y="2354703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4" name=""/>
          <p:cNvSpPr txBox="1"/>
          <p:nvPr/>
        </p:nvSpPr>
        <p:spPr>
          <a:xfrm>
            <a:off x="2526030" y="1362710"/>
            <a:ext cx="8192509" cy="38633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*Create a functional web application*: A fully working web application that users can interact with.
2. *Design a visually appealing website*: A website with a stunning design that showcases your skills.
1. *Feature showcase*: Screenshots highlighting specific features or functionality.
2. *Responsive design*: Screenshots demonstrating how your design adapts to different screen sizes.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19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20" name=""/>
          <p:cNvSpPr txBox="1"/>
          <p:nvPr/>
        </p:nvSpPr>
        <p:spPr>
          <a:xfrm>
            <a:off x="1494371" y="1359534"/>
            <a:ext cx="7309044" cy="34442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
In conclusion, JavaScript, HTML, and CSS are essential technologies for web development. Understanding these technologies is crucial for building dynamic, interactive, and visually appealing web applications. By mastering these technologies, developers can create a wide range of web applications and enhance the user experience.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57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8" name=""/>
          <p:cNvSpPr txBox="1"/>
          <p:nvPr/>
        </p:nvSpPr>
        <p:spPr>
          <a:xfrm>
            <a:off x="1961473" y="2494280"/>
            <a:ext cx="7075696" cy="2186939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1.Java script
2.Css
3.Html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0" name="object 14"/>
          <p:cNvSpPr txBox="1"/>
          <p:nvPr/>
        </p:nvSpPr>
        <p:spPr>
          <a:xfrm>
            <a:off x="752475" y="6486037"/>
            <a:ext cx="1773555" cy="161926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1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74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75" name="TextBox 22"/>
          <p:cNvSpPr txBox="1"/>
          <p:nvPr/>
        </p:nvSpPr>
        <p:spPr>
          <a:xfrm>
            <a:off x="2509807" y="1041533"/>
            <a:ext cx="5029200" cy="47142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7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81" name=""/>
          <p:cNvSpPr txBox="1"/>
          <p:nvPr/>
        </p:nvSpPr>
        <p:spPr>
          <a:xfrm>
            <a:off x="1135092" y="2153157"/>
            <a:ext cx="735977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Building a UI component (e.g., navigation menu, carousel)?
2. Creating a interactive feature (e.g., quiz, game)?
3. Developing a responsive layout?
4. Implementing a specific functionality (e.g., API integration, animation)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8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8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8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8834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87" name=""/>
          <p:cNvSpPr txBox="1"/>
          <p:nvPr/>
        </p:nvSpPr>
        <p:spPr>
          <a:xfrm rot="21600000">
            <a:off x="1747835" y="2045331"/>
            <a:ext cx="697196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*Project Type*: What kind of project are you building (e.g., personal website, e-commerce site, blog, portfolio)
2. *Features*: What features do you want to include (e.g., user authentication, payment gateway, responsive design)  
3. *Design*: Do you have a specific design or layout in mind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3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32" name=""/>
          <p:cNvSpPr txBox="1"/>
          <p:nvPr/>
        </p:nvSpPr>
        <p:spPr>
          <a:xfrm>
            <a:off x="1404596" y="2019300"/>
            <a:ext cx="8035149" cy="34442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*General Consumers*: People browsing the web, shopping online, or accessing information?
2. *Business Professionals*: Users who need specific tools, dashboards, or applications for work?
3. *Developers*: Other developers who will be using your project as a tool or integrating it into their own work?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2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5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26" name=""/>
          <p:cNvSpPr txBox="1"/>
          <p:nvPr/>
        </p:nvSpPr>
        <p:spPr>
          <a:xfrm>
            <a:off x="2847050" y="1960880"/>
            <a:ext cx="69637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*Code Editors*: Visual Studio Code, Sublime Text, Atom
2. *Version Control*: Git, GitHub, GitLab
3. *Debugging Tools*: Chrome DevTools, Firefox Developer Edition
4. *Build Tools*: Webpack, Gulp, Grunt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2" name="object 8"/>
          <p:cNvSpPr txBox="1"/>
          <p:nvPr/>
        </p:nvSpPr>
        <p:spPr>
          <a:xfrm>
            <a:off x="739775" y="291147"/>
            <a:ext cx="8794750" cy="1207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4" name=""/>
          <p:cNvSpPr txBox="1"/>
          <p:nvPr/>
        </p:nvSpPr>
        <p:spPr>
          <a:xfrm>
            <a:off x="1175275" y="1427479"/>
            <a:ext cx="7923751" cy="38633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*Clear Navigation*: Easy-to-use navigation that allows visitors to find your work quickly.
2. *Project Showcase*: A visually appealing way to display your projects, including images, descriptions, and links.
3. *About Section*: A brief introduction to who you are, what you do, and your skills.
4. *Contact Information*: A way for potential clients or employers to get in touch with you.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478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596" name=""/>
          <p:cNvSpPr txBox="1"/>
          <p:nvPr/>
        </p:nvSpPr>
        <p:spPr>
          <a:xfrm>
            <a:off x="1115521" y="1427479"/>
            <a:ext cx="7871991" cy="4282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*Form Validation*: Validate user input to ensure it meets certain criteria.
2. *Interactive Elements*: Use JavaScript to create interactive elements, such as accordions, tabs, and modals.
3. *Animations and Transitions*: Use CSS and JavaScript to create animations and transitions that enhance the user experience.
4. *Drag-and-Drop Functionality*: Allow users to drag and drop elements on the page.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2024-03-28T06:07:22Z</dcterms:created>
  <dcterms:modified xsi:type="dcterms:W3CDTF">2025-08-29T12:12:37Z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ab7f646d366f49d899a152709972b343</vt:lpwstr>
  </property>
</Properties>
</file>