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:MANIKANDAN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:312214412/76EFA571F49500EB421430792CA44ECD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593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74</cp:revision>
  <dcterms:created xsi:type="dcterms:W3CDTF">2024-03-29T15:07:22Z</dcterms:created>
  <dcterms:modified xsi:type="dcterms:W3CDTF">2024-08-31T11:57:50Z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