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9" r:id="rId1"/>
  </p:sldMasterIdLst>
  <p:notesMasterIdLst>
    <p:notesMasterId r:id="rId2"/>
  </p:notesMasterIdLst>
  <p:handoutMasterIdLst>
    <p:handoutMasterId r:id="rId3"/>
  </p:handoutMasterIdLst>
  <p:sldIdLst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</p:sldIdLst>
  <p:sldSz type="screen16x9" cy="5143500" cx="9144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000000"/>
    <a:srgbClr val="1947A3"/>
    <a:srgbClr val="B12467"/>
    <a:srgbClr val="020509"/>
    <a:srgbClr val="153071"/>
    <a:srgbClr val="A53D9D"/>
    <a:srgbClr val="041F3A"/>
    <a:srgbClr val="000412"/>
    <a:srgbClr val="6293C9"/>
    <a:srgbClr val="2D456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6614" autoAdjust="0"/>
    <p:restoredTop sz="94660"/>
  </p:normalViewPr>
  <p:slideViewPr>
    <p:cSldViewPr showGuides="1" snapToGrid="0">
      <p:cViewPr varScale="1">
        <p:scale>
          <a:sx n="110" d="100"/>
          <a:sy n="110" d="100"/>
        </p:scale>
        <p:origin x="562" y="62"/>
      </p:cViewPr>
      <p:guideLst>
        <p:guide orient="horz" pos="2414"/>
        <p:guide pos="1678"/>
        <p:guide pos="5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38" y="62"/>
      </p:cViewPr>
    </p:cSldViewPr>
  </p:notes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647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EB402216-1DD8-4AB3-8BF0-CFB6DFF1249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8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649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D1C69EFE-5A9A-4272-A138-4483215D921A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48641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104864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4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"/>
          <p:cNvSpPr>
            <a:spLocks noGrp="1"/>
          </p:cNvSpPr>
          <p:nvPr>
            <p:ph type="body"/>
          </p:nvPr>
        </p:nvSpPr>
        <p:spPr/>
        <p:txBody>
          <a:bodyPr/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2"/>
          <p:cNvPicPr>
            <a:picLocks noChangeAspect="1"/>
          </p:cNvPicPr>
          <p:nvPr userDrawn="1"/>
        </p:nvPicPr>
        <p:blipFill rotWithShape="1">
          <a:blip xmlns:r="http://schemas.openxmlformats.org/officeDocument/2006/relationships" r:embed="rId1"/>
          <a:srcRect t="7814" b="7814"/>
          <a:stretch>
            <a:fillRect/>
          </a:stretch>
        </p:blipFill>
        <p:spPr>
          <a:xfrm>
            <a:off x="0" y="0"/>
            <a:ext cx="9144000" cy="514350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010310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图片 2"/>
          <p:cNvPicPr>
            <a:picLocks noChangeAspect="1"/>
          </p:cNvPicPr>
          <p:nvPr userDrawn="1"/>
        </p:nvPicPr>
        <p:blipFill rotWithShape="1">
          <a:blip xmlns:r="http://schemas.openxmlformats.org/officeDocument/2006/relationships" r:embed="rId1"/>
          <a:srcRect t="7814" b="7814"/>
          <a:stretch>
            <a:fillRect/>
          </a:stretch>
        </p:blipFill>
        <p:spPr>
          <a:xfrm>
            <a:off x="0" y="0"/>
            <a:ext cx="9144000" cy="514350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5666703-9F6B-41A9-8273-A226E2EEC7F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9A4CF2-39D5-471D-AEEA-44C9DDC76718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5666703-9F6B-41A9-8273-A226E2EEC7F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9A4CF2-39D5-471D-AEEA-44C9DDC76718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and title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2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62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indent="0" marL="0">
              <a:buNone/>
              <a:defRPr sz="1200"/>
            </a:lvl1pPr>
            <a:lvl2pPr indent="0" marL="342900">
              <a:buNone/>
              <a:defRPr sz="1050"/>
            </a:lvl2pPr>
            <a:lvl3pPr indent="0" marL="685800">
              <a:buNone/>
              <a:defRPr sz="900"/>
            </a:lvl3pPr>
            <a:lvl4pPr indent="0" marL="1028700">
              <a:buNone/>
              <a:defRPr sz="750"/>
            </a:lvl4pPr>
            <a:lvl5pPr indent="0" marL="1371600">
              <a:buNone/>
              <a:defRPr sz="750"/>
            </a:lvl5pPr>
            <a:lvl6pPr indent="0" marL="1714500">
              <a:buNone/>
              <a:defRPr sz="750"/>
            </a:lvl6pPr>
            <a:lvl7pPr indent="0" marL="2057400">
              <a:buNone/>
              <a:defRPr sz="750"/>
            </a:lvl7pPr>
            <a:lvl8pPr indent="0" marL="2400300">
              <a:buNone/>
              <a:defRPr sz="750"/>
            </a:lvl8pPr>
            <a:lvl9pPr indent="0" marL="2743200">
              <a:buNone/>
              <a:defRPr sz="750"/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</p:txBody>
      </p:sp>
      <p:sp>
        <p:nvSpPr>
          <p:cNvPr id="10486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5666703-9F6B-41A9-8273-A226E2EEC7F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9A4CF2-39D5-471D-AEEA-44C9DDC76718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and title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1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indent="0" marL="0">
              <a:buNone/>
              <a:defRPr sz="2400"/>
            </a:lvl1pPr>
            <a:lvl2pPr indent="0" marL="342900">
              <a:buNone/>
              <a:defRPr sz="2100"/>
            </a:lvl2pPr>
            <a:lvl3pPr indent="0" marL="685800">
              <a:buNone/>
              <a:defRPr sz="1800"/>
            </a:lvl3pPr>
            <a:lvl4pPr indent="0" marL="1028700">
              <a:buNone/>
              <a:defRPr sz="1500"/>
            </a:lvl4pPr>
            <a:lvl5pPr indent="0" marL="1371600">
              <a:buNone/>
              <a:defRPr sz="1500"/>
            </a:lvl5pPr>
            <a:lvl6pPr indent="0" marL="1714500">
              <a:buNone/>
              <a:defRPr sz="1500"/>
            </a:lvl6pPr>
            <a:lvl7pPr indent="0" marL="2057400">
              <a:buNone/>
              <a:defRPr sz="1500"/>
            </a:lvl7pPr>
            <a:lvl8pPr indent="0" marL="2400300">
              <a:buNone/>
              <a:defRPr sz="1500"/>
            </a:lvl8pPr>
            <a:lvl9pPr indent="0" marL="2743200">
              <a:buNone/>
              <a:defRPr sz="1500"/>
            </a:lvl9pPr>
          </a:lstStyle>
          <a:p>
            <a:r>
              <a:rPr altLang="en-US" lang="zh-CN"/>
              <a:t>单击图标添加图片</a:t>
            </a:r>
            <a:endParaRPr dirty="0" lang="en-US"/>
          </a:p>
        </p:txBody>
      </p:sp>
      <p:sp>
        <p:nvSpPr>
          <p:cNvPr id="104861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indent="0" marL="0">
              <a:buNone/>
              <a:defRPr sz="1200"/>
            </a:lvl1pPr>
            <a:lvl2pPr indent="0" marL="342900">
              <a:buNone/>
              <a:defRPr sz="1050"/>
            </a:lvl2pPr>
            <a:lvl3pPr indent="0" marL="685800">
              <a:buNone/>
              <a:defRPr sz="900"/>
            </a:lvl3pPr>
            <a:lvl4pPr indent="0" marL="1028700">
              <a:buNone/>
              <a:defRPr sz="750"/>
            </a:lvl4pPr>
            <a:lvl5pPr indent="0" marL="1371600">
              <a:buNone/>
              <a:defRPr sz="750"/>
            </a:lvl5pPr>
            <a:lvl6pPr indent="0" marL="1714500">
              <a:buNone/>
              <a:defRPr sz="750"/>
            </a:lvl6pPr>
            <a:lvl7pPr indent="0" marL="2057400">
              <a:buNone/>
              <a:defRPr sz="750"/>
            </a:lvl7pPr>
            <a:lvl8pPr indent="0" marL="2400300">
              <a:buNone/>
              <a:defRPr sz="750"/>
            </a:lvl8pPr>
            <a:lvl9pPr indent="0" marL="2743200">
              <a:buNone/>
              <a:defRPr sz="750"/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</p:txBody>
      </p:sp>
      <p:sp>
        <p:nvSpPr>
          <p:cNvPr id="10486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5666703-9F6B-41A9-8273-A226E2EEC7F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9A4CF2-39D5-471D-AEEA-44C9DDC76718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31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5666703-9F6B-41A9-8273-A226E2EEC7F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9A4CF2-39D5-471D-AEEA-44C9DDC76718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36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6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5666703-9F6B-41A9-8273-A226E2EEC7F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9A4CF2-39D5-471D-AEEA-44C9DDC76718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95666703-9F6B-41A9-8273-A226E2EEC7F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4F9A4CF2-39D5-471D-AEEA-44C9DDC76718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  <p:txStyles>
    <p:titleStyle>
      <a:lvl1pPr algn="l" defTabSz="685800" eaLnBrk="1" hangingPunct="1" latinLnBrk="0" rtl="0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algn="l" defTabSz="685800" eaLnBrk="1" hangingPunct="1" indent="-171450" latinLnBrk="0" marL="171450" rtl="0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algn="l" defTabSz="685800" eaLnBrk="1" hangingPunct="1" indent="-171450" latinLnBrk="0" marL="5143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algn="l" defTabSz="685800" eaLnBrk="1" hangingPunct="1" indent="-171450" latinLnBrk="0" marL="8572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algn="l" defTabSz="685800" eaLnBrk="1" hangingPunct="1" indent="-171450" latinLnBrk="0" marL="12001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algn="l" defTabSz="685800" eaLnBrk="1" hangingPunct="1" indent="-171450" latinLnBrk="0" marL="15430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algn="l" defTabSz="685800" eaLnBrk="1" hangingPunct="1" indent="-171450" latinLnBrk="0" marL="18859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indent="-171450" latinLnBrk="0" marL="22288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indent="-171450" latinLnBrk="0" marL="25717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indent="-171450" latinLnBrk="0" marL="29146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685800" eaLnBrk="1" hangingPunct="1" latinLnBrk="0" marL="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latinLnBrk="0" marL="3429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latinLnBrk="0" marL="6858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latinLnBrk="0" marL="10287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latinLnBrk="0" marL="13716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latinLnBrk="0" marL="17145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latinLnBrk="0" marL="20574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latinLnBrk="0" marL="24003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latinLnBrk="0" marL="27432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3B50"/>
        </a:solidFill>
      </p:bgPr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矩形 9" descr="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"/>
          <p:cNvSpPr/>
          <p:nvPr/>
        </p:nvSpPr>
        <p:spPr>
          <a:xfrm>
            <a:off x="2552131" y="2058267"/>
            <a:ext cx="182881" cy="447040"/>
          </a:xfrm>
          <a:prstGeom prst="rect"/>
        </p:spPr>
        <p:txBody>
          <a:bodyPr wrap="none">
            <a:spAutoFit/>
          </a:bodyPr>
          <a:p>
            <a:pPr algn="ctr" lvl="0"/>
            <a:endParaRPr altLang="zh-CN" baseline="0" b="0" cap="none" dirty="0" sz="2400" i="0" kern="1200" kumimoji="0" lang="en-US" noProof="0" normalizeH="0" spc="0" strike="noStrike" u="none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Arial" panose="020B0604020202020204" pitchFamily="34" charset="0"/>
            </a:endParaRPr>
          </a:p>
        </p:txBody>
      </p:sp>
      <p:sp>
        <p:nvSpPr>
          <p:cNvPr id="1048582" name=""/>
          <p:cNvSpPr txBox="1"/>
          <p:nvPr/>
        </p:nvSpPr>
        <p:spPr>
          <a:xfrm>
            <a:off x="2804159" y="0"/>
            <a:ext cx="3535681" cy="510540"/>
          </a:xfrm>
          <a:prstGeom prst="rect"/>
          <a:noFill/>
          <a:ln w="63500">
            <a:noFill/>
            <a:prstDash val="solid"/>
          </a:ln>
        </p:spPr>
        <p:txBody>
          <a:bodyPr anchor="t" anchorCtr="1" rtlCol="0" vert="horz" wrap="square">
            <a:spAutoFit/>
          </a:bodyPr>
          <a:p>
            <a:pPr algn="ctr" indent="0" marL="0">
              <a:buNone/>
            </a:pPr>
            <a:r>
              <a:rPr altLang="en-IN" sz="2800" lang="en-US">
                <a:solidFill>
                  <a:srgbClr val="FFFFFF"/>
                </a:solidFill>
              </a:rPr>
              <a:t>D</a:t>
            </a:r>
            <a:r>
              <a:rPr altLang="en-IN" sz="2800" lang="en-US">
                <a:solidFill>
                  <a:srgbClr val="FFFFFF"/>
                </a:solidFill>
              </a:rPr>
              <a:t>i</a:t>
            </a:r>
            <a:r>
              <a:rPr altLang="en-IN" sz="2800" lang="en-US">
                <a:solidFill>
                  <a:srgbClr val="FFFFFF"/>
                </a:solidFill>
              </a:rPr>
              <a:t>g</a:t>
            </a:r>
            <a:r>
              <a:rPr altLang="en-IN" sz="2800" lang="en-US">
                <a:solidFill>
                  <a:srgbClr val="FFFFFF"/>
                </a:solidFill>
              </a:rPr>
              <a:t>i</a:t>
            </a:r>
            <a:r>
              <a:rPr altLang="en-IN" sz="2800" lang="en-US">
                <a:solidFill>
                  <a:srgbClr val="FFFFFF"/>
                </a:solidFill>
              </a:rPr>
              <a:t>tal </a:t>
            </a:r>
            <a:r>
              <a:rPr altLang="en-IN" sz="2800" lang="en-US">
                <a:solidFill>
                  <a:srgbClr val="FFFFFF"/>
                </a:solidFill>
              </a:rPr>
              <a:t> </a:t>
            </a:r>
            <a:r>
              <a:rPr altLang="en-IN" sz="2800" lang="en-US">
                <a:solidFill>
                  <a:srgbClr val="FFFFFF"/>
                </a:solidFill>
              </a:rPr>
              <a:t>P</a:t>
            </a:r>
            <a:r>
              <a:rPr altLang="en-IN" sz="2800" lang="en-US">
                <a:solidFill>
                  <a:srgbClr val="FFFFFF"/>
                </a:solidFill>
              </a:rPr>
              <a:t>o</a:t>
            </a:r>
            <a:r>
              <a:rPr altLang="en-IN" sz="2800" lang="en-US">
                <a:solidFill>
                  <a:srgbClr val="FFFFFF"/>
                </a:solidFill>
              </a:rPr>
              <a:t>r</a:t>
            </a:r>
            <a:r>
              <a:rPr altLang="en-IN" sz="2800" lang="en-US">
                <a:solidFill>
                  <a:srgbClr val="FFFFFF"/>
                </a:solidFill>
              </a:rPr>
              <a:t>t</a:t>
            </a:r>
            <a:r>
              <a:rPr altLang="en-IN" sz="2800" lang="en-US">
                <a:solidFill>
                  <a:srgbClr val="FFFFFF"/>
                </a:solidFill>
              </a:rPr>
              <a:t>f</a:t>
            </a:r>
            <a:r>
              <a:rPr altLang="en-IN" sz="2800" lang="en-US">
                <a:solidFill>
                  <a:srgbClr val="FFFFFF"/>
                </a:solidFill>
              </a:rPr>
              <a:t>o</a:t>
            </a:r>
            <a:r>
              <a:rPr altLang="en-IN" sz="2800" lang="en-US">
                <a:solidFill>
                  <a:srgbClr val="FFFFFF"/>
                </a:solidFill>
              </a:rPr>
              <a:t>l</a:t>
            </a:r>
            <a:r>
              <a:rPr altLang="en-IN" sz="2800" lang="en-US">
                <a:solidFill>
                  <a:srgbClr val="FFFFFF"/>
                </a:solidFill>
              </a:rPr>
              <a:t>i</a:t>
            </a:r>
            <a:r>
              <a:rPr altLang="en-IN" sz="2800" lang="en-US">
                <a:solidFill>
                  <a:srgbClr val="FFFFFF"/>
                </a:solidFill>
              </a:rPr>
              <a:t>o</a:t>
            </a:r>
            <a:endParaRPr sz="2800" lang="en-IN">
              <a:solidFill>
                <a:srgbClr val="FFFFFF"/>
              </a:solidFill>
            </a:endParaRPr>
          </a:p>
        </p:txBody>
      </p:sp>
      <p:sp>
        <p:nvSpPr>
          <p:cNvPr id="1048583" name="矩形 1"/>
          <p:cNvSpPr/>
          <p:nvPr/>
        </p:nvSpPr>
        <p:spPr>
          <a:xfrm>
            <a:off x="-713411" y="1910030"/>
            <a:ext cx="538480" cy="1922195"/>
          </a:xfrm>
          <a:prstGeom prst="rect"/>
          <a:gradFill>
            <a:gsLst>
              <a:gs pos="0">
                <a:srgbClr val="B12467"/>
              </a:gs>
              <a:gs pos="37000">
                <a:srgbClr val="A53D9D"/>
              </a:gs>
              <a:gs pos="71000">
                <a:srgbClr val="72419F"/>
              </a:gs>
              <a:gs pos="100000">
                <a:srgbClr val="1947A3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ea typeface="Arial" panose="020B0604020202020204" pitchFamily="34" charset="0"/>
            </a:endParaRPr>
          </a:p>
        </p:txBody>
      </p:sp>
      <p:sp>
        <p:nvSpPr>
          <p:cNvPr id="1048584" name=""/>
          <p:cNvSpPr txBox="1"/>
          <p:nvPr/>
        </p:nvSpPr>
        <p:spPr>
          <a:xfrm>
            <a:off x="2804158" y="1697587"/>
            <a:ext cx="4000000" cy="1920240"/>
          </a:xfrm>
          <a:prstGeom prst="rect"/>
        </p:spPr>
        <p:txBody>
          <a:bodyPr anchor="t" rtlCol="0" wrap="square">
            <a:spAutoFit/>
          </a:bodyPr>
          <a:p>
            <a:pPr algn="l">
              <a:lnSpc>
                <a:spcPct val="150000"/>
              </a:lnSpc>
            </a:pPr>
            <a:r>
              <a:rPr altLang="en-IN" sz="1400" lang="en-US">
                <a:solidFill>
                  <a:srgbClr val="FFFFFF"/>
                </a:solidFill>
              </a:rPr>
              <a:t>N</a:t>
            </a:r>
            <a:r>
              <a:rPr altLang="en-IN" sz="1400" lang="en-US">
                <a:solidFill>
                  <a:srgbClr val="FFFFFF"/>
                </a:solidFill>
              </a:rPr>
              <a:t>a</a:t>
            </a:r>
            <a:r>
              <a:rPr altLang="en-IN" sz="1400" lang="en-US">
                <a:solidFill>
                  <a:srgbClr val="FFFFFF"/>
                </a:solidFill>
              </a:rPr>
              <a:t>m</a:t>
            </a:r>
            <a:r>
              <a:rPr altLang="en-IN" sz="1400" lang="en-US">
                <a:solidFill>
                  <a:srgbClr val="FFFFFF"/>
                </a:solidFill>
              </a:rPr>
              <a:t>e</a:t>
            </a:r>
            <a:r>
              <a:rPr altLang="en-IN" sz="1400" lang="en-US">
                <a:solidFill>
                  <a:srgbClr val="FFFFFF"/>
                </a:solidFill>
              </a:rPr>
              <a:t>:</a:t>
            </a:r>
            <a:r>
              <a:rPr altLang="en-IN" sz="1400" lang="en-US">
                <a:solidFill>
                  <a:srgbClr val="FFFFFF"/>
                </a:solidFill>
              </a:rPr>
              <a:t> </a:t>
            </a:r>
            <a:r>
              <a:rPr altLang="en-IN" sz="1400" lang="en-US">
                <a:solidFill>
                  <a:srgbClr val="FFFFFF"/>
                </a:solidFill>
              </a:rPr>
              <a:t>M</a:t>
            </a:r>
            <a:r>
              <a:rPr altLang="en-IN" sz="1400" lang="en-US">
                <a:solidFill>
                  <a:srgbClr val="FFFFFF"/>
                </a:solidFill>
              </a:rPr>
              <a:t>a</a:t>
            </a:r>
            <a:r>
              <a:rPr altLang="en-IN" sz="1400" lang="en-US">
                <a:solidFill>
                  <a:srgbClr val="FFFFFF"/>
                </a:solidFill>
              </a:rPr>
              <a:t>n</a:t>
            </a:r>
            <a:r>
              <a:rPr altLang="en-IN" sz="1400" lang="en-US">
                <a:solidFill>
                  <a:srgbClr val="FFFFFF"/>
                </a:solidFill>
              </a:rPr>
              <a:t>i</a:t>
            </a:r>
            <a:r>
              <a:rPr altLang="en-IN" sz="1400" lang="en-US">
                <a:solidFill>
                  <a:srgbClr val="FFFFFF"/>
                </a:solidFill>
              </a:rPr>
              <a:t>k</a:t>
            </a:r>
            <a:r>
              <a:rPr altLang="en-IN" sz="1400" lang="en-US">
                <a:solidFill>
                  <a:srgbClr val="FFFFFF"/>
                </a:solidFill>
              </a:rPr>
              <a:t>a</a:t>
            </a:r>
            <a:r>
              <a:rPr altLang="en-IN" sz="1400" lang="en-US">
                <a:solidFill>
                  <a:srgbClr val="FFFFFF"/>
                </a:solidFill>
              </a:rPr>
              <a:t>n</a:t>
            </a:r>
            <a:r>
              <a:rPr altLang="en-IN" sz="1400" lang="en-US">
                <a:solidFill>
                  <a:srgbClr val="FFFFFF"/>
                </a:solidFill>
              </a:rPr>
              <a:t>d</a:t>
            </a:r>
            <a:r>
              <a:rPr altLang="en-IN" sz="1400" lang="en-US">
                <a:solidFill>
                  <a:srgbClr val="FFFFFF"/>
                </a:solidFill>
              </a:rPr>
              <a:t>a</a:t>
            </a:r>
            <a:r>
              <a:rPr altLang="en-IN" sz="1400" lang="en-US">
                <a:solidFill>
                  <a:srgbClr val="FFFFFF"/>
                </a:solidFill>
              </a:rPr>
              <a:t>n</a:t>
            </a:r>
            <a:r>
              <a:rPr altLang="en-IN" sz="1400" lang="en-US">
                <a:solidFill>
                  <a:srgbClr val="FFFFFF"/>
                </a:solidFill>
              </a:rPr>
              <a:t>.</a:t>
            </a:r>
            <a:r>
              <a:rPr altLang="en-IN" sz="1400" lang="en-US">
                <a:solidFill>
                  <a:srgbClr val="FFFFFF"/>
                </a:solidFill>
              </a:rPr>
              <a:t>R</a:t>
            </a:r>
            <a:endParaRPr sz="1400" lang="en-IN">
              <a:solidFill>
                <a:srgbClr val="FFFFFF"/>
              </a:solidFill>
            </a:endParaRPr>
          </a:p>
          <a:p>
            <a:pPr algn="l">
              <a:lnSpc>
                <a:spcPct val="150000"/>
              </a:lnSpc>
            </a:pPr>
            <a:r>
              <a:rPr altLang="en-IN" sz="1400" lang="en-US">
                <a:solidFill>
                  <a:srgbClr val="FFFFFF"/>
                </a:solidFill>
              </a:rPr>
              <a:t>R</a:t>
            </a:r>
            <a:r>
              <a:rPr altLang="en-IN" sz="1400" lang="en-US">
                <a:solidFill>
                  <a:srgbClr val="FFFFFF"/>
                </a:solidFill>
              </a:rPr>
              <a:t>egister no and </a:t>
            </a:r>
            <a:r>
              <a:rPr altLang="en-IN" sz="1400" lang="en-US">
                <a:solidFill>
                  <a:srgbClr val="FFFFFF"/>
                </a:solidFill>
              </a:rPr>
              <a:t>N</a:t>
            </a:r>
            <a:r>
              <a:rPr altLang="en-IN" sz="1400" lang="en-US">
                <a:solidFill>
                  <a:srgbClr val="FFFFFF"/>
                </a:solidFill>
              </a:rPr>
              <a:t>M</a:t>
            </a:r>
            <a:r>
              <a:rPr altLang="en-IN" sz="1400" lang="en-US">
                <a:solidFill>
                  <a:srgbClr val="FFFFFF"/>
                </a:solidFill>
              </a:rPr>
              <a:t>I</a:t>
            </a:r>
            <a:r>
              <a:rPr altLang="en-IN" sz="1400" lang="en-US">
                <a:solidFill>
                  <a:srgbClr val="FFFFFF"/>
                </a:solidFill>
              </a:rPr>
              <a:t>D</a:t>
            </a:r>
            <a:r>
              <a:rPr altLang="en-IN" sz="1400" lang="en-US">
                <a:solidFill>
                  <a:srgbClr val="FFFFFF"/>
                </a:solidFill>
              </a:rPr>
              <a:t>:</a:t>
            </a:r>
            <a:r>
              <a:rPr altLang="en-IN" sz="1400" lang="en-US">
                <a:solidFill>
                  <a:srgbClr val="FFFFFF"/>
                </a:solidFill>
              </a:rPr>
              <a:t>A9FDABD4C1787828A6E4146FFE141CE8</a:t>
            </a:r>
            <a:endParaRPr sz="1400" lang="en-IN">
              <a:solidFill>
                <a:srgbClr val="FFFFFF"/>
              </a:solidFill>
            </a:endParaRPr>
          </a:p>
          <a:p>
            <a:pPr algn="l">
              <a:lnSpc>
                <a:spcPct val="150000"/>
              </a:lnSpc>
            </a:pPr>
            <a:r>
              <a:rPr altLang="en-IN" sz="1400" lang="en-US">
                <a:solidFill>
                  <a:srgbClr val="FFFFFF"/>
                </a:solidFill>
              </a:rPr>
              <a:t>D</a:t>
            </a:r>
            <a:r>
              <a:rPr altLang="en-IN" sz="1400" lang="en-US">
                <a:solidFill>
                  <a:srgbClr val="FFFFFF"/>
                </a:solidFill>
              </a:rPr>
              <a:t>e</a:t>
            </a:r>
            <a:r>
              <a:rPr altLang="en-IN" sz="1400" lang="en-US">
                <a:solidFill>
                  <a:srgbClr val="FFFFFF"/>
                </a:solidFill>
              </a:rPr>
              <a:t>p</a:t>
            </a:r>
            <a:r>
              <a:rPr altLang="en-IN" sz="1400" lang="en-US">
                <a:solidFill>
                  <a:srgbClr val="FFFFFF"/>
                </a:solidFill>
              </a:rPr>
              <a:t>a</a:t>
            </a:r>
            <a:r>
              <a:rPr altLang="en-IN" sz="1400" lang="en-US">
                <a:solidFill>
                  <a:srgbClr val="FFFFFF"/>
                </a:solidFill>
              </a:rPr>
              <a:t>rtment</a:t>
            </a:r>
            <a:r>
              <a:rPr altLang="en-IN" sz="1400" lang="en-US">
                <a:solidFill>
                  <a:srgbClr val="FFFFFF"/>
                </a:solidFill>
              </a:rPr>
              <a:t>:</a:t>
            </a:r>
            <a:r>
              <a:rPr altLang="en-IN" sz="1400" lang="en-US">
                <a:solidFill>
                  <a:srgbClr val="FFFFFF"/>
                </a:solidFill>
              </a:rPr>
              <a:t>B</a:t>
            </a:r>
            <a:r>
              <a:rPr altLang="en-IN" sz="1400" lang="en-US">
                <a:solidFill>
                  <a:srgbClr val="FFFFFF"/>
                </a:solidFill>
              </a:rPr>
              <a:t>.</a:t>
            </a:r>
            <a:r>
              <a:rPr altLang="en-IN" sz="1400" lang="en-US">
                <a:solidFill>
                  <a:srgbClr val="FFFFFF"/>
                </a:solidFill>
              </a:rPr>
              <a:t>C</a:t>
            </a:r>
            <a:r>
              <a:rPr altLang="en-IN" sz="1400" lang="en-US">
                <a:solidFill>
                  <a:srgbClr val="FFFFFF"/>
                </a:solidFill>
              </a:rPr>
              <a:t>.</a:t>
            </a:r>
            <a:r>
              <a:rPr altLang="en-IN" sz="1400" lang="en-US">
                <a:solidFill>
                  <a:srgbClr val="FFFFFF"/>
                </a:solidFill>
              </a:rPr>
              <a:t>A</a:t>
            </a:r>
            <a:r>
              <a:rPr altLang="en-IN" sz="1400" lang="en-US">
                <a:solidFill>
                  <a:srgbClr val="FFFFFF"/>
                </a:solidFill>
              </a:rPr>
              <a:t> </a:t>
            </a:r>
            <a:endParaRPr sz="1400" lang="en-IN">
              <a:solidFill>
                <a:srgbClr val="FFFFFF"/>
              </a:solidFill>
            </a:endParaRPr>
          </a:p>
          <a:p>
            <a:pPr algn="l">
              <a:lnSpc>
                <a:spcPct val="150000"/>
              </a:lnSpc>
            </a:pPr>
            <a:r>
              <a:rPr altLang="en-IN" sz="1400" lang="en-US">
                <a:solidFill>
                  <a:srgbClr val="FFFFFF"/>
                </a:solidFill>
              </a:rPr>
              <a:t>C</a:t>
            </a:r>
            <a:r>
              <a:rPr altLang="en-IN" sz="1400" lang="en-US">
                <a:solidFill>
                  <a:srgbClr val="FFFFFF"/>
                </a:solidFill>
              </a:rPr>
              <a:t>o</a:t>
            </a:r>
            <a:r>
              <a:rPr altLang="en-IN" sz="1400" lang="en-US">
                <a:solidFill>
                  <a:srgbClr val="FFFFFF"/>
                </a:solidFill>
              </a:rPr>
              <a:t>l</a:t>
            </a:r>
            <a:r>
              <a:rPr altLang="en-IN" sz="1400" lang="en-US">
                <a:solidFill>
                  <a:srgbClr val="FFFFFF"/>
                </a:solidFill>
              </a:rPr>
              <a:t>l</a:t>
            </a:r>
            <a:r>
              <a:rPr altLang="en-IN" sz="1400" lang="en-US">
                <a:solidFill>
                  <a:srgbClr val="FFFFFF"/>
                </a:solidFill>
              </a:rPr>
              <a:t>ege</a:t>
            </a:r>
            <a:r>
              <a:rPr altLang="en-IN" sz="1400" lang="en-US">
                <a:solidFill>
                  <a:srgbClr val="FFFFFF"/>
                </a:solidFill>
              </a:rPr>
              <a:t>:</a:t>
            </a:r>
            <a:r>
              <a:rPr altLang="en-IN" sz="1400" lang="en-US">
                <a:solidFill>
                  <a:srgbClr val="FFFFFF"/>
                </a:solidFill>
              </a:rPr>
              <a:t> Prince </a:t>
            </a:r>
            <a:r>
              <a:rPr altLang="en-IN" sz="1400" lang="en-US">
                <a:solidFill>
                  <a:srgbClr val="FFFFFF"/>
                </a:solidFill>
              </a:rPr>
              <a:t>shri </a:t>
            </a:r>
            <a:r>
              <a:rPr altLang="en-IN" sz="1400" lang="en-US">
                <a:solidFill>
                  <a:srgbClr val="FFFFFF"/>
                </a:solidFill>
              </a:rPr>
              <a:t>B</a:t>
            </a:r>
            <a:r>
              <a:rPr altLang="en-IN" sz="1400" lang="en-US">
                <a:solidFill>
                  <a:srgbClr val="FFFFFF"/>
                </a:solidFill>
              </a:rPr>
              <a:t>alaji </a:t>
            </a:r>
            <a:r>
              <a:rPr altLang="en-IN" sz="1400" lang="en-US">
                <a:solidFill>
                  <a:srgbClr val="FFFFFF"/>
                </a:solidFill>
              </a:rPr>
              <a:t>A</a:t>
            </a:r>
            <a:r>
              <a:rPr altLang="en-IN" sz="1400" lang="en-US">
                <a:solidFill>
                  <a:srgbClr val="FFFFFF"/>
                </a:solidFill>
              </a:rPr>
              <a:t>r</a:t>
            </a:r>
            <a:r>
              <a:rPr altLang="en-IN" sz="1400" lang="en-US">
                <a:solidFill>
                  <a:srgbClr val="FFFFFF"/>
                </a:solidFill>
              </a:rPr>
              <a:t>t</a:t>
            </a:r>
            <a:r>
              <a:rPr altLang="en-IN" sz="1400" lang="en-US">
                <a:solidFill>
                  <a:srgbClr val="FFFFFF"/>
                </a:solidFill>
              </a:rPr>
              <a:t>s</a:t>
            </a:r>
            <a:r>
              <a:rPr altLang="en-IN" sz="1400" lang="en-US">
                <a:solidFill>
                  <a:srgbClr val="FFFFFF"/>
                </a:solidFill>
              </a:rPr>
              <a:t> </a:t>
            </a:r>
            <a:r>
              <a:rPr altLang="en-IN" sz="1400" lang="en-US">
                <a:solidFill>
                  <a:srgbClr val="FFFFFF"/>
                </a:solidFill>
              </a:rPr>
              <a:t>and </a:t>
            </a:r>
            <a:r>
              <a:rPr altLang="en-IN" sz="1400" lang="en-US">
                <a:solidFill>
                  <a:srgbClr val="FFFFFF"/>
                </a:solidFill>
              </a:rPr>
              <a:t>S</a:t>
            </a:r>
            <a:r>
              <a:rPr altLang="en-IN" sz="1400" lang="en-US">
                <a:solidFill>
                  <a:srgbClr val="FFFFFF"/>
                </a:solidFill>
              </a:rPr>
              <a:t>c</a:t>
            </a:r>
            <a:r>
              <a:rPr altLang="en-IN" sz="1400" lang="en-US">
                <a:solidFill>
                  <a:srgbClr val="FFFFFF"/>
                </a:solidFill>
              </a:rPr>
              <a:t>i</a:t>
            </a:r>
            <a:r>
              <a:rPr altLang="en-IN" sz="1400" lang="en-US">
                <a:solidFill>
                  <a:srgbClr val="FFFFFF"/>
                </a:solidFill>
              </a:rPr>
              <a:t>ence </a:t>
            </a:r>
            <a:r>
              <a:rPr altLang="en-IN" sz="1400" lang="en-US">
                <a:solidFill>
                  <a:srgbClr val="FFFFFF"/>
                </a:solidFill>
              </a:rPr>
              <a:t> </a:t>
            </a:r>
            <a:r>
              <a:rPr altLang="en-IN" sz="1400" lang="en-US">
                <a:solidFill>
                  <a:srgbClr val="FFFFFF"/>
                </a:solidFill>
              </a:rPr>
              <a:t>c</a:t>
            </a:r>
            <a:r>
              <a:rPr altLang="en-IN" sz="1400" lang="en-US">
                <a:solidFill>
                  <a:srgbClr val="FFFFFF"/>
                </a:solidFill>
              </a:rPr>
              <a:t>o</a:t>
            </a:r>
            <a:r>
              <a:rPr altLang="en-IN" sz="1400" lang="en-US">
                <a:solidFill>
                  <a:srgbClr val="FFFFFF"/>
                </a:solidFill>
              </a:rPr>
              <a:t>l</a:t>
            </a:r>
            <a:r>
              <a:rPr altLang="en-IN" sz="1400" lang="en-US">
                <a:solidFill>
                  <a:srgbClr val="FFFFFF"/>
                </a:solidFill>
              </a:rPr>
              <a:t>l</a:t>
            </a:r>
            <a:r>
              <a:rPr altLang="en-IN" sz="1400" lang="en-US">
                <a:solidFill>
                  <a:srgbClr val="FFFFFF"/>
                </a:solidFill>
              </a:rPr>
              <a:t>e</a:t>
            </a:r>
            <a:r>
              <a:rPr altLang="en-IN" sz="1400" lang="en-US">
                <a:solidFill>
                  <a:srgbClr val="FFFFFF"/>
                </a:solidFill>
              </a:rPr>
              <a:t>g</a:t>
            </a:r>
            <a:r>
              <a:rPr altLang="en-IN" sz="1400" lang="en-US">
                <a:solidFill>
                  <a:srgbClr val="FFFFFF"/>
                </a:solidFill>
              </a:rPr>
              <a:t>e</a:t>
            </a:r>
            <a:r>
              <a:rPr altLang="en-IN" sz="1400" lang="en-US">
                <a:solidFill>
                  <a:srgbClr val="FFFFFF"/>
                </a:solidFill>
              </a:rPr>
              <a:t> </a:t>
            </a:r>
            <a:r>
              <a:rPr altLang="en-IN" sz="1400" lang="en-US">
                <a:solidFill>
                  <a:srgbClr val="FFFFFF"/>
                </a:solidFill>
              </a:rPr>
              <a:t>/</a:t>
            </a:r>
            <a:r>
              <a:rPr altLang="en-IN" sz="1400" lang="en-US">
                <a:solidFill>
                  <a:srgbClr val="FFFFFF"/>
                </a:solidFill>
              </a:rPr>
              <a:t> </a:t>
            </a:r>
            <a:r>
              <a:rPr altLang="en-IN" sz="1400" lang="en-US">
                <a:solidFill>
                  <a:srgbClr val="FFFFFF"/>
                </a:solidFill>
              </a:rPr>
              <a:t>university of madras</a:t>
            </a:r>
            <a:endParaRPr sz="1400" lang="en-IN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"/>
          <p:cNvSpPr txBox="1"/>
          <p:nvPr/>
        </p:nvSpPr>
        <p:spPr>
          <a:xfrm>
            <a:off x="0" y="335768"/>
            <a:ext cx="5078057" cy="510540"/>
          </a:xfrm>
          <a:prstGeom prst="rect"/>
        </p:spPr>
        <p:txBody>
          <a:bodyPr rtlCol="0" wrap="square">
            <a:spAutoFit/>
          </a:bodyPr>
          <a:p>
            <a:r>
              <a:rPr altLang="en-IN" b="1" sz="2800" lang="en-US">
                <a:solidFill>
                  <a:srgbClr val="FFFFFF"/>
                </a:solidFill>
              </a:rPr>
              <a:t>R</a:t>
            </a:r>
            <a:r>
              <a:rPr altLang="en-IN" b="1" sz="2800" lang="en-US">
                <a:solidFill>
                  <a:srgbClr val="FFFFFF"/>
                </a:solidFill>
              </a:rPr>
              <a:t>E</a:t>
            </a:r>
            <a:r>
              <a:rPr altLang="en-IN" b="1" sz="2800" lang="en-US">
                <a:solidFill>
                  <a:srgbClr val="FFFFFF"/>
                </a:solidFill>
              </a:rPr>
              <a:t>S</a:t>
            </a:r>
            <a:r>
              <a:rPr altLang="en-IN" b="1" sz="2800" lang="en-US">
                <a:solidFill>
                  <a:srgbClr val="FFFFFF"/>
                </a:solidFill>
              </a:rPr>
              <a:t>U</a:t>
            </a:r>
            <a:r>
              <a:rPr altLang="en-IN" b="1" sz="2800" lang="en-US">
                <a:solidFill>
                  <a:srgbClr val="FFFFFF"/>
                </a:solidFill>
              </a:rPr>
              <a:t>L</a:t>
            </a:r>
            <a:r>
              <a:rPr altLang="en-IN" b="1" sz="2800" lang="en-US">
                <a:solidFill>
                  <a:srgbClr val="FFFFFF"/>
                </a:solidFill>
              </a:rPr>
              <a:t>T</a:t>
            </a:r>
            <a:r>
              <a:rPr altLang="en-IN" b="1" sz="2800" lang="en-US">
                <a:solidFill>
                  <a:srgbClr val="FFFFFF"/>
                </a:solidFill>
              </a:rPr>
              <a:t>S</a:t>
            </a:r>
            <a:r>
              <a:rPr altLang="en-IN" b="1" sz="2800" lang="en-US">
                <a:solidFill>
                  <a:srgbClr val="FFFFFF"/>
                </a:solidFill>
              </a:rPr>
              <a:t> </a:t>
            </a:r>
            <a:r>
              <a:rPr altLang="en-IN" b="1" sz="2800" lang="en-US">
                <a:solidFill>
                  <a:srgbClr val="FFFFFF"/>
                </a:solidFill>
              </a:rPr>
              <a:t>A</a:t>
            </a:r>
            <a:r>
              <a:rPr altLang="en-IN" b="1" sz="2800" lang="en-US">
                <a:solidFill>
                  <a:srgbClr val="FFFFFF"/>
                </a:solidFill>
              </a:rPr>
              <a:t>N</a:t>
            </a:r>
            <a:r>
              <a:rPr altLang="en-IN" b="1" sz="2800" lang="en-US">
                <a:solidFill>
                  <a:srgbClr val="FFFFFF"/>
                </a:solidFill>
              </a:rPr>
              <a:t>D </a:t>
            </a:r>
            <a:r>
              <a:rPr altLang="en-IN" b="1" sz="2800" lang="en-US">
                <a:solidFill>
                  <a:srgbClr val="FFFFFF"/>
                </a:solidFill>
              </a:rPr>
              <a:t>S</a:t>
            </a:r>
            <a:r>
              <a:rPr altLang="en-IN" b="1" sz="2800" lang="en-US">
                <a:solidFill>
                  <a:srgbClr val="FFFFFF"/>
                </a:solidFill>
              </a:rPr>
              <a:t>C</a:t>
            </a:r>
            <a:r>
              <a:rPr altLang="en-IN" b="1" sz="2800" lang="en-US">
                <a:solidFill>
                  <a:srgbClr val="FFFFFF"/>
                </a:solidFill>
              </a:rPr>
              <a:t>R</a:t>
            </a:r>
            <a:r>
              <a:rPr altLang="en-IN" b="1" sz="2800" lang="en-US">
                <a:solidFill>
                  <a:srgbClr val="FFFFFF"/>
                </a:solidFill>
              </a:rPr>
              <a:t>EEN </a:t>
            </a:r>
            <a:r>
              <a:rPr altLang="en-IN" b="1" sz="2800" lang="en-US">
                <a:solidFill>
                  <a:srgbClr val="FFFFFF"/>
                </a:solidFill>
              </a:rPr>
              <a:t>SHOT</a:t>
            </a:r>
            <a:r>
              <a:rPr altLang="en-IN" b="1" sz="2800" lang="en-US">
                <a:solidFill>
                  <a:srgbClr val="FFFFFF"/>
                </a:solidFill>
              </a:rPr>
              <a:t>:</a:t>
            </a:r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85247" y="1240725"/>
            <a:ext cx="3417942" cy="3030993"/>
          </a:xfrm>
          <a:prstGeom prst="rect"/>
        </p:spPr>
      </p:pic>
      <p:sp>
        <p:nvSpPr>
          <p:cNvPr id="1048606" name=""/>
          <p:cNvSpPr txBox="1"/>
          <p:nvPr/>
        </p:nvSpPr>
        <p:spPr>
          <a:xfrm>
            <a:off x="-5781" y="4463229"/>
            <a:ext cx="4000000" cy="4470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altLang="en-IN" sz="2400" lang="en-US">
                <a:solidFill>
                  <a:srgbClr val="FFFFFF"/>
                </a:solidFill>
              </a:rPr>
              <a:t>H</a:t>
            </a:r>
            <a:r>
              <a:rPr altLang="en-IN" sz="2400" lang="en-US">
                <a:solidFill>
                  <a:srgbClr val="FFFFFF"/>
                </a:solidFill>
              </a:rPr>
              <a:t>T</a:t>
            </a:r>
            <a:r>
              <a:rPr altLang="en-IN" sz="2400" lang="en-US">
                <a:solidFill>
                  <a:srgbClr val="FFFFFF"/>
                </a:solidFill>
              </a:rPr>
              <a:t>M</a:t>
            </a:r>
            <a:r>
              <a:rPr altLang="en-IN" sz="2400" lang="en-US">
                <a:solidFill>
                  <a:srgbClr val="FFFFFF"/>
                </a:solidFill>
              </a:rPr>
              <a:t>L </a:t>
            </a:r>
            <a:endParaRPr sz="2800" lang="en-IN">
              <a:solidFill>
                <a:srgbClr val="FFFFFF"/>
              </a:solidFill>
            </a:endParaRPr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280686" y="1304185"/>
            <a:ext cx="4235531" cy="2967533"/>
          </a:xfrm>
          <a:prstGeom prst="rect"/>
        </p:spPr>
      </p:pic>
      <p:sp>
        <p:nvSpPr>
          <p:cNvPr id="1048607" name=""/>
          <p:cNvSpPr txBox="1"/>
          <p:nvPr/>
        </p:nvSpPr>
        <p:spPr>
          <a:xfrm>
            <a:off x="4398451" y="4399728"/>
            <a:ext cx="4000000" cy="5105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altLang="en-IN" sz="2800" lang="en-US">
                <a:solidFill>
                  <a:srgbClr val="FFFFFF"/>
                </a:solidFill>
              </a:rPr>
              <a:t>C</a:t>
            </a:r>
            <a:r>
              <a:rPr altLang="en-IN" sz="2800" lang="en-US">
                <a:solidFill>
                  <a:srgbClr val="FFFFFF"/>
                </a:solidFill>
              </a:rPr>
              <a:t>S</a:t>
            </a:r>
            <a:r>
              <a:rPr altLang="en-IN" sz="2800" lang="en-US">
                <a:solidFill>
                  <a:srgbClr val="FFFFFF"/>
                </a:solidFill>
              </a:rPr>
              <a:t>S </a:t>
            </a:r>
            <a:endParaRPr sz="2800" lang="en-IN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283022" y="827131"/>
            <a:ext cx="6577957" cy="2870669"/>
          </a:xfrm>
          <a:prstGeom prst="rect"/>
        </p:spPr>
      </p:pic>
      <p:sp>
        <p:nvSpPr>
          <p:cNvPr id="1048608" name=""/>
          <p:cNvSpPr txBox="1"/>
          <p:nvPr/>
        </p:nvSpPr>
        <p:spPr>
          <a:xfrm>
            <a:off x="2572000" y="3868060"/>
            <a:ext cx="4000000" cy="5105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altLang="en-IN" sz="2800" lang="en-US">
                <a:solidFill>
                  <a:srgbClr val="FFFFFF"/>
                </a:solidFill>
              </a:rPr>
              <a:t>J</a:t>
            </a:r>
            <a:r>
              <a:rPr altLang="en-IN" sz="2800" lang="en-US">
                <a:solidFill>
                  <a:srgbClr val="FFFFFF"/>
                </a:solidFill>
              </a:rPr>
              <a:t>A</a:t>
            </a:r>
            <a:r>
              <a:rPr altLang="en-IN" sz="2800" lang="en-US">
                <a:solidFill>
                  <a:srgbClr val="FFFFFF"/>
                </a:solidFill>
              </a:rPr>
              <a:t>V</a:t>
            </a:r>
            <a:r>
              <a:rPr altLang="en-IN" sz="2800" lang="en-US">
                <a:solidFill>
                  <a:srgbClr val="FFFFFF"/>
                </a:solidFill>
              </a:rPr>
              <a:t>A</a:t>
            </a:r>
            <a:r>
              <a:rPr altLang="en-IN" sz="2800" lang="en-US">
                <a:solidFill>
                  <a:srgbClr val="FFFFFF"/>
                </a:solidFill>
              </a:rPr>
              <a:t> </a:t>
            </a:r>
            <a:r>
              <a:rPr altLang="en-IN" sz="2800" lang="en-US">
                <a:solidFill>
                  <a:srgbClr val="FFFFFF"/>
                </a:solidFill>
              </a:rPr>
              <a:t>SCRIPT </a:t>
            </a:r>
            <a:endParaRPr sz="2800" lang="en-IN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"/>
          <p:cNvSpPr txBox="1"/>
          <p:nvPr/>
        </p:nvSpPr>
        <p:spPr>
          <a:xfrm>
            <a:off x="532785" y="1513828"/>
            <a:ext cx="8078431" cy="3025140"/>
          </a:xfrm>
          <a:prstGeom prst="rect"/>
        </p:spPr>
        <p:txBody>
          <a:bodyPr rtlCol="0" wrap="square">
            <a:spAutoFit/>
          </a:bodyPr>
          <a:p>
            <a:r>
              <a:rPr altLang="en-IN" sz="2000" lang="en-US">
                <a:solidFill>
                  <a:srgbClr val="FFFFFF"/>
                </a:solidFill>
                <a:latin typeface="Noto Serif Lao"/>
                <a:cs typeface="Noto Serif Lao"/>
              </a:rPr>
              <a:t>This portfolio project effectively showcases my skills, projects, and learning journey in web development. It provides a clean, responsive, and user-friendly platform for students, recruiters, and peers to explore my work. Through this project, I have gained practical experience in HTML, CSS, and JavaScript, as well as in responsive design techniques. This portfolio will continue to grow and improve as I enhance my skills and complete more projects.</a:t>
            </a:r>
            <a:endParaRPr sz="1800" lang="en-IN">
              <a:solidFill>
                <a:srgbClr val="000000"/>
              </a:solidFill>
              <a:latin typeface="Noto Serif Lao"/>
              <a:cs typeface="Noto Serif Lao"/>
            </a:endParaRPr>
          </a:p>
        </p:txBody>
      </p:sp>
      <p:sp>
        <p:nvSpPr>
          <p:cNvPr id="1048610" name=""/>
          <p:cNvSpPr txBox="1"/>
          <p:nvPr/>
        </p:nvSpPr>
        <p:spPr>
          <a:xfrm>
            <a:off x="0" y="31613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altLang="en-IN" b="1" sz="2800" lang="en-US">
                <a:solidFill>
                  <a:srgbClr val="FFFFFF"/>
                </a:solidFill>
              </a:rPr>
              <a:t>C</a:t>
            </a:r>
            <a:r>
              <a:rPr altLang="en-IN" b="1" sz="2800" lang="en-US">
                <a:solidFill>
                  <a:srgbClr val="FFFFFF"/>
                </a:solidFill>
              </a:rPr>
              <a:t>O</a:t>
            </a:r>
            <a:r>
              <a:rPr altLang="en-IN" b="1" sz="2800" lang="en-US">
                <a:solidFill>
                  <a:srgbClr val="FFFFFF"/>
                </a:solidFill>
              </a:rPr>
              <a:t>N</a:t>
            </a:r>
            <a:r>
              <a:rPr altLang="en-IN" b="1" sz="2800" lang="en-US">
                <a:solidFill>
                  <a:srgbClr val="FFFFFF"/>
                </a:solidFill>
              </a:rPr>
              <a:t>C</a:t>
            </a:r>
            <a:r>
              <a:rPr altLang="en-IN" b="1" sz="2800" lang="en-US">
                <a:solidFill>
                  <a:srgbClr val="FFFFFF"/>
                </a:solidFill>
              </a:rPr>
              <a:t>LUSION</a:t>
            </a:r>
            <a:r>
              <a:rPr altLang="en-IN" b="1" sz="2800" lang="en-US">
                <a:solidFill>
                  <a:srgbClr val="FFFFFF"/>
                </a:solidFill>
              </a:rPr>
              <a:t>: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"/>
          <p:cNvSpPr txBox="1"/>
          <p:nvPr/>
        </p:nvSpPr>
        <p:spPr>
          <a:xfrm>
            <a:off x="802641" y="1946909"/>
            <a:ext cx="7538719" cy="624840"/>
          </a:xfrm>
          <a:prstGeom prst="rect"/>
        </p:spPr>
        <p:txBody>
          <a:bodyPr anchor="t" rtlCol="0" wrap="square">
            <a:spAutoFit/>
          </a:bodyPr>
          <a:p>
            <a:r>
              <a:rPr altLang="en-IN" b="1" sz="3600" i="0" lang="en-US">
                <a:solidFill>
                  <a:srgbClr val="FFFFFF"/>
                </a:solidFill>
              </a:rPr>
              <a:t>STUDENT </a:t>
            </a:r>
            <a:r>
              <a:rPr altLang="en-IN" b="1" sz="3600" i="0" lang="en-US">
                <a:solidFill>
                  <a:srgbClr val="FFFFFF"/>
                </a:solidFill>
              </a:rPr>
              <a:t> </a:t>
            </a:r>
            <a:r>
              <a:rPr altLang="en-IN" b="1" sz="3600" i="0" lang="en-US">
                <a:solidFill>
                  <a:srgbClr val="FFFFFF"/>
                </a:solidFill>
              </a:rPr>
              <a:t>D</a:t>
            </a:r>
            <a:r>
              <a:rPr altLang="en-IN" b="1" sz="3600" i="0" lang="en-US">
                <a:solidFill>
                  <a:srgbClr val="FFFFFF"/>
                </a:solidFill>
              </a:rPr>
              <a:t>I</a:t>
            </a:r>
            <a:r>
              <a:rPr altLang="en-IN" b="1" sz="3600" i="0" lang="en-US">
                <a:solidFill>
                  <a:srgbClr val="FFFFFF"/>
                </a:solidFill>
              </a:rPr>
              <a:t>G</a:t>
            </a:r>
            <a:r>
              <a:rPr altLang="en-IN" b="1" sz="3600" i="0" lang="en-US">
                <a:solidFill>
                  <a:srgbClr val="FFFFFF"/>
                </a:solidFill>
              </a:rPr>
              <a:t>ITAL </a:t>
            </a:r>
            <a:r>
              <a:rPr altLang="en-IN" b="1" sz="3600" i="0" lang="en-US">
                <a:solidFill>
                  <a:srgbClr val="FFFFFF"/>
                </a:solidFill>
              </a:rPr>
              <a:t>P</a:t>
            </a:r>
            <a:r>
              <a:rPr altLang="en-IN" b="1" sz="3600" i="0" lang="en-US">
                <a:solidFill>
                  <a:srgbClr val="FFFFFF"/>
                </a:solidFill>
              </a:rPr>
              <a:t>O</a:t>
            </a:r>
            <a:r>
              <a:rPr altLang="en-IN" b="1" sz="3600" i="0" lang="en-US">
                <a:solidFill>
                  <a:srgbClr val="FFFFFF"/>
                </a:solidFill>
              </a:rPr>
              <a:t>R</a:t>
            </a:r>
            <a:r>
              <a:rPr altLang="en-IN" b="1" sz="3600" i="0" lang="en-US">
                <a:solidFill>
                  <a:srgbClr val="FFFFFF"/>
                </a:solidFill>
              </a:rPr>
              <a:t>T</a:t>
            </a:r>
            <a:r>
              <a:rPr altLang="en-IN" b="1" sz="3600" i="0" lang="en-US">
                <a:solidFill>
                  <a:srgbClr val="FFFFFF"/>
                </a:solidFill>
              </a:rPr>
              <a:t>F</a:t>
            </a:r>
            <a:r>
              <a:rPr altLang="en-IN" b="1" sz="3600" i="0" lang="en-US">
                <a:solidFill>
                  <a:srgbClr val="FFFFFF"/>
                </a:solidFill>
              </a:rPr>
              <a:t>OLIO </a:t>
            </a:r>
            <a:endParaRPr b="1" sz="2800" i="0" lang="en-IN">
              <a:solidFill>
                <a:srgbClr val="FFFFFF"/>
              </a:solidFill>
            </a:endParaRPr>
          </a:p>
        </p:txBody>
      </p:sp>
      <p:sp>
        <p:nvSpPr>
          <p:cNvPr id="1048586" name=""/>
          <p:cNvSpPr txBox="1"/>
          <p:nvPr/>
        </p:nvSpPr>
        <p:spPr>
          <a:xfrm>
            <a:off x="0" y="530616"/>
            <a:ext cx="4493974" cy="510540"/>
          </a:xfrm>
          <a:prstGeom prst="rect"/>
        </p:spPr>
        <p:txBody>
          <a:bodyPr rtlCol="0" wrap="square">
            <a:spAutoFit/>
          </a:bodyPr>
          <a:p>
            <a:r>
              <a:rPr altLang="en-IN" b="1" sz="2800" lang="en-US">
                <a:solidFill>
                  <a:srgbClr val="FFFFFF"/>
                </a:solidFill>
              </a:rPr>
              <a:t>P</a:t>
            </a:r>
            <a:r>
              <a:rPr altLang="en-IN" b="1" sz="2800" lang="en-US">
                <a:solidFill>
                  <a:srgbClr val="FFFFFF"/>
                </a:solidFill>
              </a:rPr>
              <a:t>R</a:t>
            </a:r>
            <a:r>
              <a:rPr altLang="en-IN" b="1" sz="2800" lang="en-US">
                <a:solidFill>
                  <a:srgbClr val="FFFFFF"/>
                </a:solidFill>
              </a:rPr>
              <a:t>O</a:t>
            </a:r>
            <a:r>
              <a:rPr altLang="en-IN" b="1" sz="2800" lang="en-US">
                <a:solidFill>
                  <a:srgbClr val="FFFFFF"/>
                </a:solidFill>
              </a:rPr>
              <a:t>J</a:t>
            </a:r>
            <a:r>
              <a:rPr altLang="en-IN" b="1" sz="2800" lang="en-US">
                <a:solidFill>
                  <a:srgbClr val="FFFFFF"/>
                </a:solidFill>
              </a:rPr>
              <a:t>E</a:t>
            </a:r>
            <a:r>
              <a:rPr altLang="en-IN" b="1" sz="2800" lang="en-US">
                <a:solidFill>
                  <a:srgbClr val="FFFFFF"/>
                </a:solidFill>
              </a:rPr>
              <a:t>C</a:t>
            </a:r>
            <a:r>
              <a:rPr altLang="en-IN" b="1" sz="2800" lang="en-US">
                <a:solidFill>
                  <a:srgbClr val="FFFFFF"/>
                </a:solidFill>
              </a:rPr>
              <a:t>T</a:t>
            </a:r>
            <a:r>
              <a:rPr altLang="en-IN" b="1" sz="2800" lang="en-US">
                <a:solidFill>
                  <a:srgbClr val="FFFFFF"/>
                </a:solidFill>
              </a:rPr>
              <a:t> </a:t>
            </a:r>
            <a:r>
              <a:rPr altLang="en-IN" b="1" sz="2800" lang="en-US">
                <a:solidFill>
                  <a:srgbClr val="FFFFFF"/>
                </a:solidFill>
              </a:rPr>
              <a:t>T</a:t>
            </a:r>
            <a:r>
              <a:rPr altLang="en-IN" b="1" sz="2800" lang="en-US">
                <a:solidFill>
                  <a:srgbClr val="FFFFFF"/>
                </a:solidFill>
              </a:rPr>
              <a:t>I</a:t>
            </a:r>
            <a:r>
              <a:rPr altLang="en-IN" b="1" sz="2800" lang="en-US">
                <a:solidFill>
                  <a:srgbClr val="FFFFFF"/>
                </a:solidFill>
              </a:rPr>
              <a:t>T</a:t>
            </a:r>
            <a:r>
              <a:rPr altLang="en-IN" b="1" sz="2800" lang="en-US">
                <a:solidFill>
                  <a:srgbClr val="FFFFFF"/>
                </a:solidFill>
              </a:rPr>
              <a:t>LE</a:t>
            </a:r>
            <a:r>
              <a:rPr altLang="en-IN" b="1" sz="2800" lang="en-US">
                <a:solidFill>
                  <a:srgbClr val="FFFFFF"/>
                </a:solidFill>
              </a:rPr>
              <a:t>: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"/>
          <p:cNvSpPr txBox="1"/>
          <p:nvPr/>
        </p:nvSpPr>
        <p:spPr>
          <a:xfrm>
            <a:off x="2468088" y="1325879"/>
            <a:ext cx="4623454" cy="2491740"/>
          </a:xfrm>
          <a:prstGeom prst="rect"/>
        </p:spPr>
        <p:txBody>
          <a:bodyPr rtlCol="0" wrap="square">
            <a:spAutoFit/>
          </a:bodyPr>
          <a:p>
            <a:r>
              <a:rPr altLang="en-IN" sz="1800" lang="en-US">
                <a:solidFill>
                  <a:srgbClr val="FFFFFF"/>
                </a:solidFill>
              </a:rPr>
              <a:t>1.Problem Statement</a:t>
            </a:r>
            <a:endParaRPr sz="1800" lang="en-IN">
              <a:solidFill>
                <a:srgbClr val="FFFFFF"/>
              </a:solidFill>
            </a:endParaRPr>
          </a:p>
          <a:p>
            <a:r>
              <a:rPr altLang="en-IN" sz="1800" lang="en-US">
                <a:solidFill>
                  <a:srgbClr val="FFFFFF"/>
                </a:solidFill>
              </a:rPr>
              <a:t>2.Project Overview</a:t>
            </a:r>
            <a:endParaRPr sz="1800" lang="en-IN">
              <a:solidFill>
                <a:srgbClr val="FFFFFF"/>
              </a:solidFill>
            </a:endParaRPr>
          </a:p>
          <a:p>
            <a:r>
              <a:rPr altLang="en-IN" sz="1800" lang="en-US">
                <a:solidFill>
                  <a:srgbClr val="FFFFFF"/>
                </a:solidFill>
              </a:rPr>
              <a:t>3.End Users</a:t>
            </a:r>
            <a:endParaRPr sz="1800" lang="en-IN">
              <a:solidFill>
                <a:srgbClr val="FFFFFF"/>
              </a:solidFill>
            </a:endParaRPr>
          </a:p>
          <a:p>
            <a:r>
              <a:rPr altLang="en-IN" sz="1800" lang="en-US">
                <a:solidFill>
                  <a:srgbClr val="FFFFFF"/>
                </a:solidFill>
              </a:rPr>
              <a:t>4.Tools and </a:t>
            </a:r>
            <a:r>
              <a:rPr altLang="en-IN" sz="1800" lang="en-US">
                <a:solidFill>
                  <a:srgbClr val="FFFFFF"/>
                </a:solidFill>
              </a:rPr>
              <a:t>Technologies</a:t>
            </a:r>
            <a:endParaRPr sz="1800" lang="en-IN">
              <a:solidFill>
                <a:srgbClr val="FFFFFF"/>
              </a:solidFill>
            </a:endParaRPr>
          </a:p>
          <a:p>
            <a:r>
              <a:rPr altLang="en-IN" sz="1800" lang="en-US">
                <a:solidFill>
                  <a:srgbClr val="FFFFFF"/>
                </a:solidFill>
              </a:rPr>
              <a:t>5.Portfolio design and Layout</a:t>
            </a:r>
            <a:endParaRPr sz="1800" lang="en-IN">
              <a:solidFill>
                <a:srgbClr val="FFFFFF"/>
              </a:solidFill>
            </a:endParaRPr>
          </a:p>
          <a:p>
            <a:r>
              <a:rPr altLang="en-IN" sz="1800" lang="en-US">
                <a:solidFill>
                  <a:srgbClr val="FFFFFF"/>
                </a:solidFill>
              </a:rPr>
              <a:t>6.Features and Functionality</a:t>
            </a:r>
            <a:endParaRPr sz="1800" lang="en-IN">
              <a:solidFill>
                <a:srgbClr val="FFFFFF"/>
              </a:solidFill>
            </a:endParaRPr>
          </a:p>
          <a:p>
            <a:r>
              <a:rPr altLang="en-IN" sz="1800" lang="en-US">
                <a:solidFill>
                  <a:srgbClr val="FFFFFF"/>
                </a:solidFill>
              </a:rPr>
              <a:t>7.Results and Screenshots</a:t>
            </a:r>
            <a:endParaRPr sz="1800" lang="en-IN">
              <a:solidFill>
                <a:srgbClr val="FFFFFF"/>
              </a:solidFill>
            </a:endParaRPr>
          </a:p>
          <a:p>
            <a:r>
              <a:rPr altLang="en-IN" sz="1800" lang="en-US">
                <a:solidFill>
                  <a:srgbClr val="FFFFFF"/>
                </a:solidFill>
              </a:rPr>
              <a:t>8.Conclusion</a:t>
            </a:r>
            <a:endParaRPr sz="1800" lang="en-IN">
              <a:solidFill>
                <a:srgbClr val="FFFFFF"/>
              </a:solidFill>
            </a:endParaRPr>
          </a:p>
          <a:p>
            <a:r>
              <a:rPr altLang="en-IN" sz="1800" lang="en-US">
                <a:solidFill>
                  <a:srgbClr val="FFFFFF"/>
                </a:solidFill>
              </a:rPr>
              <a:t>9.Github Link</a:t>
            </a:r>
            <a:endParaRPr sz="1800" lang="en-IN">
              <a:solidFill>
                <a:srgbClr val="FFFFFF"/>
              </a:solidFill>
            </a:endParaRPr>
          </a:p>
        </p:txBody>
      </p:sp>
      <p:sp>
        <p:nvSpPr>
          <p:cNvPr id="1048588" name=""/>
          <p:cNvSpPr txBox="1"/>
          <p:nvPr/>
        </p:nvSpPr>
        <p:spPr>
          <a:xfrm>
            <a:off x="779814" y="367386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altLang="en-IN" b="1" sz="2800" i="0" lang="en-US">
                <a:solidFill>
                  <a:srgbClr val="FFFFFF"/>
                </a:solidFill>
              </a:rPr>
              <a:t>AGENDA</a:t>
            </a:r>
            <a:r>
              <a:rPr altLang="en-IN" b="1" sz="2800" i="0" lang="en-US">
                <a:solidFill>
                  <a:srgbClr val="FFFFFF"/>
                </a:solidFill>
              </a:rPr>
              <a:t> </a:t>
            </a:r>
            <a:r>
              <a:rPr altLang="en-IN" b="1" sz="2800" i="0" lang="en-US">
                <a:solidFill>
                  <a:srgbClr val="FFFFFF"/>
                </a:solidFill>
              </a:rPr>
              <a:t>:</a:t>
            </a:r>
            <a:endParaRPr b="1" sz="2800" i="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"/>
          <p:cNvSpPr txBox="1"/>
          <p:nvPr/>
        </p:nvSpPr>
        <p:spPr>
          <a:xfrm>
            <a:off x="2572000" y="236220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590" name=""/>
          <p:cNvSpPr txBox="1"/>
          <p:nvPr/>
        </p:nvSpPr>
        <p:spPr>
          <a:xfrm rot="21587400">
            <a:off x="308562" y="1040130"/>
            <a:ext cx="8526875" cy="3063240"/>
          </a:xfrm>
          <a:prstGeom prst="rect"/>
        </p:spPr>
        <p:txBody>
          <a:bodyPr rtlCol="0" wrap="square">
            <a:spAutoFit/>
          </a:bodyPr>
          <a:p>
            <a:r>
              <a:rPr sz="2000" lang="en-IN">
                <a:solidFill>
                  <a:srgbClr val="FFFFFF"/>
                </a:solidFill>
                <a:latin typeface="Noto Sans Lao UI"/>
                <a:cs typeface="Noto Sans Lao UI"/>
              </a:rPr>
              <a:t>In today’s </a:t>
            </a:r>
            <a:r>
              <a:rPr sz="2000" lang="en-IN">
                <a:solidFill>
                  <a:srgbClr val="FFFFFF"/>
                </a:solidFill>
                <a:latin typeface="Noto Sans Lao UI"/>
                <a:cs typeface="Noto Sans Lao UI"/>
              </a:rPr>
              <a:t>digital era, many students struggle to effectively showcase their skills, academic achievements, and personal growth in a structured and accessible way. Traditional methods, such as paper files or basic resumes, often fail to represent a student’s full potential and are difficult to update or share.
There is a growing need for a digital platform where students can organize, display, and share their work easily with teachers, peers, colleges, and employers. </a:t>
            </a:r>
            <a:endParaRPr sz="1600" lang="en-IN">
              <a:solidFill>
                <a:srgbClr val="FFFFFF"/>
              </a:solidFill>
              <a:latin typeface="Noto Sans Lao UI"/>
              <a:cs typeface="Noto Sans Lao UI"/>
            </a:endParaRPr>
          </a:p>
        </p:txBody>
      </p:sp>
      <p:sp>
        <p:nvSpPr>
          <p:cNvPr id="1048591" name=""/>
          <p:cNvSpPr txBox="1"/>
          <p:nvPr/>
        </p:nvSpPr>
        <p:spPr>
          <a:xfrm>
            <a:off x="0" y="99059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altLang="en-IN" b="1" sz="2800" i="0" lang="en-US">
                <a:solidFill>
                  <a:srgbClr val="FFFFFF"/>
                </a:solidFill>
              </a:rPr>
              <a:t>P</a:t>
            </a:r>
            <a:r>
              <a:rPr altLang="en-IN" b="1" sz="2800" i="0" lang="en-US">
                <a:solidFill>
                  <a:srgbClr val="FFFFFF"/>
                </a:solidFill>
              </a:rPr>
              <a:t>R</a:t>
            </a:r>
            <a:r>
              <a:rPr altLang="en-IN" b="1" sz="2800" i="0" lang="en-US">
                <a:solidFill>
                  <a:srgbClr val="FFFFFF"/>
                </a:solidFill>
              </a:rPr>
              <a:t>O</a:t>
            </a:r>
            <a:r>
              <a:rPr altLang="en-IN" b="1" sz="2800" i="0" lang="en-US">
                <a:solidFill>
                  <a:srgbClr val="FFFFFF"/>
                </a:solidFill>
              </a:rPr>
              <a:t>B</a:t>
            </a:r>
            <a:r>
              <a:rPr altLang="en-IN" b="1" sz="2800" i="0" lang="en-US">
                <a:solidFill>
                  <a:srgbClr val="FFFFFF"/>
                </a:solidFill>
              </a:rPr>
              <a:t>LEM </a:t>
            </a:r>
            <a:r>
              <a:rPr altLang="en-IN" b="1" sz="2800" i="0" lang="en-US">
                <a:solidFill>
                  <a:srgbClr val="FFFFFF"/>
                </a:solidFill>
              </a:rPr>
              <a:t>S</a:t>
            </a:r>
            <a:r>
              <a:rPr altLang="en-IN" b="1" sz="2800" i="0" lang="en-US">
                <a:solidFill>
                  <a:srgbClr val="FFFFFF"/>
                </a:solidFill>
              </a:rPr>
              <a:t>T</a:t>
            </a:r>
            <a:r>
              <a:rPr altLang="en-IN" b="1" sz="2800" i="0" lang="en-US">
                <a:solidFill>
                  <a:srgbClr val="FFFFFF"/>
                </a:solidFill>
              </a:rPr>
              <a:t>A</a:t>
            </a:r>
            <a:r>
              <a:rPr altLang="en-IN" b="1" sz="2800" i="0" lang="en-US">
                <a:solidFill>
                  <a:srgbClr val="FFFFFF"/>
                </a:solidFill>
              </a:rPr>
              <a:t>T</a:t>
            </a:r>
            <a:r>
              <a:rPr altLang="en-IN" b="1" sz="2800" i="0" lang="en-US">
                <a:solidFill>
                  <a:srgbClr val="FFFFFF"/>
                </a:solidFill>
              </a:rPr>
              <a:t>EMENT</a:t>
            </a:r>
            <a:r>
              <a:rPr altLang="en-IN" b="1" sz="2800" i="0" lang="en-US">
                <a:solidFill>
                  <a:srgbClr val="FFFFFF"/>
                </a:solidFill>
              </a:rPr>
              <a:t>:</a:t>
            </a:r>
            <a:endParaRPr b="1" sz="2800" i="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"/>
          <p:cNvSpPr txBox="1"/>
          <p:nvPr/>
        </p:nvSpPr>
        <p:spPr>
          <a:xfrm>
            <a:off x="0" y="492966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altLang="en-IN" b="1" sz="2800" lang="en-US">
                <a:solidFill>
                  <a:srgbClr val="FFFFFF"/>
                </a:solidFill>
              </a:rPr>
              <a:t>PROJECT OVERVIEW </a:t>
            </a:r>
            <a:r>
              <a:rPr altLang="en-IN" b="1" sz="2800" lang="en-US">
                <a:solidFill>
                  <a:srgbClr val="FFFFFF"/>
                </a:solidFill>
              </a:rPr>
              <a:t>;</a:t>
            </a:r>
            <a:endParaRPr b="1" sz="2800" lang="en-IN">
              <a:solidFill>
                <a:srgbClr val="000000"/>
              </a:solidFill>
            </a:endParaRPr>
          </a:p>
        </p:txBody>
      </p:sp>
      <p:sp>
        <p:nvSpPr>
          <p:cNvPr id="1048593" name=""/>
          <p:cNvSpPr txBox="1"/>
          <p:nvPr/>
        </p:nvSpPr>
        <p:spPr>
          <a:xfrm>
            <a:off x="746779" y="1432560"/>
            <a:ext cx="7650441" cy="4053840"/>
          </a:xfrm>
          <a:prstGeom prst="rect"/>
        </p:spPr>
        <p:txBody>
          <a:bodyPr rtlCol="0" wrap="square">
            <a:spAutoFit/>
          </a:bodyPr>
          <a:p>
            <a:r>
              <a:rPr altLang="en-IN" sz="2000" lang="en-US">
                <a:solidFill>
                  <a:srgbClr val="FFFFFF"/>
                </a:solidFill>
              </a:rPr>
              <a:t>This project is a personal portfolio website created using HTML, CSS, and JavaScript.</a:t>
            </a:r>
            <a:endParaRPr sz="1800" lang="en-IN">
              <a:solidFill>
                <a:srgbClr val="000000"/>
              </a:solidFill>
            </a:endParaRPr>
          </a:p>
          <a:p>
            <a:endParaRPr sz="1800" lang="en-IN">
              <a:solidFill>
                <a:srgbClr val="000000"/>
              </a:solidFill>
            </a:endParaRPr>
          </a:p>
          <a:p>
            <a:r>
              <a:rPr altLang="en-IN" sz="2000" lang="en-US">
                <a:solidFill>
                  <a:srgbClr val="FFFFFF"/>
                </a:solidFill>
              </a:rPr>
              <a:t>It showcases my profile, skills, and projects with a clean and responsive design.</a:t>
            </a:r>
            <a:endParaRPr sz="1800" lang="en-IN">
              <a:solidFill>
                <a:srgbClr val="000000"/>
              </a:solidFill>
            </a:endParaRPr>
          </a:p>
          <a:p>
            <a:endParaRPr sz="1800" lang="en-IN">
              <a:solidFill>
                <a:srgbClr val="000000"/>
              </a:solidFill>
            </a:endParaRPr>
          </a:p>
          <a:p>
            <a:r>
              <a:rPr altLang="en-IN" sz="2000" lang="en-US">
                <a:solidFill>
                  <a:srgbClr val="FFFFFF"/>
                </a:solidFill>
              </a:rPr>
              <a:t>The site includes sections like About Me, My Projects, and a Contact Form for easy interaction.</a:t>
            </a:r>
            <a:endParaRPr sz="1800" lang="en-IN">
              <a:solidFill>
                <a:srgbClr val="000000"/>
              </a:solidFill>
            </a:endParaRPr>
          </a:p>
          <a:p>
            <a:endParaRPr sz="1800" lang="en-IN">
              <a:solidFill>
                <a:srgbClr val="000000"/>
              </a:solidFill>
            </a:endParaRPr>
          </a:p>
          <a:p>
            <a:r>
              <a:rPr altLang="en-IN" sz="2000" lang="en-US">
                <a:solidFill>
                  <a:srgbClr val="FFFFFF"/>
                </a:solidFill>
              </a:rPr>
              <a:t>It serves as a platform to highlight my web development learning journey and projects.</a:t>
            </a:r>
            <a:endParaRPr sz="1800" lang="en-IN">
              <a:solidFill>
                <a:srgbClr val="000000"/>
              </a:solidFill>
            </a:endParaRPr>
          </a:p>
          <a:p>
            <a:endParaRPr sz="20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"/>
          <p:cNvSpPr txBox="1"/>
          <p:nvPr/>
        </p:nvSpPr>
        <p:spPr>
          <a:xfrm>
            <a:off x="0" y="270704"/>
            <a:ext cx="5176263" cy="510540"/>
          </a:xfrm>
          <a:prstGeom prst="rect"/>
        </p:spPr>
        <p:txBody>
          <a:bodyPr rtlCol="0" wrap="square">
            <a:spAutoFit/>
          </a:bodyPr>
          <a:p>
            <a:r>
              <a:rPr altLang="en-IN" b="1" sz="2800" lang="en-US">
                <a:solidFill>
                  <a:srgbClr val="FFFFFF"/>
                </a:solidFill>
              </a:rPr>
              <a:t>W</a:t>
            </a:r>
            <a:r>
              <a:rPr altLang="en-IN" b="1" sz="2800" lang="en-US">
                <a:solidFill>
                  <a:srgbClr val="FFFFFF"/>
                </a:solidFill>
              </a:rPr>
              <a:t>H</a:t>
            </a:r>
            <a:r>
              <a:rPr altLang="en-IN" b="1" sz="2800" lang="en-US">
                <a:solidFill>
                  <a:srgbClr val="FFFFFF"/>
                </a:solidFill>
              </a:rPr>
              <a:t>O</a:t>
            </a:r>
            <a:r>
              <a:rPr altLang="en-IN" b="1" sz="2800" lang="en-US">
                <a:solidFill>
                  <a:srgbClr val="FFFFFF"/>
                </a:solidFill>
              </a:rPr>
              <a:t> </a:t>
            </a:r>
            <a:r>
              <a:rPr altLang="en-IN" b="1" sz="2800" lang="en-US">
                <a:solidFill>
                  <a:srgbClr val="FFFFFF"/>
                </a:solidFill>
              </a:rPr>
              <a:t>ARE </a:t>
            </a:r>
            <a:r>
              <a:rPr altLang="en-IN" b="1" sz="2800" lang="en-US">
                <a:solidFill>
                  <a:srgbClr val="FFFFFF"/>
                </a:solidFill>
              </a:rPr>
              <a:t>T</a:t>
            </a:r>
            <a:r>
              <a:rPr altLang="en-IN" b="1" sz="2800" lang="en-US">
                <a:solidFill>
                  <a:srgbClr val="FFFFFF"/>
                </a:solidFill>
              </a:rPr>
              <a:t>HE </a:t>
            </a:r>
            <a:r>
              <a:rPr altLang="en-IN" b="1" sz="2800" lang="en-US">
                <a:solidFill>
                  <a:srgbClr val="FFFFFF"/>
                </a:solidFill>
              </a:rPr>
              <a:t>E</a:t>
            </a:r>
            <a:r>
              <a:rPr altLang="en-IN" b="1" sz="2800" lang="en-US">
                <a:solidFill>
                  <a:srgbClr val="FFFFFF"/>
                </a:solidFill>
              </a:rPr>
              <a:t>N</a:t>
            </a:r>
            <a:r>
              <a:rPr altLang="en-IN" b="1" sz="2800" lang="en-US">
                <a:solidFill>
                  <a:srgbClr val="FFFFFF"/>
                </a:solidFill>
              </a:rPr>
              <a:t>D</a:t>
            </a:r>
            <a:r>
              <a:rPr altLang="en-IN" b="1" sz="2800" lang="en-US">
                <a:solidFill>
                  <a:srgbClr val="FFFFFF"/>
                </a:solidFill>
              </a:rPr>
              <a:t> </a:t>
            </a:r>
            <a:r>
              <a:rPr altLang="en-IN" b="1" sz="2800" lang="en-US">
                <a:solidFill>
                  <a:srgbClr val="FFFFFF"/>
                </a:solidFill>
              </a:rPr>
              <a:t>U</a:t>
            </a:r>
            <a:r>
              <a:rPr altLang="en-IN" b="1" sz="2800" lang="en-US">
                <a:solidFill>
                  <a:srgbClr val="FFFFFF"/>
                </a:solidFill>
              </a:rPr>
              <a:t>S</a:t>
            </a:r>
            <a:r>
              <a:rPr altLang="en-IN" b="1" sz="2800" lang="en-US">
                <a:solidFill>
                  <a:srgbClr val="FFFFFF"/>
                </a:solidFill>
              </a:rPr>
              <a:t>ER</a:t>
            </a:r>
            <a:r>
              <a:rPr altLang="en-IN" b="1" sz="2800" lang="en-US">
                <a:solidFill>
                  <a:srgbClr val="FFFFFF"/>
                </a:solidFill>
              </a:rPr>
              <a:t>S</a:t>
            </a:r>
            <a:r>
              <a:rPr altLang="en-IN" b="1" sz="2800" lang="en-US">
                <a:solidFill>
                  <a:srgbClr val="FFFFFF"/>
                </a:solidFill>
              </a:rPr>
              <a:t>;</a:t>
            </a:r>
            <a:endParaRPr b="1" sz="2800" lang="en-IN">
              <a:solidFill>
                <a:srgbClr val="000000"/>
              </a:solidFill>
            </a:endParaRPr>
          </a:p>
        </p:txBody>
      </p:sp>
      <p:sp>
        <p:nvSpPr>
          <p:cNvPr id="1048596" name=""/>
          <p:cNvSpPr txBox="1"/>
          <p:nvPr/>
        </p:nvSpPr>
        <p:spPr>
          <a:xfrm>
            <a:off x="565253" y="1015063"/>
            <a:ext cx="8013488" cy="3952241"/>
          </a:xfrm>
          <a:prstGeom prst="rect"/>
        </p:spPr>
        <p:txBody>
          <a:bodyPr rtlCol="0" wrap="square">
            <a:spAutoFit/>
          </a:bodyPr>
          <a:p>
            <a:r>
              <a:rPr altLang="en-IN" sz="2000" lang="en-US">
                <a:solidFill>
                  <a:srgbClr val="FFFFFF"/>
                </a:solidFill>
                <a:effectLst/>
              </a:rPr>
              <a:t>If the end users are students, they could be: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altLang="en-IN" sz="2000" lang="en-US">
                <a:solidFill>
                  <a:srgbClr val="FFFFFF"/>
                </a:solidFill>
                <a:effectLst/>
              </a:rPr>
              <a:t>1. Clas</a:t>
            </a:r>
            <a:r>
              <a:rPr altLang="en-IN" sz="2000" lang="en-US">
                <a:solidFill>
                  <a:srgbClr val="FFFFFF"/>
                </a:solidFill>
                <a:effectLst/>
              </a:rPr>
              <a:t>s</a:t>
            </a:r>
            <a:r>
              <a:rPr altLang="en-IN" sz="2000" lang="en-US">
                <a:solidFill>
                  <a:srgbClr val="FFFFFF"/>
                </a:solidFill>
                <a:effectLst/>
              </a:rPr>
              <a:t>mates or friends – who want to see your projects for ideas or </a:t>
            </a:r>
            <a:r>
              <a:rPr altLang="en-IN" sz="2000" lang="en-US">
                <a:solidFill>
                  <a:srgbClr val="FFFFFF"/>
                </a:solidFill>
                <a:effectLst/>
              </a:rPr>
              <a:t> </a:t>
            </a:r>
            <a:r>
              <a:rPr altLang="en-IN" sz="2000" lang="en-US">
                <a:solidFill>
                  <a:srgbClr val="FFFFFF"/>
                </a:solidFill>
                <a:effectLst/>
              </a:rPr>
              <a:t> </a:t>
            </a:r>
            <a:r>
              <a:rPr altLang="en-IN" sz="2000" lang="en-US">
                <a:solidFill>
                  <a:srgbClr val="FFFFFF"/>
                </a:solidFill>
                <a:effectLst/>
              </a:rPr>
              <a:t> </a:t>
            </a:r>
            <a:r>
              <a:rPr altLang="en-IN" sz="2000" lang="en-US">
                <a:solidFill>
                  <a:srgbClr val="FFFFFF"/>
                </a:solidFill>
                <a:effectLst/>
              </a:rPr>
              <a:t> </a:t>
            </a:r>
            <a:r>
              <a:rPr altLang="en-IN" sz="2000" lang="en-US">
                <a:solidFill>
                  <a:srgbClr val="FFFFFF"/>
                </a:solidFill>
                <a:effectLst/>
              </a:rPr>
              <a:t> </a:t>
            </a:r>
            <a:r>
              <a:rPr altLang="en-IN" sz="2000" lang="en-US">
                <a:solidFill>
                  <a:srgbClr val="FFFFFF"/>
                </a:solidFill>
                <a:effectLst/>
              </a:rPr>
              <a:t> </a:t>
            </a:r>
            <a:r>
              <a:rPr altLang="en-IN" sz="2000" lang="en-US">
                <a:solidFill>
                  <a:srgbClr val="FFFFFF"/>
                </a:solidFill>
                <a:effectLst/>
              </a:rPr>
              <a:t> </a:t>
            </a:r>
            <a:r>
              <a:rPr altLang="en-IN" sz="2000" lang="en-US">
                <a:solidFill>
                  <a:srgbClr val="FFFFFF"/>
                </a:solidFill>
                <a:effectLst/>
              </a:rPr>
              <a:t> </a:t>
            </a:r>
            <a:r>
              <a:rPr altLang="en-IN" sz="2000" lang="en-US">
                <a:solidFill>
                  <a:srgbClr val="FFFFFF"/>
                </a:solidFill>
                <a:effectLst/>
              </a:rPr>
              <a:t> </a:t>
            </a:r>
            <a:r>
              <a:rPr altLang="en-IN" sz="2000" lang="en-US">
                <a:solidFill>
                  <a:srgbClr val="FFFFFF"/>
                </a:solidFill>
                <a:effectLst/>
              </a:rPr>
              <a:t> </a:t>
            </a:r>
            <a:r>
              <a:rPr altLang="en-IN" sz="2000" lang="en-US">
                <a:solidFill>
                  <a:srgbClr val="FFFFFF"/>
                </a:solidFill>
                <a:effectLst/>
              </a:rPr>
              <a:t> </a:t>
            </a:r>
            <a:r>
              <a:rPr altLang="en-IN" sz="2000" lang="en-US">
                <a:solidFill>
                  <a:srgbClr val="FFFFFF"/>
                </a:solidFill>
                <a:effectLst/>
              </a:rPr>
              <a:t>i</a:t>
            </a:r>
            <a:r>
              <a:rPr altLang="en-IN" sz="2000" lang="en-US">
                <a:solidFill>
                  <a:srgbClr val="FFFFFF"/>
                </a:solidFill>
                <a:effectLst/>
              </a:rPr>
              <a:t>nspiration.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altLang="en-IN" sz="2000" lang="en-US">
                <a:solidFill>
                  <a:srgbClr val="FFFFFF"/>
                </a:solidFill>
                <a:effectLst/>
              </a:rPr>
              <a:t>2. Team members – collaborating with you on group projects or hackathons.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altLang="en-IN" sz="2000" lang="en-US">
                <a:solidFill>
                  <a:srgbClr val="FFFFFF"/>
                </a:solidFill>
                <a:effectLst/>
              </a:rPr>
              <a:t>3. Junior students – learning from your code and portfolio structure.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altLang="en-IN" sz="2000" lang="en-US">
                <a:solidFill>
                  <a:srgbClr val="FFFFFF"/>
                </a:solidFill>
                <a:effectLst/>
              </a:rPr>
              <a:t>4. Peers in tech communities – connecting for networking, knowledge sharing, or project collaboration.</a:t>
            </a:r>
            <a:endParaRPr sz="24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"/>
          <p:cNvSpPr txBox="1"/>
          <p:nvPr/>
        </p:nvSpPr>
        <p:spPr>
          <a:xfrm>
            <a:off x="0" y="179889"/>
            <a:ext cx="5402113" cy="510540"/>
          </a:xfrm>
          <a:prstGeom prst="rect"/>
        </p:spPr>
        <p:txBody>
          <a:bodyPr rtlCol="0" wrap="square">
            <a:spAutoFit/>
          </a:bodyPr>
          <a:p>
            <a:r>
              <a:rPr altLang="en-IN" b="1" sz="2800" lang="en-US">
                <a:solidFill>
                  <a:srgbClr val="FFFFFF"/>
                </a:solidFill>
              </a:rPr>
              <a:t>T</a:t>
            </a:r>
            <a:r>
              <a:rPr altLang="en-IN" b="1" sz="2800" lang="en-US">
                <a:solidFill>
                  <a:srgbClr val="FFFFFF"/>
                </a:solidFill>
              </a:rPr>
              <a:t>O</a:t>
            </a:r>
            <a:r>
              <a:rPr altLang="en-IN" b="1" sz="2800" lang="en-US">
                <a:solidFill>
                  <a:srgbClr val="FFFFFF"/>
                </a:solidFill>
              </a:rPr>
              <a:t>O</a:t>
            </a:r>
            <a:r>
              <a:rPr altLang="en-IN" b="1" sz="2800" lang="en-US">
                <a:solidFill>
                  <a:srgbClr val="FFFFFF"/>
                </a:solidFill>
              </a:rPr>
              <a:t>LS </a:t>
            </a:r>
            <a:r>
              <a:rPr altLang="en-IN" b="1" sz="2800" lang="en-US">
                <a:solidFill>
                  <a:srgbClr val="FFFFFF"/>
                </a:solidFill>
              </a:rPr>
              <a:t>A</a:t>
            </a:r>
            <a:r>
              <a:rPr altLang="en-IN" b="1" sz="2800" lang="en-US">
                <a:solidFill>
                  <a:srgbClr val="FFFFFF"/>
                </a:solidFill>
              </a:rPr>
              <a:t>ND </a:t>
            </a:r>
            <a:r>
              <a:rPr altLang="en-IN" b="1" sz="2800" lang="en-US">
                <a:solidFill>
                  <a:srgbClr val="FFFFFF"/>
                </a:solidFill>
              </a:rPr>
              <a:t>T</a:t>
            </a:r>
            <a:r>
              <a:rPr altLang="en-IN" b="1" sz="2800" lang="en-US">
                <a:solidFill>
                  <a:srgbClr val="FFFFFF"/>
                </a:solidFill>
              </a:rPr>
              <a:t>E</a:t>
            </a:r>
            <a:r>
              <a:rPr altLang="en-IN" b="1" sz="2800" lang="en-US">
                <a:solidFill>
                  <a:srgbClr val="FFFFFF"/>
                </a:solidFill>
              </a:rPr>
              <a:t>C</a:t>
            </a:r>
            <a:r>
              <a:rPr altLang="en-IN" b="1" sz="2800" lang="en-US">
                <a:solidFill>
                  <a:srgbClr val="FFFFFF"/>
                </a:solidFill>
              </a:rPr>
              <a:t>H</a:t>
            </a:r>
            <a:r>
              <a:rPr altLang="en-IN" b="1" sz="2800" lang="en-US">
                <a:solidFill>
                  <a:srgbClr val="FFFFFF"/>
                </a:solidFill>
              </a:rPr>
              <a:t>NOLOGIES </a:t>
            </a:r>
            <a:r>
              <a:rPr altLang="en-IN" b="1" sz="2800" lang="en-US">
                <a:solidFill>
                  <a:srgbClr val="FFFFFF"/>
                </a:solidFill>
              </a:rPr>
              <a:t>: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598" name=""/>
          <p:cNvSpPr txBox="1"/>
          <p:nvPr/>
        </p:nvSpPr>
        <p:spPr>
          <a:xfrm>
            <a:off x="636693" y="1011246"/>
            <a:ext cx="7532909" cy="1844039"/>
          </a:xfrm>
          <a:prstGeom prst="rect"/>
        </p:spPr>
        <p:txBody>
          <a:bodyPr rtlCol="0" wrap="square">
            <a:spAutoFit/>
          </a:bodyPr>
          <a:p>
            <a:r>
              <a:rPr altLang="en-IN" sz="2000" lang="en-US">
                <a:solidFill>
                  <a:srgbClr val="FFFFFF"/>
                </a:solidFill>
              </a:rPr>
              <a:t>HTML – to structure the content of the website.</a:t>
            </a:r>
            <a:endParaRPr sz="1800" lang="en-IN">
              <a:solidFill>
                <a:srgbClr val="000000"/>
              </a:solidFill>
            </a:endParaRPr>
          </a:p>
          <a:p>
            <a:endParaRPr sz="1800" lang="en-IN">
              <a:solidFill>
                <a:srgbClr val="000000"/>
              </a:solidFill>
            </a:endParaRPr>
          </a:p>
          <a:p>
            <a:r>
              <a:rPr altLang="en-IN" sz="2000" lang="en-US">
                <a:solidFill>
                  <a:srgbClr val="FFFFFF"/>
                </a:solidFill>
              </a:rPr>
              <a:t>CSS – for styling, layout, and color themes.</a:t>
            </a:r>
            <a:endParaRPr sz="1800" lang="en-IN">
              <a:solidFill>
                <a:srgbClr val="000000"/>
              </a:solidFill>
            </a:endParaRPr>
          </a:p>
          <a:p>
            <a:endParaRPr sz="1800" lang="en-IN">
              <a:solidFill>
                <a:srgbClr val="000000"/>
              </a:solidFill>
            </a:endParaRPr>
          </a:p>
          <a:p>
            <a:r>
              <a:rPr altLang="en-IN" sz="2000" lang="en-US">
                <a:solidFill>
                  <a:srgbClr val="FFFFFF"/>
                </a:solidFill>
              </a:rPr>
              <a:t>JavaScript – for interactivity, such as the menu toggle and form behavior.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599" name=""/>
          <p:cNvSpPr txBox="1"/>
          <p:nvPr/>
        </p:nvSpPr>
        <p:spPr>
          <a:xfrm>
            <a:off x="714623" y="3176101"/>
            <a:ext cx="7383540" cy="396241"/>
          </a:xfrm>
          <a:prstGeom prst="rect"/>
        </p:spPr>
        <p:txBody>
          <a:bodyPr rtlCol="0" wrap="square">
            <a:spAutoFit/>
          </a:bodyPr>
          <a:p>
            <a:r>
              <a:rPr altLang="en-IN" sz="2000" lang="en-US">
                <a:solidFill>
                  <a:srgbClr val="FFFFFF"/>
                </a:solidFill>
              </a:rPr>
              <a:t>Mention code editor CODEPEN and </a:t>
            </a:r>
            <a:r>
              <a:rPr altLang="en-IN" sz="2000" lang="en-US">
                <a:solidFill>
                  <a:srgbClr val="FFFFFF"/>
                </a:solidFill>
              </a:rPr>
              <a:t>T</a:t>
            </a:r>
            <a:r>
              <a:rPr altLang="en-IN" sz="2000" lang="en-US">
                <a:solidFill>
                  <a:srgbClr val="FFFFFF"/>
                </a:solidFill>
              </a:rPr>
              <a:t>r</a:t>
            </a:r>
            <a:r>
              <a:rPr altLang="en-IN" sz="2000" lang="en-US">
                <a:solidFill>
                  <a:srgbClr val="FFFFFF"/>
                </a:solidFill>
              </a:rPr>
              <a:t>e</a:t>
            </a:r>
            <a:r>
              <a:rPr altLang="en-IN" sz="2000" lang="en-US">
                <a:solidFill>
                  <a:srgbClr val="FFFFFF"/>
                </a:solidFill>
              </a:rPr>
              <a:t>b</a:t>
            </a:r>
            <a:r>
              <a:rPr altLang="en-IN" sz="2000" lang="en-US">
                <a:solidFill>
                  <a:srgbClr val="FFFFFF"/>
                </a:solidFill>
              </a:rPr>
              <a:t> </a:t>
            </a:r>
            <a:r>
              <a:rPr altLang="en-IN" sz="2000" lang="en-US">
                <a:solidFill>
                  <a:srgbClr val="FFFFFF"/>
                </a:solidFill>
              </a:rPr>
              <a:t>e</a:t>
            </a:r>
            <a:r>
              <a:rPr altLang="en-IN" sz="2000" lang="en-US">
                <a:solidFill>
                  <a:srgbClr val="FFFFFF"/>
                </a:solidFill>
              </a:rPr>
              <a:t>d</a:t>
            </a:r>
            <a:r>
              <a:rPr altLang="en-IN" sz="2000" lang="en-US">
                <a:solidFill>
                  <a:srgbClr val="FFFFFF"/>
                </a:solidFill>
              </a:rPr>
              <a:t>i</a:t>
            </a:r>
            <a:r>
              <a:rPr altLang="en-IN" sz="2000" lang="en-US">
                <a:solidFill>
                  <a:srgbClr val="FFFFFF"/>
                </a:solidFill>
              </a:rPr>
              <a:t>t</a:t>
            </a:r>
            <a:r>
              <a:rPr altLang="en-IN" sz="2000" lang="en-US">
                <a:solidFill>
                  <a:srgbClr val="FFFFFF"/>
                </a:solidFill>
              </a:rPr>
              <a:t> </a:t>
            </a:r>
            <a:r>
              <a:rPr altLang="en-IN" sz="2000" lang="en-US">
                <a:solidFill>
                  <a:srgbClr val="FFFFFF"/>
                </a:solidFill>
              </a:rPr>
              <a:t>(GitHub Pages)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00" name=""/>
          <p:cNvSpPr txBox="1"/>
          <p:nvPr/>
        </p:nvSpPr>
        <p:spPr>
          <a:xfrm>
            <a:off x="2572000" y="236220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"/>
          <p:cNvSpPr txBox="1"/>
          <p:nvPr/>
        </p:nvSpPr>
        <p:spPr>
          <a:xfrm>
            <a:off x="0" y="214588"/>
            <a:ext cx="7904760" cy="510540"/>
          </a:xfrm>
          <a:prstGeom prst="rect"/>
        </p:spPr>
        <p:txBody>
          <a:bodyPr rtlCol="0" wrap="square">
            <a:spAutoFit/>
          </a:bodyPr>
          <a:p>
            <a:r>
              <a:rPr altLang="en-IN" b="1" sz="2800" lang="en-US">
                <a:solidFill>
                  <a:srgbClr val="FFFFFF"/>
                </a:solidFill>
              </a:rPr>
              <a:t>PORTFOLIO DESIGN PORTFOLIO AND LAYOUT </a:t>
            </a:r>
            <a:r>
              <a:rPr altLang="en-IN" b="1" sz="2800" lang="en-US">
                <a:solidFill>
                  <a:srgbClr val="FFFFFF"/>
                </a:solidFill>
              </a:rPr>
              <a:t>;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02" name=""/>
          <p:cNvSpPr txBox="1"/>
          <p:nvPr/>
        </p:nvSpPr>
        <p:spPr>
          <a:xfrm>
            <a:off x="138989" y="822960"/>
            <a:ext cx="9020996" cy="4168140"/>
          </a:xfrm>
          <a:prstGeom prst="rect"/>
        </p:spPr>
        <p:txBody>
          <a:bodyPr rtlCol="0" wrap="square">
            <a:spAutoFit/>
          </a:bodyPr>
          <a:p>
            <a:r>
              <a:rPr altLang="en-IN" sz="2000" lang="en-US">
                <a:solidFill>
                  <a:srgbClr val="FFFFFF"/>
                </a:solidFill>
              </a:rPr>
              <a:t>1. Header – Links for Home, About, Projects, and Contact.</a:t>
            </a:r>
            <a:endParaRPr sz="1800" lang="en-IN">
              <a:solidFill>
                <a:srgbClr val="000000"/>
              </a:solidFill>
            </a:endParaRPr>
          </a:p>
          <a:p>
            <a:endParaRPr sz="1800" lang="en-IN">
              <a:solidFill>
                <a:srgbClr val="000000"/>
              </a:solidFill>
            </a:endParaRPr>
          </a:p>
          <a:p>
            <a:r>
              <a:rPr altLang="en-IN" sz="2000" lang="en-US">
                <a:solidFill>
                  <a:srgbClr val="FFFFFF"/>
                </a:solidFill>
              </a:rPr>
              <a:t>2. Hero Section – Introduction with your name, tagline, and a "View My Work" button.</a:t>
            </a:r>
            <a:endParaRPr sz="1800" lang="en-IN">
              <a:solidFill>
                <a:srgbClr val="000000"/>
              </a:solidFill>
            </a:endParaRPr>
          </a:p>
          <a:p>
            <a:endParaRPr sz="1800" lang="en-IN">
              <a:solidFill>
                <a:srgbClr val="000000"/>
              </a:solidFill>
            </a:endParaRPr>
          </a:p>
          <a:p>
            <a:r>
              <a:rPr altLang="en-IN" sz="2000" lang="en-US">
                <a:solidFill>
                  <a:srgbClr val="FFFFFF"/>
                </a:solidFill>
              </a:rPr>
              <a:t>3. About Me Section – Profile photo, brief bio, and academic details.</a:t>
            </a:r>
            <a:endParaRPr sz="1800" lang="en-IN">
              <a:solidFill>
                <a:srgbClr val="000000"/>
              </a:solidFill>
            </a:endParaRPr>
          </a:p>
          <a:p>
            <a:endParaRPr sz="1800" lang="en-IN">
              <a:solidFill>
                <a:srgbClr val="000000"/>
              </a:solidFill>
            </a:endParaRPr>
          </a:p>
          <a:p>
            <a:r>
              <a:rPr altLang="en-IN" sz="2000" lang="en-US">
                <a:solidFill>
                  <a:srgbClr val="FFFFFF"/>
                </a:solidFill>
              </a:rPr>
              <a:t>4. Projects Section – Cards for Project 1, Project 2, and Project 3 with short descriptions.</a:t>
            </a:r>
            <a:endParaRPr sz="1800" lang="en-IN">
              <a:solidFill>
                <a:srgbClr val="000000"/>
              </a:solidFill>
            </a:endParaRPr>
          </a:p>
          <a:p>
            <a:endParaRPr sz="1800" lang="en-IN">
              <a:solidFill>
                <a:srgbClr val="000000"/>
              </a:solidFill>
            </a:endParaRPr>
          </a:p>
          <a:p>
            <a:r>
              <a:rPr altLang="en-IN" sz="2000" lang="en-US">
                <a:solidFill>
                  <a:srgbClr val="FFFFFF"/>
                </a:solidFill>
              </a:rPr>
              <a:t>5. Contact Form – Simple form with fields for name, email, and message plus a send button.</a:t>
            </a:r>
            <a:endParaRPr sz="1800" lang="en-IN">
              <a:solidFill>
                <a:srgbClr val="000000"/>
              </a:solidFill>
            </a:endParaRPr>
          </a:p>
          <a:p>
            <a:endParaRPr sz="1800" lang="en-IN">
              <a:solidFill>
                <a:srgbClr val="000000"/>
              </a:solidFill>
            </a:endParaRPr>
          </a:p>
          <a:p>
            <a:r>
              <a:rPr altLang="en-IN" sz="2000" lang="en-US">
                <a:solidFill>
                  <a:srgbClr val="FFFFFF"/>
                </a:solidFill>
              </a:rPr>
              <a:t>6. Responsive Design – Adjusts well to mobile, tablet, and desktop screens.</a:t>
            </a:r>
            <a:endParaRPr sz="1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"/>
          <p:cNvSpPr txBox="1"/>
          <p:nvPr/>
        </p:nvSpPr>
        <p:spPr>
          <a:xfrm>
            <a:off x="149853" y="975359"/>
            <a:ext cx="8844293" cy="4168141"/>
          </a:xfrm>
          <a:prstGeom prst="rect"/>
        </p:spPr>
        <p:txBody>
          <a:bodyPr rtlCol="0" wrap="square">
            <a:spAutoFit/>
          </a:bodyPr>
          <a:p>
            <a:r>
              <a:rPr altLang="en-IN" sz="2000" lang="en-US">
                <a:solidFill>
                  <a:srgbClr val="FFFFFF"/>
                </a:solidFill>
              </a:rPr>
              <a:t>Responsive Design – Works smoothly on mobile, tablet, and desktop devices.</a:t>
            </a:r>
            <a:endParaRPr sz="2400" lang="en-IN">
              <a:solidFill>
                <a:srgbClr val="000000"/>
              </a:solidFill>
            </a:endParaRPr>
          </a:p>
          <a:p>
            <a:endParaRPr sz="1800" lang="en-IN">
              <a:solidFill>
                <a:srgbClr val="000000"/>
              </a:solidFill>
            </a:endParaRPr>
          </a:p>
          <a:p>
            <a:r>
              <a:rPr altLang="en-IN" sz="2000" lang="en-US">
                <a:solidFill>
                  <a:srgbClr val="FFFFFF"/>
                </a:solidFill>
              </a:rPr>
              <a:t>Clean Navigation – Easy-to-use menu for quick access to sections like About, Projects, and Contact.</a:t>
            </a:r>
            <a:endParaRPr sz="2400" lang="en-IN">
              <a:solidFill>
                <a:srgbClr val="000000"/>
              </a:solidFill>
            </a:endParaRPr>
          </a:p>
          <a:p>
            <a:endParaRPr sz="1800" lang="en-IN">
              <a:solidFill>
                <a:srgbClr val="000000"/>
              </a:solidFill>
            </a:endParaRPr>
          </a:p>
          <a:p>
            <a:r>
              <a:rPr altLang="en-IN" sz="2000" lang="en-US">
                <a:solidFill>
                  <a:srgbClr val="FFFFFF"/>
                </a:solidFill>
              </a:rPr>
              <a:t>Interactive UI – Buttons and links with hover effects for a modern look.</a:t>
            </a:r>
            <a:endParaRPr sz="2400" lang="en-IN">
              <a:solidFill>
                <a:srgbClr val="000000"/>
              </a:solidFill>
            </a:endParaRPr>
          </a:p>
          <a:p>
            <a:endParaRPr sz="1800" lang="en-IN">
              <a:solidFill>
                <a:srgbClr val="000000"/>
              </a:solidFill>
            </a:endParaRPr>
          </a:p>
          <a:p>
            <a:r>
              <a:rPr altLang="en-IN" sz="2000" lang="en-US">
                <a:solidFill>
                  <a:srgbClr val="FFFFFF"/>
                </a:solidFill>
              </a:rPr>
              <a:t>Smooth Scrolling – Seamless transition between sections when clicking navigation links.</a:t>
            </a:r>
            <a:endParaRPr sz="2400" lang="en-IN">
              <a:solidFill>
                <a:srgbClr val="000000"/>
              </a:solidFill>
            </a:endParaRPr>
          </a:p>
          <a:p>
            <a:endParaRPr sz="1800" lang="en-IN">
              <a:solidFill>
                <a:srgbClr val="000000"/>
              </a:solidFill>
            </a:endParaRPr>
          </a:p>
          <a:p>
            <a:r>
              <a:rPr altLang="en-IN" sz="2000" lang="en-US">
                <a:solidFill>
                  <a:srgbClr val="FFFFFF"/>
                </a:solidFill>
              </a:rPr>
              <a:t>Clickable Links – Projects link to live demos or code repositories.</a:t>
            </a:r>
            <a:endParaRPr sz="2400" lang="en-IN">
              <a:solidFill>
                <a:srgbClr val="000000"/>
              </a:solidFill>
            </a:endParaRPr>
          </a:p>
          <a:p>
            <a:endParaRPr sz="1800" lang="en-IN">
              <a:solidFill>
                <a:srgbClr val="000000"/>
              </a:solidFill>
            </a:endParaRPr>
          </a:p>
          <a:p>
            <a:r>
              <a:rPr altLang="en-IN" sz="2000" lang="en-US">
                <a:solidFill>
                  <a:srgbClr val="FFFFFF"/>
                </a:solidFill>
              </a:rPr>
              <a:t>Responsive Layout – Automatically adjusts grid and text alignment based on screen size.</a:t>
            </a:r>
            <a:endParaRPr sz="1600" lang="en-IN">
              <a:solidFill>
                <a:srgbClr val="000000"/>
              </a:solidFill>
            </a:endParaRPr>
          </a:p>
        </p:txBody>
      </p:sp>
      <p:sp>
        <p:nvSpPr>
          <p:cNvPr id="1048604" name=""/>
          <p:cNvSpPr txBox="1"/>
          <p:nvPr/>
        </p:nvSpPr>
        <p:spPr>
          <a:xfrm>
            <a:off x="0" y="286667"/>
            <a:ext cx="6201269" cy="510540"/>
          </a:xfrm>
          <a:prstGeom prst="rect"/>
        </p:spPr>
        <p:txBody>
          <a:bodyPr rtlCol="0" wrap="square">
            <a:spAutoFit/>
          </a:bodyPr>
          <a:p>
            <a:r>
              <a:rPr altLang="en-IN" b="1" sz="2800" lang="en-US">
                <a:solidFill>
                  <a:srgbClr val="FFFFFF"/>
                </a:solidFill>
              </a:rPr>
              <a:t>F</a:t>
            </a:r>
            <a:r>
              <a:rPr altLang="en-IN" b="1" sz="2800" lang="en-US">
                <a:solidFill>
                  <a:srgbClr val="FFFFFF"/>
                </a:solidFill>
              </a:rPr>
              <a:t>E</a:t>
            </a:r>
            <a:r>
              <a:rPr altLang="en-IN" b="1" sz="2800" lang="en-US">
                <a:solidFill>
                  <a:srgbClr val="FFFFFF"/>
                </a:solidFill>
              </a:rPr>
              <a:t>A</a:t>
            </a:r>
            <a:r>
              <a:rPr altLang="en-IN" b="1" sz="2800" lang="en-US">
                <a:solidFill>
                  <a:srgbClr val="FFFFFF"/>
                </a:solidFill>
              </a:rPr>
              <a:t>T</a:t>
            </a:r>
            <a:r>
              <a:rPr altLang="en-IN" b="1" sz="2800" lang="en-US">
                <a:solidFill>
                  <a:srgbClr val="FFFFFF"/>
                </a:solidFill>
              </a:rPr>
              <a:t>U</a:t>
            </a:r>
            <a:r>
              <a:rPr altLang="en-IN" b="1" sz="2800" lang="en-US">
                <a:solidFill>
                  <a:srgbClr val="FFFFFF"/>
                </a:solidFill>
              </a:rPr>
              <a:t>R</a:t>
            </a:r>
            <a:r>
              <a:rPr altLang="en-IN" b="1" sz="2800" lang="en-US">
                <a:solidFill>
                  <a:srgbClr val="FFFFFF"/>
                </a:solidFill>
              </a:rPr>
              <a:t>E</a:t>
            </a:r>
            <a:r>
              <a:rPr altLang="en-IN" b="1" sz="2800" lang="en-US">
                <a:solidFill>
                  <a:srgbClr val="FFFFFF"/>
                </a:solidFill>
              </a:rPr>
              <a:t>S</a:t>
            </a:r>
            <a:r>
              <a:rPr altLang="en-IN" b="1" sz="2800" lang="en-US">
                <a:solidFill>
                  <a:srgbClr val="FFFFFF"/>
                </a:solidFill>
              </a:rPr>
              <a:t> </a:t>
            </a:r>
            <a:r>
              <a:rPr altLang="en-IN" b="1" sz="2800" lang="en-US">
                <a:solidFill>
                  <a:srgbClr val="FFFFFF"/>
                </a:solidFill>
              </a:rPr>
              <a:t>A</a:t>
            </a:r>
            <a:r>
              <a:rPr altLang="en-IN" b="1" sz="2800" lang="en-US">
                <a:solidFill>
                  <a:srgbClr val="FFFFFF"/>
                </a:solidFill>
              </a:rPr>
              <a:t>N</a:t>
            </a:r>
            <a:r>
              <a:rPr altLang="en-IN" b="1" sz="2800" lang="en-US">
                <a:solidFill>
                  <a:srgbClr val="FFFFFF"/>
                </a:solidFill>
              </a:rPr>
              <a:t>D </a:t>
            </a:r>
            <a:r>
              <a:rPr altLang="en-IN" b="1" sz="2800" lang="en-US">
                <a:solidFill>
                  <a:srgbClr val="FFFFFF"/>
                </a:solidFill>
              </a:rPr>
              <a:t>F</a:t>
            </a:r>
            <a:r>
              <a:rPr altLang="en-IN" b="1" sz="2800" lang="en-US">
                <a:solidFill>
                  <a:srgbClr val="FFFFFF"/>
                </a:solidFill>
              </a:rPr>
              <a:t>U</a:t>
            </a:r>
            <a:r>
              <a:rPr altLang="en-IN" b="1" sz="2800" lang="en-US">
                <a:solidFill>
                  <a:srgbClr val="FFFFFF"/>
                </a:solidFill>
              </a:rPr>
              <a:t>N</a:t>
            </a:r>
            <a:r>
              <a:rPr altLang="en-IN" b="1" sz="2800" lang="en-US">
                <a:solidFill>
                  <a:srgbClr val="FFFFFF"/>
                </a:solidFill>
              </a:rPr>
              <a:t>C</a:t>
            </a:r>
            <a:r>
              <a:rPr altLang="en-IN" b="1" sz="2800" lang="en-US">
                <a:solidFill>
                  <a:srgbClr val="FFFFFF"/>
                </a:solidFill>
              </a:rPr>
              <a:t>T</a:t>
            </a:r>
            <a:r>
              <a:rPr altLang="en-IN" b="1" sz="2800" lang="en-US">
                <a:solidFill>
                  <a:srgbClr val="FFFFFF"/>
                </a:solidFill>
              </a:rPr>
              <a:t>I</a:t>
            </a:r>
            <a:r>
              <a:rPr altLang="en-IN" b="1" sz="2800" lang="en-US">
                <a:solidFill>
                  <a:srgbClr val="FFFFFF"/>
                </a:solidFill>
              </a:rPr>
              <a:t>O</a:t>
            </a:r>
            <a:r>
              <a:rPr altLang="en-IN" b="1" sz="2800" lang="en-US">
                <a:solidFill>
                  <a:srgbClr val="FFFFFF"/>
                </a:solidFill>
              </a:rPr>
              <a:t>N</a:t>
            </a:r>
            <a:r>
              <a:rPr altLang="en-IN" b="1" sz="2800" lang="en-US">
                <a:solidFill>
                  <a:srgbClr val="FFFFFF"/>
                </a:solidFill>
              </a:rPr>
              <a:t>A</a:t>
            </a:r>
            <a:r>
              <a:rPr altLang="en-IN" b="1" sz="2800" lang="en-US">
                <a:solidFill>
                  <a:srgbClr val="FFFFFF"/>
                </a:solidFill>
              </a:rPr>
              <a:t>L</a:t>
            </a:r>
            <a:r>
              <a:rPr altLang="en-IN" b="1" sz="2800" lang="en-US">
                <a:solidFill>
                  <a:srgbClr val="FFFFFF"/>
                </a:solidFill>
              </a:rPr>
              <a:t>I</a:t>
            </a:r>
            <a:r>
              <a:rPr altLang="en-IN" b="1" sz="2800" lang="en-US">
                <a:solidFill>
                  <a:srgbClr val="FFFFFF"/>
                </a:solidFill>
              </a:rPr>
              <a:t>T</a:t>
            </a:r>
            <a:r>
              <a:rPr altLang="en-IN" b="1" sz="2800" lang="en-US">
                <a:solidFill>
                  <a:srgbClr val="FFFFFF"/>
                </a:solidFill>
              </a:rPr>
              <a:t>Y</a:t>
            </a:r>
            <a:r>
              <a:rPr altLang="en-IN" b="1" sz="2800" lang="en-US">
                <a:solidFill>
                  <a:srgbClr val="FFFFFF"/>
                </a:solidFill>
              </a:rPr>
              <a:t>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标准4">
      <a:majorFont>
        <a:latin typeface="华文细黑"/>
        <a:ea typeface="汉仪尚巍手书W"/>
        <a:cs typeface=""/>
      </a:majorFont>
      <a:minorFont>
        <a:latin typeface="Arial"/>
        <a:ea typeface="微软雅黑 Light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熊猫 哒哒</dc:creator>
  <cp:lastModifiedBy>11</cp:lastModifiedBy>
  <dcterms:created xsi:type="dcterms:W3CDTF">2018-08-22T03:35:00Z</dcterms:created>
  <dcterms:modified xsi:type="dcterms:W3CDTF">2025-08-28T19:09:29Z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1033-11.2.0.8959</vt:lpwstr>
  </property>
  <property fmtid="{D5CDD505-2E9C-101B-9397-08002B2CF9AE}" pid="3" name="ICV">
    <vt:lpwstr>2acaa11cd172456981bece6ac0cf7681</vt:lpwstr>
  </property>
</Properties>
</file>