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ink/ink2.xml><?xml version="1.0" encoding="utf-8"?>
<ink xmlns="http://www.w3.org/2003/InkML">
  <definitions>
    <brush xml:id="br1">
      <brushProperty name="color" value="#00000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3.xml><?xml version="1.0" encoding="utf-8"?>
<ink xmlns="http://www.w3.org/2003/InkML">
  <definitions>
    <brush xml:id="br1">
      <brushProperty name="color" value="#00000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4.xml><?xml version="1.0" encoding="utf-8"?>
<ink xmlns="http://www.w3.org/2003/InkML">
  <definitions>
    <brush xml:id="br1">
      <brushProperty name="color" value="#00000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5.xml><?xml version="1.0" encoding="utf-8"?>
<ink xmlns="http://www.w3.org/2003/InkML">
  <definitions>
    <brush xml:id="br1">
      <brushProperty name="color" value="#00000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6.xml><?xml version="1.0" encoding="utf-8"?>
<ink xmlns="http://www.w3.org/2003/InkML">
  <definitions>
    <brush xml:id="br1">
      <brushProperty name="color" value="#00000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ink/ink7.xml><?xml version="1.0" encoding="utf-8"?>
<ink xmlns="http://www.w3.org/2003/InkML">
  <definitions>
    <brush xml:id="br1">
      <brushProperty name="color" value="#000000"/>
      <brushProperty name="width" value="0.01984375" units="cm"/>
      <brushProperty name="tip" value="ellipse"/>
      <brushProperty name="fitToCurve" value="1"/>
      <brushProperty name="height" value="0.019843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667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slideLayout" Target="../slideLayouts/slideLayout1.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505374" y="3313748"/>
            <a:ext cx="10360065" cy="2225040"/>
          </a:xfrm>
          <a:prstGeom prst="rect"/>
          <a:noFill/>
        </p:spPr>
        <p:txBody>
          <a:bodyPr anchor="t" bIns="45720" lIns="91440" rIns="91440" rtlCol="0" tIns="45720" wrap="square">
            <a:spAutoFit/>
          </a:bodyPr>
          <a:p>
            <a:r>
              <a:rPr dirty="0" sz="2400" lang="en-US"/>
              <a:t>STUDENT NAME: </a:t>
            </a:r>
            <a:r>
              <a:rPr altLang="en-IN" dirty="0" sz="2400" lang="en-US"/>
              <a:t>M</a:t>
            </a:r>
            <a:r>
              <a:rPr altLang="en-IN" dirty="0" sz="2400" lang="en-US"/>
              <a:t>A</a:t>
            </a:r>
            <a:r>
              <a:rPr altLang="en-IN" dirty="0" sz="2400" lang="en-US"/>
              <a:t>N</a:t>
            </a:r>
            <a:r>
              <a:rPr altLang="en-IN" dirty="0" sz="2400" lang="en-US"/>
              <a:t>I</a:t>
            </a:r>
            <a:r>
              <a:rPr altLang="en-IN" dirty="0" sz="2400" lang="en-US"/>
              <a:t>K</a:t>
            </a:r>
            <a:r>
              <a:rPr altLang="en-IN" dirty="0" sz="2400" lang="en-US"/>
              <a:t>A</a:t>
            </a:r>
            <a:r>
              <a:rPr altLang="en-IN" dirty="0" sz="2400" lang="en-US"/>
              <a:t>N</a:t>
            </a:r>
            <a:r>
              <a:rPr altLang="en-IN" dirty="0" sz="2400" lang="en-US"/>
              <a:t>D</a:t>
            </a:r>
            <a:r>
              <a:rPr altLang="en-IN" dirty="0" sz="2400" lang="en-US"/>
              <a:t>A</a:t>
            </a:r>
            <a:r>
              <a:rPr altLang="en-IN" dirty="0" sz="2400" lang="en-US"/>
              <a:t>N</a:t>
            </a:r>
            <a:r>
              <a:rPr altLang="en-IN" dirty="0" sz="2400" lang="en-US"/>
              <a:t>.</a:t>
            </a:r>
            <a:r>
              <a:rPr altLang="en-IN" dirty="0" sz="2400" lang="en-US"/>
              <a:t>S</a:t>
            </a:r>
            <a:endParaRPr altLang="en-US" lang="zh-CN"/>
          </a:p>
          <a:p>
            <a:r>
              <a:rPr dirty="0" sz="2400" lang="en-US"/>
              <a:t>REGISTER NO AND NMID: </a:t>
            </a:r>
            <a:r>
              <a:rPr altLang="en-IN" dirty="0" sz="2400" lang="en-US"/>
              <a:t>2422k1176 / autbruau24bcs26</a:t>
            </a:r>
            <a:endParaRPr dirty="0" sz="2400" lang="en-US">
              <a:cs typeface="Calibri"/>
            </a:endParaRPr>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 </a:t>
            </a:r>
            <a:r>
              <a:rPr altLang="en-IN" dirty="0" sz="2400" lang="en-US"/>
              <a:t>Computer</a:t>
            </a:r>
            <a:r>
              <a:rPr altLang="en-IN" dirty="0" sz="2400" lang="en-US"/>
              <a:t> </a:t>
            </a:r>
            <a:r>
              <a:rPr altLang="en-IN" dirty="0" sz="2400" lang="en-US"/>
              <a:t>Science</a:t>
            </a:r>
            <a:r>
              <a:rPr altLang="en-IN" dirty="0" sz="2400" lang="en-US"/>
              <a:t> </a:t>
            </a:r>
            <a:endParaRPr altLang="en-US" lang="zh-CN"/>
          </a:p>
          <a:p>
            <a:r>
              <a:rPr dirty="0" sz="2400" lang="en-US"/>
              <a:t>COLLEGE: </a:t>
            </a:r>
            <a:r>
              <a:rPr dirty="0" sz="2400" lang="en-US"/>
              <a:t>Government Arts and Science College, Avinashi</a:t>
            </a:r>
            <a:r>
              <a:rPr dirty="0" sz="2400" lang="en-US"/>
              <a:t> </a:t>
            </a:r>
            <a:endParaRPr altLang="en-US" lang="zh-CN"/>
          </a:p>
          <a:p>
            <a:r>
              <a:rPr dirty="0" sz="2400" lang="en-US"/>
              <a:t>UNIVERSITY</a:t>
            </a:r>
            <a:r>
              <a:rPr altLang="en-IN" dirty="0" sz="2400" lang="en-US"/>
              <a:t>:Bharathiar University</a:t>
            </a:r>
            <a:endParaRPr altLang="en-US" lang="zh-CN"/>
          </a:p>
          <a:p>
            <a:r>
              <a:rPr dirty="0" sz="2400" lang="en-US"/>
              <a:t>           </a:t>
            </a:r>
            <a:endParaRPr dirty="0" sz="2400" lang="en-IN"/>
          </a:p>
        </p:txBody>
      </p:sp>
      <mc:AlternateContent xmlns:mc="http://schemas.openxmlformats.org/markup-compatibility/2006">
        <mc:Choice xmlns:p14="http://schemas.microsoft.com/office/powerpoint/2010/main" Requires="p14">
          <p:contentPart p14:bwMode="auto" r:id="rId2">
            <p14:nvContentPartPr>
              <p14:cNvPr id="1048628" name=""/>
              <p14:cNvContentPartPr/>
              <p14:nvPr/>
            </p14:nvContentPartPr>
            <p14:xfrm>
              <a:off x="0" y="0"/>
              <a:ext cx="0" cy="0"/>
            </p14:xfrm>
          </p:contentPart>
        </mc:Choice>
        <mc:Fallback>
          <p:sp>
            <p:nvSpPr>
              <p:cNvPr id="1048628"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3">
            <p14:nvContentPartPr>
              <p14:cNvPr id="1048629" name=""/>
              <p14:cNvContentPartPr/>
              <p14:nvPr/>
            </p14:nvContentPartPr>
            <p14:xfrm>
              <a:off x="0" y="0"/>
              <a:ext cx="0" cy="0"/>
            </p14:xfrm>
          </p:contentPart>
        </mc:Choice>
        <mc:Fallback>
          <p:sp>
            <p:nvSpPr>
              <p:cNvPr id="1048629"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4">
            <p14:nvContentPartPr>
              <p14:cNvPr id="1048630" name=""/>
              <p14:cNvContentPartPr/>
              <p14:nvPr/>
            </p14:nvContentPartPr>
            <p14:xfrm>
              <a:off x="0" y="0"/>
              <a:ext cx="0" cy="0"/>
            </p14:xfrm>
          </p:contentPart>
        </mc:Choice>
        <mc:Fallback>
          <p:sp>
            <p:nvSpPr>
              <p:cNvPr id="1048630"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5">
            <p14:nvContentPartPr>
              <p14:cNvPr id="1048631" name=""/>
              <p14:cNvContentPartPr/>
              <p14:nvPr/>
            </p14:nvContentPartPr>
            <p14:xfrm>
              <a:off x="0" y="0"/>
              <a:ext cx="0" cy="0"/>
            </p14:xfrm>
          </p:contentPart>
        </mc:Choice>
        <mc:Fallback>
          <p:sp>
            <p:nvSpPr>
              <p:cNvPr id="1048631"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6">
            <p14:nvContentPartPr>
              <p14:cNvPr id="1048632" name=""/>
              <p14:cNvContentPartPr/>
              <p14:nvPr/>
            </p14:nvContentPartPr>
            <p14:xfrm>
              <a:off x="0" y="0"/>
              <a:ext cx="0" cy="0"/>
            </p14:xfrm>
          </p:contentPart>
        </mc:Choice>
        <mc:Fallback>
          <p:sp>
            <p:nvSpPr>
              <p:cNvPr id="1048632" name=""/>
              <p:cNvSpPr/>
              <p:nvPr/>
            </p:nvSpPr>
            <p:spPr>
              <a:xfrm>
                <a:off x="0" y="0"/>
                <a:ext cx="0" cy="0"/>
              </a:xfrm>
            </p:spPr>
          </p:sp>
        </mc:Fallback>
      </mc:AlternateContent>
      <mc:AlternateContent xmlns:mc="http://schemas.openxmlformats.org/markup-compatibility/2006">
        <mc:Choice xmlns:p14="http://schemas.microsoft.com/office/powerpoint/2010/main" Requires="p14">
          <p:contentPart p14:bwMode="auto" r:id="rId7">
            <p14:nvContentPartPr>
              <p14:cNvPr id="1048633" name=""/>
              <p14:cNvContentPartPr/>
              <p14:nvPr/>
            </p14:nvContentPartPr>
            <p14:xfrm>
              <a:off x="0" y="0"/>
              <a:ext cx="0" cy="0"/>
            </p14:xfrm>
          </p:contentPart>
        </mc:Choice>
        <mc:Fallback>
          <p:sp>
            <p:nvSpPr>
              <p:cNvPr id="1048633" name=""/>
              <p:cNvSpPr/>
              <p:nvPr/>
            </p:nvSpPr>
            <p:spPr>
              <a:xfrm>
                <a:off x="0" y="0"/>
                <a:ext cx="0" cy="0"/>
              </a:xfrm>
            </p:spPr>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8" name=""/>
          <p:cNvSpPr txBox="1"/>
          <p:nvPr/>
        </p:nvSpPr>
        <p:spPr>
          <a:xfrm>
            <a:off x="2394563" y="2245042"/>
            <a:ext cx="9111255" cy="3863340"/>
          </a:xfrm>
          <a:prstGeom prst="rect"/>
        </p:spPr>
        <p:txBody>
          <a:bodyPr rtlCol="0" wrap="square">
            <a:spAutoFit/>
          </a:bodyPr>
          <a:p>
            <a:r>
              <a:rPr sz="2800" lang="en-IN">
                <a:solidFill>
                  <a:srgbClr val="000000"/>
                </a:solidFill>
              </a:rPr>
              <a:t>Successfully deployed an interactive and professional portfolio website.</a:t>
            </a:r>
            <a:endParaRPr sz="2800" lang="en-IN">
              <a:solidFill>
                <a:srgbClr val="000000"/>
              </a:solidFill>
            </a:endParaRPr>
          </a:p>
          <a:p>
            <a:endParaRPr sz="2800" lang="en-IN">
              <a:solidFill>
                <a:srgbClr val="000000"/>
              </a:solidFill>
            </a:endParaRPr>
          </a:p>
          <a:p>
            <a:r>
              <a:rPr sz="2800" lang="en-IN">
                <a:solidFill>
                  <a:srgbClr val="000000"/>
                </a:solidFill>
              </a:rPr>
              <a:t>Showcased personal profile, certificates, and resume in a modern way.</a:t>
            </a:r>
            <a:endParaRPr sz="2800" lang="en-IN">
              <a:solidFill>
                <a:srgbClr val="000000"/>
              </a:solidFill>
            </a:endParaRPr>
          </a:p>
          <a:p>
            <a:endParaRPr sz="2800" lang="en-IN">
              <a:solidFill>
                <a:srgbClr val="000000"/>
              </a:solidFill>
            </a:endParaRPr>
          </a:p>
          <a:p>
            <a:r>
              <a:rPr sz="2800" lang="en-IN">
                <a:solidFill>
                  <a:srgbClr val="000000"/>
                </a:solidFill>
              </a:rPr>
              <a:t>Provided recruiters and clients with an easy way to contact me.</a:t>
            </a:r>
            <a:endParaRPr sz="2800" lang="en-IN">
              <a:solidFill>
                <a:srgbClr val="000000"/>
              </a:solidFill>
            </a:endParaRPr>
          </a:p>
          <a:p>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7" name=""/>
          <p:cNvSpPr txBox="1"/>
          <p:nvPr/>
        </p:nvSpPr>
        <p:spPr>
          <a:xfrm>
            <a:off x="378667" y="1918335"/>
            <a:ext cx="10898550" cy="3444240"/>
          </a:xfrm>
          <a:prstGeom prst="rect"/>
        </p:spPr>
        <p:txBody>
          <a:bodyPr rtlCol="0" wrap="square">
            <a:spAutoFit/>
          </a:bodyPr>
          <a:p>
            <a:r>
              <a:rPr sz="2800" lang="en-IN">
                <a:solidFill>
                  <a:srgbClr val="000000"/>
                </a:solidFill>
              </a:rPr>
              <a:t>The portfolio website solved the challenge of presenting my skills and achievements dynamically. It reflects my knowledge of frontend technologies (HTML, CSS, JavaScript) and provides recruiters with a user-friendly way to explore my profile.
This project improved my skills in UI/UX design, responsive layouts, and JavaScript interactivity.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13" name=""/>
          <p:cNvSpPr txBox="1"/>
          <p:nvPr/>
        </p:nvSpPr>
        <p:spPr>
          <a:xfrm>
            <a:off x="554853" y="671361"/>
            <a:ext cx="6225760" cy="510540"/>
          </a:xfrm>
          <a:prstGeom prst="rect"/>
        </p:spPr>
        <p:txBody>
          <a:bodyPr rtlCol="0" wrap="square">
            <a:spAutoFit/>
          </a:bodyPr>
          <a:p>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sz="2800" lang="en-IN">
              <a:solidFill>
                <a:srgbClr val="000000"/>
              </a:solidFill>
            </a:endParaRPr>
          </a:p>
        </p:txBody>
      </p:sp>
      <p:sp>
        <p:nvSpPr>
          <p:cNvPr id="1048719" name=""/>
          <p:cNvSpPr txBox="1"/>
          <p:nvPr/>
        </p:nvSpPr>
        <p:spPr>
          <a:xfrm>
            <a:off x="554852" y="2305164"/>
            <a:ext cx="8687987" cy="510540"/>
          </a:xfrm>
          <a:prstGeom prst="rect"/>
        </p:spPr>
        <p:txBody>
          <a:bodyPr rtlCol="0" wrap="square">
            <a:spAutoFit/>
          </a:bodyPr>
          <a:p>
            <a:r>
              <a:rPr sz="2800" lang="en-IN">
                <a:solidFill>
                  <a:srgbClr val="000000"/>
                </a:solidFill>
              </a:rPr>
              <a:t>https://github.com/manikandans959754-wq/NM.git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grpSp>
        <p:nvGrpSpPr>
          <p:cNvPr id="30"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638062" y="829627"/>
            <a:ext cx="8070684" cy="1883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altLang="en-IN" dirty="0" sz="4250" lang="en-US" spc="25"/>
            </a:br>
            <a:br>
              <a:rPr altLang="en-IN" dirty="0" sz="4250" lang="en-US" spc="25"/>
            </a:b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15" name=""/>
          <p:cNvSpPr txBox="1"/>
          <p:nvPr/>
        </p:nvSpPr>
        <p:spPr>
          <a:xfrm>
            <a:off x="907800" y="2019300"/>
            <a:ext cx="5521321" cy="929640"/>
          </a:xfrm>
          <a:prstGeom prst="rect"/>
        </p:spPr>
        <p:txBody>
          <a:bodyPr rtlCol="0" wrap="square">
            <a:spAutoFit/>
          </a:bodyPr>
          <a:p>
            <a:r>
              <a:rPr sz="2800" lang="en-IN">
                <a:solidFill>
                  <a:srgbClr val="000000"/>
                </a:solidFill>
              </a:rPr>
              <a:t>Manikandan’s Portfolio Website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52" name="object 2"/>
          <p:cNvSpPr/>
          <p:nvPr/>
        </p:nvSpPr>
        <p:spPr>
          <a:xfrm>
            <a:off x="-144856"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583882" y="-39237"/>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88067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59444" y="1851660"/>
            <a:ext cx="5029200" cy="4282440"/>
          </a:xfrm>
          <a:prstGeom prst="rect"/>
          <a:noFill/>
        </p:spPr>
        <p:txBody>
          <a:bodyPr rtlCol="0" wrap="square">
            <a:spAutoFit/>
          </a:bodyPr>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1</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2</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3</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4</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5</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6</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7</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Results and 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8</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r>
              <a:rPr altLang="en-IN" b="0" dirty="0" sz="2800" i="0" lang="en-US">
                <a:solidFill>
                  <a:srgbClr val="0D0D0D"/>
                </a:solidFill>
                <a:effectLst/>
                <a:latin typeface="Times New Roman" panose="02020603050405020304" pitchFamily="18" charset="0"/>
                <a:cs typeface="Times New Roman" panose="02020603050405020304" pitchFamily="18" charset="0"/>
              </a:rPr>
              <a:t>9</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Github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42297" y="2960916"/>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597593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altLang="en-IN" dirty="0" sz="4250" lang="en-US" spc="10"/>
              <a:t>N</a:t>
            </a:r>
            <a:r>
              <a:rPr dirty="0" sz="4250" spc="10"/>
              <a:t>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834072" y="2125980"/>
            <a:ext cx="8043804" cy="2606040"/>
          </a:xfrm>
          <a:prstGeom prst="rect"/>
        </p:spPr>
        <p:txBody>
          <a:bodyPr rtlCol="0" wrap="square">
            <a:spAutoFit/>
          </a:bodyPr>
          <a:p>
            <a:r>
              <a:rPr sz="2800" lang="en-IN">
                <a:solidFill>
                  <a:srgbClr val="000000"/>
                </a:solidFill>
              </a:rPr>
              <a:t>In today’s competitive IT industry, job seekers and developers often struggle to present their skills, achievements, and projects in an engaging way. Traditional resumes are static and fail to showcase creativity, interactivity, and real-world coding skills.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739775" y="2156459"/>
            <a:ext cx="7806474" cy="4282440"/>
          </a:xfrm>
          <a:prstGeom prst="rect"/>
        </p:spPr>
        <p:txBody>
          <a:bodyPr rtlCol="0" wrap="square">
            <a:spAutoFit/>
          </a:bodyPr>
          <a:p>
            <a:r>
              <a:rPr sz="2800" lang="en-IN">
                <a:solidFill>
                  <a:srgbClr val="000000"/>
                </a:solidFill>
              </a:rPr>
              <a:t>This project is a personal portfolio website designed and developed using HTML, CSS, and JavaScript.</a:t>
            </a:r>
            <a:endParaRPr sz="2800" lang="en-IN">
              <a:solidFill>
                <a:srgbClr val="000000"/>
              </a:solidFill>
            </a:endParaRPr>
          </a:p>
          <a:p>
            <a:r>
              <a:rPr sz="2800" lang="en-IN">
                <a:solidFill>
                  <a:srgbClr val="000000"/>
                </a:solidFill>
              </a:rPr>
              <a:t>It highlights my profile, skills, certificates, resume, and contact details in an interactive and responsive way. The website also includes animations, a modal popup system, and a clean UI/UX to ensure recruiters and clients can easily explore my work.</a:t>
            </a:r>
            <a:endParaRPr sz="2800" lang="en-IN">
              <a:solidFill>
                <a:srgbClr val="000000"/>
              </a:solidFill>
            </a:endParaRPr>
          </a:p>
          <a:p>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406239" y="2304798"/>
            <a:ext cx="10261149" cy="3863340"/>
          </a:xfrm>
          <a:prstGeom prst="rect"/>
        </p:spPr>
        <p:txBody>
          <a:bodyPr rtlCol="0" wrap="square">
            <a:spAutoFit/>
          </a:bodyPr>
          <a:p>
            <a:r>
              <a:rPr altLang="en-IN" sz="2800" lang="en-US">
                <a:solidFill>
                  <a:srgbClr val="000000"/>
                </a:solidFill>
              </a:rPr>
              <a:t>1</a:t>
            </a:r>
            <a:r>
              <a:rPr sz="2800" lang="en-IN">
                <a:solidFill>
                  <a:srgbClr val="000000"/>
                </a:solidFill>
              </a:rPr>
              <a:t>Recruiters &amp; Hiring Managers → To evaluate my skills, projects, and certifications.</a:t>
            </a:r>
            <a:endParaRPr sz="2800" lang="en-IN">
              <a:solidFill>
                <a:srgbClr val="000000"/>
              </a:solidFill>
            </a:endParaRPr>
          </a:p>
          <a:p>
            <a:r>
              <a:rPr altLang="en-IN" sz="2800" lang="en-US">
                <a:solidFill>
                  <a:srgbClr val="000000"/>
                </a:solidFill>
              </a:rPr>
              <a:t>2</a:t>
            </a:r>
            <a:r>
              <a:rPr altLang="en-IN" sz="2800" lang="en-US">
                <a:solidFill>
                  <a:srgbClr val="000000"/>
                </a:solidFill>
              </a:rPr>
              <a:t>.</a:t>
            </a:r>
            <a:r>
              <a:rPr sz="2800" lang="en-IN">
                <a:solidFill>
                  <a:srgbClr val="000000"/>
                </a:solidFill>
              </a:rPr>
              <a:t>Clients / Companies → To contact me for freelance or job opportunities.</a:t>
            </a:r>
            <a:endParaRPr sz="2800" lang="en-IN">
              <a:solidFill>
                <a:srgbClr val="000000"/>
              </a:solidFill>
            </a:endParaRPr>
          </a:p>
          <a:p>
            <a:r>
              <a:rPr altLang="en-IN" sz="2800" lang="en-US">
                <a:solidFill>
                  <a:srgbClr val="000000"/>
                </a:solidFill>
              </a:rPr>
              <a:t>3</a:t>
            </a:r>
            <a:r>
              <a:rPr altLang="en-IN" sz="2800" lang="en-US">
                <a:solidFill>
                  <a:srgbClr val="000000"/>
                </a:solidFill>
              </a:rPr>
              <a:t>.</a:t>
            </a:r>
            <a:r>
              <a:rPr sz="2800" lang="en-IN">
                <a:solidFill>
                  <a:srgbClr val="000000"/>
                </a:solidFill>
              </a:rPr>
              <a:t>Peers &amp; Developers → To get inspired or collaborate on projects.</a:t>
            </a:r>
            <a:endParaRPr sz="2800" lang="en-IN">
              <a:solidFill>
                <a:srgbClr val="000000"/>
              </a:solidFill>
            </a:endParaRPr>
          </a:p>
          <a:p>
            <a:r>
              <a:rPr altLang="en-IN" sz="2800" lang="en-US">
                <a:solidFill>
                  <a:srgbClr val="000000"/>
                </a:solidFill>
              </a:rPr>
              <a:t>4</a:t>
            </a:r>
            <a:r>
              <a:rPr altLang="en-IN" sz="2800" lang="en-US">
                <a:solidFill>
                  <a:srgbClr val="000000"/>
                </a:solidFill>
              </a:rPr>
              <a:t>.</a:t>
            </a:r>
            <a:r>
              <a:rPr sz="2800" lang="en-IN">
                <a:solidFill>
                  <a:srgbClr val="000000"/>
                </a:solidFill>
              </a:rPr>
              <a:t>Myself → To maintain a digital identity showcasing my career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sz="2800" lang="en-IN">
                <a:solidFill>
                  <a:srgbClr val="000000"/>
                </a:solidFill>
              </a:rPr>
              <a:t>journey.</a:t>
            </a:r>
            <a:endParaRPr sz="2800" lang="en-IN">
              <a:solidFill>
                <a:srgbClr val="000000"/>
              </a:solidFill>
            </a:endParaRPr>
          </a:p>
          <a:p>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0" name="object 6"/>
          <p:cNvSpPr txBox="1">
            <a:spLocks noGrp="1"/>
          </p:cNvSpPr>
          <p:nvPr>
            <p:ph type="title"/>
          </p:nvPr>
        </p:nvSpPr>
        <p:spPr>
          <a:xfrm>
            <a:off x="676275" y="330470"/>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2" name=""/>
          <p:cNvSpPr txBox="1"/>
          <p:nvPr/>
        </p:nvSpPr>
        <p:spPr>
          <a:xfrm rot="8102">
            <a:off x="2823939" y="2021405"/>
            <a:ext cx="9534375" cy="3863340"/>
          </a:xfrm>
          <a:prstGeom prst="rect"/>
        </p:spPr>
        <p:txBody>
          <a:bodyPr rtlCol="0" wrap="square">
            <a:spAutoFit/>
          </a:bodyPr>
          <a:p>
            <a:r>
              <a:rPr sz="2800" lang="en-IN">
                <a:solidFill>
                  <a:srgbClr val="000000"/>
                </a:solidFill>
              </a:rPr>
              <a:t>Frontend: HTML5, CSS3, JavaScript (Vanilla JS).</a:t>
            </a:r>
            <a:endParaRPr sz="2800" lang="en-IN">
              <a:solidFill>
                <a:srgbClr val="000000"/>
              </a:solidFill>
            </a:endParaRPr>
          </a:p>
          <a:p>
            <a:endParaRPr sz="2800" lang="en-IN">
              <a:solidFill>
                <a:srgbClr val="000000"/>
              </a:solidFill>
            </a:endParaRPr>
          </a:p>
          <a:p>
            <a:r>
              <a:rPr sz="2800" lang="en-IN">
                <a:solidFill>
                  <a:srgbClr val="000000"/>
                </a:solidFill>
              </a:rPr>
              <a:t>Design: Responsive layout, animations, modal popups.</a:t>
            </a:r>
            <a:endParaRPr sz="2800" lang="en-IN">
              <a:solidFill>
                <a:srgbClr val="000000"/>
              </a:solidFill>
            </a:endParaRPr>
          </a:p>
          <a:p>
            <a:endParaRPr sz="2800" lang="en-IN">
              <a:solidFill>
                <a:srgbClr val="000000"/>
              </a:solidFill>
            </a:endParaRPr>
          </a:p>
          <a:p>
            <a:r>
              <a:rPr sz="2800" lang="en-IN">
                <a:solidFill>
                  <a:srgbClr val="000000"/>
                </a:solidFill>
              </a:rPr>
              <a:t>Hosting: Online platforms (GitHub Pages / Netlify / Vercel).</a:t>
            </a:r>
            <a:endParaRPr sz="2800" lang="en-IN">
              <a:solidFill>
                <a:srgbClr val="000000"/>
              </a:solidFill>
            </a:endParaRPr>
          </a:p>
          <a:p>
            <a:endParaRPr sz="2800" lang="en-IN">
              <a:solidFill>
                <a:srgbClr val="000000"/>
              </a:solidFill>
            </a:endParaRPr>
          </a:p>
          <a:p>
            <a:r>
              <a:rPr sz="2800" lang="en-IN">
                <a:solidFill>
                  <a:srgbClr val="000000"/>
                </a:solidFill>
              </a:rPr>
              <a:t>Assets: Postimages for certificates, resume, and profile images.</a:t>
            </a:r>
            <a:endParaRPr sz="2800" lang="en-IN">
              <a:solidFill>
                <a:srgbClr val="000000"/>
              </a:solidFill>
            </a:endParaRPr>
          </a:p>
          <a:p>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
          <p:cNvSpPr txBox="1"/>
          <p:nvPr/>
        </p:nvSpPr>
        <p:spPr>
          <a:xfrm>
            <a:off x="561060" y="1216334"/>
            <a:ext cx="10620356" cy="5958840"/>
          </a:xfrm>
          <a:prstGeom prst="rect"/>
        </p:spPr>
        <p:txBody>
          <a:bodyPr rtlCol="0" wrap="square">
            <a:spAutoFit/>
          </a:bodyPr>
          <a:p>
            <a:r>
              <a:rPr sz="2800" lang="en-IN">
                <a:solidFill>
                  <a:srgbClr val="000000"/>
                </a:solidFill>
              </a:rPr>
              <a:t>Navigation Bar (Fixed): Smooth scrolling to all sections.</a:t>
            </a:r>
            <a:endParaRPr sz="2800" lang="en-IN">
              <a:solidFill>
                <a:srgbClr val="000000"/>
              </a:solidFill>
            </a:endParaRPr>
          </a:p>
          <a:p>
            <a:endParaRPr sz="2800" lang="en-IN">
              <a:solidFill>
                <a:srgbClr val="000000"/>
              </a:solidFill>
            </a:endParaRPr>
          </a:p>
          <a:p>
            <a:r>
              <a:rPr sz="2800" lang="en-IN">
                <a:solidFill>
                  <a:srgbClr val="000000"/>
                </a:solidFill>
              </a:rPr>
              <a:t>Home Section: Profile photo, name, role, and tagline.</a:t>
            </a:r>
            <a:endParaRPr sz="2800" lang="en-IN">
              <a:solidFill>
                <a:srgbClr val="000000"/>
              </a:solidFill>
            </a:endParaRPr>
          </a:p>
          <a:p>
            <a:endParaRPr sz="2800" lang="en-IN">
              <a:solidFill>
                <a:srgbClr val="000000"/>
              </a:solidFill>
            </a:endParaRPr>
          </a:p>
          <a:p>
            <a:r>
              <a:rPr sz="2800" lang="en-IN">
                <a:solidFill>
                  <a:srgbClr val="000000"/>
                </a:solidFill>
              </a:rPr>
              <a:t>About Section: A brief introduction and background.</a:t>
            </a:r>
            <a:endParaRPr sz="2800" lang="en-IN">
              <a:solidFill>
                <a:srgbClr val="000000"/>
              </a:solidFill>
            </a:endParaRPr>
          </a:p>
          <a:p>
            <a:endParaRPr sz="2800" lang="en-IN">
              <a:solidFill>
                <a:srgbClr val="000000"/>
              </a:solidFill>
            </a:endParaRPr>
          </a:p>
          <a:p>
            <a:r>
              <a:rPr sz="2800" lang="en-IN">
                <a:solidFill>
                  <a:srgbClr val="000000"/>
                </a:solidFill>
              </a:rPr>
              <a:t>Skills Section: Interactive cards listing my skills.</a:t>
            </a:r>
            <a:endParaRPr sz="2800" lang="en-IN">
              <a:solidFill>
                <a:srgbClr val="000000"/>
              </a:solidFill>
            </a:endParaRPr>
          </a:p>
          <a:p>
            <a:endParaRPr sz="2800" lang="en-IN">
              <a:solidFill>
                <a:srgbClr val="000000"/>
              </a:solidFill>
            </a:endParaRPr>
          </a:p>
          <a:p>
            <a:r>
              <a:rPr sz="2800" lang="en-IN">
                <a:solidFill>
                  <a:srgbClr val="000000"/>
                </a:solidFill>
              </a:rPr>
              <a:t>Certificates &amp; Resume Section: Modal popups to view documents.</a:t>
            </a:r>
            <a:endParaRPr sz="2800" lang="en-IN">
              <a:solidFill>
                <a:srgbClr val="000000"/>
              </a:solidFill>
            </a:endParaRPr>
          </a:p>
          <a:p>
            <a:endParaRPr sz="2800" lang="en-IN">
              <a:solidFill>
                <a:srgbClr val="000000"/>
              </a:solidFill>
            </a:endParaRPr>
          </a:p>
          <a:p>
            <a:r>
              <a:rPr sz="2800" lang="en-IN">
                <a:solidFill>
                  <a:srgbClr val="000000"/>
                </a:solidFill>
              </a:rPr>
              <a:t>Contact Section: Contact info + form for clients to reach me.</a:t>
            </a:r>
            <a:endParaRPr sz="2800" lang="en-IN">
              <a:solidFill>
                <a:srgbClr val="000000"/>
              </a:solidFill>
            </a:endParaRPr>
          </a:p>
          <a:p>
            <a:endParaRPr sz="2800" lang="en-IN">
              <a:solidFill>
                <a:srgbClr val="000000"/>
              </a:solidFill>
            </a:endParaRPr>
          </a:p>
          <a:p>
            <a:r>
              <a:rPr sz="2800" lang="en-IN">
                <a:solidFill>
                  <a:srgbClr val="000000"/>
                </a:solidFill>
              </a:rPr>
              <a:t>Responsive Design: Works across desktop, tablet, and mobile.</a:t>
            </a:r>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723900"/>
          </a:xfrm>
        </p:spPr>
        <p:txBody>
          <a:bodyPr/>
          <a:p>
            <a:r>
              <a:rPr dirty="0" lang="en-IN"/>
              <a:t>FEATURES AND FUNCTIONALITY</a:t>
            </a:r>
          </a:p>
        </p:txBody>
      </p:sp>
      <p:sp>
        <p:nvSpPr>
          <p:cNvPr id="1048610" name=""/>
          <p:cNvSpPr txBox="1"/>
          <p:nvPr/>
        </p:nvSpPr>
        <p:spPr>
          <a:xfrm>
            <a:off x="755331" y="1766098"/>
            <a:ext cx="10219666" cy="3025140"/>
          </a:xfrm>
          <a:prstGeom prst="rect"/>
        </p:spPr>
        <p:txBody>
          <a:bodyPr rtlCol="0" wrap="square">
            <a:spAutoFit/>
          </a:bodyPr>
          <a:p>
            <a:r>
              <a:rPr sz="2800" lang="en-IN">
                <a:solidFill>
                  <a:srgbClr val="000000"/>
                </a:solidFill>
              </a:rPr>
              <a:t>✅ Responsive design with mobile-first approach.</a:t>
            </a:r>
            <a:endParaRPr sz="2800" lang="en-IN">
              <a:solidFill>
                <a:srgbClr val="000000"/>
              </a:solidFill>
            </a:endParaRPr>
          </a:p>
          <a:p>
            <a:r>
              <a:rPr sz="2800" lang="en-IN">
                <a:solidFill>
                  <a:srgbClr val="000000"/>
                </a:solidFill>
              </a:rPr>
              <a:t>✅ Modal popup for certificates and resume.</a:t>
            </a:r>
            <a:endParaRPr sz="2800" lang="en-IN">
              <a:solidFill>
                <a:srgbClr val="000000"/>
              </a:solidFill>
            </a:endParaRPr>
          </a:p>
          <a:p>
            <a:r>
              <a:rPr sz="2800" lang="en-IN">
                <a:solidFill>
                  <a:srgbClr val="000000"/>
                </a:solidFill>
              </a:rPr>
              <a:t>✅ Hover animations on skills and profile image.</a:t>
            </a:r>
            <a:endParaRPr sz="2800" lang="en-IN">
              <a:solidFill>
                <a:srgbClr val="000000"/>
              </a:solidFill>
            </a:endParaRPr>
          </a:p>
          <a:p>
            <a:r>
              <a:rPr sz="2800" lang="en-IN">
                <a:solidFill>
                  <a:srgbClr val="000000"/>
                </a:solidFill>
              </a:rPr>
              <a:t>✅ Contact form with name, email, phone, and project details.</a:t>
            </a:r>
            <a:endParaRPr sz="2800" lang="en-IN">
              <a:solidFill>
                <a:srgbClr val="000000"/>
              </a:solidFill>
            </a:endParaRPr>
          </a:p>
          <a:p>
            <a:r>
              <a:rPr sz="2800" lang="en-IN">
                <a:solidFill>
                  <a:srgbClr val="000000"/>
                </a:solidFill>
              </a:rPr>
              <a:t>✅ Fixed navigation bar with smooth scrolling.</a:t>
            </a:r>
            <a:endParaRPr sz="2800" lang="en-IN">
              <a:solidFill>
                <a:srgbClr val="000000"/>
              </a:solidFill>
            </a:endParaRPr>
          </a:p>
          <a:p>
            <a:r>
              <a:rPr sz="2800" lang="en-IN">
                <a:solidFill>
                  <a:srgbClr val="000000"/>
                </a:solidFill>
              </a:rPr>
              <a:t>✅ Dark modern theme with glowing accent colors.</a:t>
            </a:r>
            <a:endParaRPr sz="2800" lang="en-IN">
              <a:solidFill>
                <a:srgbClr val="000000"/>
              </a:solidFill>
            </a:endParaRPr>
          </a:p>
          <a:p>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2025-09-04T16:30:47Z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0d3a631020a3493cb7db721ec22e61a3</vt:lpwstr>
  </property>
</Properties>
</file>