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62331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 </a:t>
            </a:r>
            <a:r>
              <a:rPr dirty="0" sz="2400" lang="en-US"/>
              <a:t>M</a:t>
            </a:r>
            <a:r>
              <a:rPr dirty="0" sz="2400" lang="en-US"/>
              <a:t>a</a:t>
            </a:r>
            <a:r>
              <a:rPr dirty="0" sz="2400" lang="en-US"/>
              <a:t>n</a:t>
            </a:r>
            <a:r>
              <a:rPr dirty="0" sz="2400" lang="en-US"/>
              <a:t>i</a:t>
            </a:r>
            <a:r>
              <a:rPr dirty="0" sz="2400" lang="en-US"/>
              <a:t>k</a:t>
            </a:r>
            <a:r>
              <a:rPr dirty="0" sz="2400" lang="en-US"/>
              <a:t>a</a:t>
            </a:r>
            <a:r>
              <a:rPr dirty="0" sz="2400" lang="en-US"/>
              <a:t>n</a:t>
            </a:r>
            <a:r>
              <a:rPr dirty="0" sz="2400" lang="en-US"/>
              <a:t>d</a:t>
            </a:r>
            <a:r>
              <a:rPr dirty="0" sz="2400" lang="en-US"/>
              <a:t>a</a:t>
            </a:r>
            <a:r>
              <a:rPr dirty="0" sz="2400" lang="en-US"/>
              <a:t>n</a:t>
            </a:r>
            <a:r>
              <a:rPr dirty="0" sz="2400" lang="en-US"/>
              <a:t>.</a:t>
            </a:r>
            <a:r>
              <a:rPr dirty="0" sz="2400" lang="en-US"/>
              <a:t>V</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2</a:t>
            </a:r>
            <a:r>
              <a:rPr dirty="0" sz="2400" lang="en-US"/>
              <a:t>0</a:t>
            </a:r>
            <a:endParaRPr dirty="0" sz="2800" lang="en-AI"/>
          </a:p>
          <a:p>
            <a:r>
              <a:rPr dirty="0" sz="2400" lang="en-AI"/>
              <a:t>NM ID                     : </a:t>
            </a:r>
            <a:r>
              <a:rPr dirty="0" sz="2400" lang="en-IN"/>
              <a:t>asunm111unm11122011110410</a:t>
            </a:r>
            <a:r>
              <a:rPr dirty="0" sz="2400" lang="en-US"/>
              <a:t>2</a:t>
            </a:r>
            <a:r>
              <a:rPr dirty="0" sz="2400" lang="en-US"/>
              <a:t>0</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2024-03-28T06:07:22Z</dcterms:created>
  <dcterms:modified xsi:type="dcterms:W3CDTF">2024-09-26T15:25:35Z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f42f1e3ebab944e48dbc4daf7da7660e</vt:lpwstr>
  </property>
</Properties>
</file>