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interviewcak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Competitive Programming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Week-3 problem sets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Day-1 : </a:t>
            </a:r>
            <a:r>
              <a:rPr lang="en-GB"/>
              <a:t>Simulate 5 sided die, Simulate 7 sided die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Day-2 : Two egg problem, Find repeat space edition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Day-3 : Find repeat space edition BEAST MODE, Find duplicate files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Day-4 : Merge sorted arrays, Mesh message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Day-5 : URL shortener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Day-6 : Graph coloring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Week-4 problem sets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Day-1 : Hackerrank problems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Day-2 : </a:t>
            </a:r>
            <a:r>
              <a:rPr lang="en-GB"/>
              <a:t>Hackerrank problems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Day-3 : </a:t>
            </a:r>
            <a:r>
              <a:rPr lang="en-GB"/>
              <a:t>Hackerrank problems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Day-4 : </a:t>
            </a:r>
            <a:r>
              <a:rPr lang="en-GB"/>
              <a:t>Hackerrank problems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Day-5 : </a:t>
            </a:r>
            <a:r>
              <a:rPr lang="en-GB"/>
              <a:t>Hackerrank problems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Day-6 : </a:t>
            </a:r>
            <a:r>
              <a:rPr lang="en-GB"/>
              <a:t>Hackerrank problems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Course duration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Course content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Classroom</a:t>
            </a:r>
            <a:r>
              <a:rPr lang="en-GB"/>
              <a:t> activity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Grading policy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Problems 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	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This course is designed to improve the logical thinking and finding the efficient solutions for cracking the interviews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duration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course duration is 4 weeks starts on 25-06-2018 and ends on 21-07-2018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content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course has two parts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One part is </a:t>
            </a:r>
            <a:r>
              <a:rPr lang="en-GB"/>
              <a:t>solving</a:t>
            </a:r>
            <a:r>
              <a:rPr lang="en-GB"/>
              <a:t> the questions which are available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www.interviewcake.com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Another part is solving the questions on Hackerrank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Leader board will be displayed everyday based on the Hackerrank score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Classroom</a:t>
            </a:r>
            <a:r>
              <a:rPr lang="en-GB"/>
              <a:t> activity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have to explain their </a:t>
            </a:r>
            <a:r>
              <a:rPr lang="en-GB"/>
              <a:t>understanding</a:t>
            </a:r>
            <a:r>
              <a:rPr lang="en-GB"/>
              <a:t> of the question to their mentor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Writing the test cases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Practicing the question on paper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Practicing the question on computer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Submit in GIT and share the link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 policy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Interview cake problems are considered for 75%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Hackerrank</a:t>
            </a:r>
            <a:r>
              <a:rPr lang="en-GB"/>
              <a:t> problems are considered for 25%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Week-1 problem sets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Day-1 </a:t>
            </a:r>
            <a:r>
              <a:rPr lang="en-GB"/>
              <a:t>: Apple stocks, Product of all other numbers, Highest product of 3, Merging meeting times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Day-2 : Making change, Rectangular love, Temperature tracker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Day-3 : Balanced binary tree, Binary search tree checker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Day-4 : 2nd largest item in a binary search tree, Million gazillion, Find in ordered 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Day-5 : Find rotation point, Inflight entertainment, Compute nth fibonacci number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Day-6 : The cake thief, Javascript score, What's wrong with this javascript, Implement a queue with two stacks, Largest stack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Week-2 problem sets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Day-1 : </a:t>
            </a:r>
            <a:r>
              <a:rPr lang="en-GB"/>
              <a:t>The stolen breakfast drone, Delete node, Does this linkedlist have a cycle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Day-2 : Reverse a linked list, Kth to last node in a singly linked list, Reverse string in place, Reverse words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Day-3 : Parenthesis matching, Bracket validator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Day-4 : Permutation palindrome, Recursive string palindrome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Day-5 : Top scores, Which appears twice, Word cloud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Day-6 : In-place shuffle, Single riffle shuffle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