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8" r:id="rId8"/>
    <p:sldId id="261" r:id="rId9"/>
    <p:sldId id="26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26BE9-AE3E-420D-AB6B-C4DB271AEB24}" type="doc">
      <dgm:prSet loTypeId="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62FCD1-4FAB-4DE4-9421-D3D8E39AFF33}">
      <dgm:prSet/>
      <dgm:spPr/>
      <dgm:t>
        <a:bodyPr/>
        <a:lstStyle/>
        <a:p>
          <a:r>
            <a:rPr lang="en-US" dirty="0"/>
            <a:t>Most of the People have a Habit of Writing Diary Daily, If a</a:t>
          </a:r>
        </a:p>
      </dgm:t>
    </dgm:pt>
    <dgm:pt modelId="{07E94696-7A85-4454-8A35-C8B3A9C65BD9}" cxnId="{4BFB79A5-9DBC-4018-9AD3-F2E2E8C272EF}" type="parTrans">
      <dgm:prSet/>
      <dgm:spPr/>
      <dgm:t>
        <a:bodyPr/>
        <a:lstStyle/>
        <a:p>
          <a:endParaRPr lang="en-US"/>
        </a:p>
      </dgm:t>
    </dgm:pt>
    <dgm:pt modelId="{9B5C87F5-6686-4AA0-A1AB-695782A3FB5C}" cxnId="{4BFB79A5-9DBC-4018-9AD3-F2E2E8C272EF}" type="sibTrans">
      <dgm:prSet/>
      <dgm:spPr/>
      <dgm:t>
        <a:bodyPr/>
        <a:lstStyle/>
        <a:p>
          <a:endParaRPr lang="en-US"/>
        </a:p>
      </dgm:t>
    </dgm:pt>
    <dgm:pt modelId="{538CC6B5-2124-446E-BBF1-1F96E75EC240}">
      <dgm:prSet/>
      <dgm:spPr/>
      <dgm:t>
        <a:bodyPr/>
        <a:lstStyle/>
        <a:p>
          <a:r>
            <a:rPr lang="en-US" dirty="0"/>
            <a:t>Person wants to write a diary MANUALLY he have face</a:t>
          </a:r>
        </a:p>
      </dgm:t>
    </dgm:pt>
    <dgm:pt modelId="{5E9749D2-B745-4727-B40B-4A7A87F6CE2B}" cxnId="{9B69266F-468A-475A-A296-A84F0347D358}" type="parTrans">
      <dgm:prSet/>
      <dgm:spPr/>
      <dgm:t>
        <a:bodyPr/>
        <a:lstStyle/>
        <a:p>
          <a:endParaRPr lang="en-US"/>
        </a:p>
      </dgm:t>
    </dgm:pt>
    <dgm:pt modelId="{C4A28F6D-94EE-4598-B60B-B6E0406261B9}" cxnId="{9B69266F-468A-475A-A296-A84F0347D358}" type="sibTrans">
      <dgm:prSet/>
      <dgm:spPr/>
      <dgm:t>
        <a:bodyPr/>
        <a:lstStyle/>
        <a:p>
          <a:endParaRPr lang="en-US"/>
        </a:p>
      </dgm:t>
    </dgm:pt>
    <dgm:pt modelId="{3DE79742-8853-42DC-8235-952ACBF6C6FC}">
      <dgm:prSet/>
      <dgm:spPr/>
      <dgm:t>
        <a:bodyPr/>
        <a:lstStyle/>
        <a:p>
          <a:r>
            <a:rPr lang="en-US" dirty="0"/>
            <a:t>following PROBLEMS:</a:t>
          </a:r>
        </a:p>
      </dgm:t>
    </dgm:pt>
    <dgm:pt modelId="{500D28E7-23AB-4A32-AF28-613D09EABC89}" cxnId="{9A806FB0-E8E4-4191-9F8D-86E13D170D0F}" type="parTrans">
      <dgm:prSet/>
      <dgm:spPr/>
      <dgm:t>
        <a:bodyPr/>
        <a:lstStyle/>
        <a:p>
          <a:endParaRPr lang="en-US"/>
        </a:p>
      </dgm:t>
    </dgm:pt>
    <dgm:pt modelId="{30B1909C-4952-4CF9-9FF0-AF9A71701AE6}" cxnId="{9A806FB0-E8E4-4191-9F8D-86E13D170D0F}" type="sibTrans">
      <dgm:prSet/>
      <dgm:spPr/>
      <dgm:t>
        <a:bodyPr/>
        <a:lstStyle/>
        <a:p>
          <a:endParaRPr lang="en-US"/>
        </a:p>
      </dgm:t>
    </dgm:pt>
    <dgm:pt modelId="{F4E421B7-F7C0-4577-ACFB-C9BA39FFE498}">
      <dgm:prSet/>
      <dgm:spPr/>
      <dgm:t>
        <a:bodyPr/>
        <a:lstStyle/>
        <a:p>
          <a:pPr rtl="0"/>
          <a:r>
            <a:rPr lang="en-US" dirty="0"/>
            <a:t>1.</a:t>
          </a:r>
          <a:r>
            <a:rPr lang="en-US" b="1" dirty="0"/>
            <a:t> Fear of Security</a:t>
          </a:r>
          <a:r>
            <a:rPr lang="en-US" b="1" dirty="0">
              <a:latin typeface="Georgia Pro Semibold"/>
            </a:rPr>
            <a:t> </a:t>
          </a:r>
          <a:r>
            <a:rPr lang="en-US" dirty="0"/>
            <a:t>: As a book , not have any protection</a:t>
          </a:r>
        </a:p>
      </dgm:t>
    </dgm:pt>
    <dgm:pt modelId="{7CBEB43E-5E51-4011-B9D7-D1A388C5DBA0}" cxnId="{5D1D447E-787A-4FA6-B6BB-3B6B361CBDE7}" type="parTrans">
      <dgm:prSet/>
      <dgm:spPr/>
      <dgm:t>
        <a:bodyPr/>
        <a:lstStyle/>
        <a:p>
          <a:endParaRPr lang="en-US"/>
        </a:p>
      </dgm:t>
    </dgm:pt>
    <dgm:pt modelId="{D203E75F-87EA-4C09-A6FF-F486BED814D7}" cxnId="{5D1D447E-787A-4FA6-B6BB-3B6B361CBDE7}" type="sibTrans">
      <dgm:prSet/>
      <dgm:spPr/>
      <dgm:t>
        <a:bodyPr/>
        <a:lstStyle/>
        <a:p>
          <a:endParaRPr lang="en-US"/>
        </a:p>
      </dgm:t>
    </dgm:pt>
    <dgm:pt modelId="{0E4C2FAC-CCE0-49DB-9083-F8ED0A757B22}">
      <dgm:prSet/>
      <dgm:spPr/>
      <dgm:t>
        <a:bodyPr/>
        <a:lstStyle/>
        <a:p>
          <a:pPr rtl="0"/>
          <a:r>
            <a:rPr lang="en-US" dirty="0">
              <a:latin typeface="Georgia Pro Semibold"/>
            </a:rPr>
            <a:t>   </a:t>
          </a:r>
          <a:r>
            <a:rPr lang="en-US" b="0" dirty="0">
              <a:latin typeface="Georgia Pro Semibold"/>
            </a:rPr>
            <a:t> </a:t>
          </a:r>
          <a:r>
            <a:rPr lang="en-US" dirty="0">
              <a:latin typeface="Source Sans Pro"/>
              <a:ea typeface="Source Sans Pro"/>
            </a:rPr>
            <a:t>anyone</a:t>
          </a:r>
          <a:r>
            <a:rPr lang="en-US" dirty="0">
              <a:latin typeface="Georgia Pro Semibold"/>
            </a:rPr>
            <a:t> </a:t>
          </a:r>
          <a:r>
            <a:rPr lang="en-US" dirty="0"/>
            <a:t>can see their diary which is called personal.</a:t>
          </a:r>
        </a:p>
      </dgm:t>
    </dgm:pt>
    <dgm:pt modelId="{1A8D3E8F-CA02-4A38-B190-13FB99752BD6}" cxnId="{BFB18BF2-ABB8-4B5F-B5EB-08C581559A20}" type="parTrans">
      <dgm:prSet/>
      <dgm:spPr/>
      <dgm:t>
        <a:bodyPr/>
        <a:lstStyle/>
        <a:p>
          <a:endParaRPr lang="en-US"/>
        </a:p>
      </dgm:t>
    </dgm:pt>
    <dgm:pt modelId="{E67EED24-8E81-4C9A-A877-17DAB869328F}" cxnId="{BFB18BF2-ABB8-4B5F-B5EB-08C581559A20}" type="sibTrans">
      <dgm:prSet/>
      <dgm:spPr/>
      <dgm:t>
        <a:bodyPr/>
        <a:lstStyle/>
        <a:p>
          <a:endParaRPr lang="en-US"/>
        </a:p>
      </dgm:t>
    </dgm:pt>
    <dgm:pt modelId="{9FD90C36-223F-42C0-9499-0DEABB9395CD}">
      <dgm:prSet/>
      <dgm:spPr/>
      <dgm:t>
        <a:bodyPr/>
        <a:lstStyle/>
        <a:p>
          <a:pPr rtl="0"/>
          <a:r>
            <a:rPr lang="en-US" dirty="0"/>
            <a:t>2.</a:t>
          </a:r>
          <a:r>
            <a:rPr lang="en-US" b="1" dirty="0">
              <a:latin typeface="Georgia Pro Semibold"/>
            </a:rPr>
            <a:t> More paperwork </a:t>
          </a:r>
          <a:r>
            <a:rPr lang="en-US" dirty="0"/>
            <a:t>:</a:t>
          </a:r>
          <a:r>
            <a:rPr lang="en-US" dirty="0">
              <a:latin typeface="Georgia Pro Semibold"/>
            </a:rPr>
            <a:t> </a:t>
          </a:r>
          <a:r>
            <a:rPr lang="en-US" dirty="0"/>
            <a:t>If we do</a:t>
          </a:r>
          <a:r>
            <a:rPr lang="en-US" dirty="0">
              <a:latin typeface="Georgia Pro Semibold"/>
            </a:rPr>
            <a:t> </a:t>
          </a:r>
          <a:r>
            <a:rPr lang="en-US" dirty="0"/>
            <a:t> any spelling mistake it will</a:t>
          </a:r>
        </a:p>
      </dgm:t>
    </dgm:pt>
    <dgm:pt modelId="{370795B5-0C5E-4BF0-BE1F-E6650A62584C}" cxnId="{2D25F375-0BB9-4190-8CEF-167616B55E1A}" type="parTrans">
      <dgm:prSet/>
      <dgm:spPr/>
      <dgm:t>
        <a:bodyPr/>
        <a:lstStyle/>
        <a:p>
          <a:endParaRPr lang="en-US"/>
        </a:p>
      </dgm:t>
    </dgm:pt>
    <dgm:pt modelId="{62C65972-8926-48C1-BD58-FD9792EE0FF3}" cxnId="{2D25F375-0BB9-4190-8CEF-167616B55E1A}" type="sibTrans">
      <dgm:prSet/>
      <dgm:spPr/>
      <dgm:t>
        <a:bodyPr/>
        <a:lstStyle/>
        <a:p>
          <a:endParaRPr lang="en-US"/>
        </a:p>
      </dgm:t>
    </dgm:pt>
    <dgm:pt modelId="{A0B75983-BD92-4AC4-84FD-16B6E914F470}">
      <dgm:prSet/>
      <dgm:spPr/>
      <dgm:t>
        <a:bodyPr/>
        <a:lstStyle/>
        <a:p>
          <a:pPr rtl="0"/>
          <a:r>
            <a:rPr lang="en-US" dirty="0">
              <a:latin typeface="Georgia Pro Semibold"/>
            </a:rPr>
            <a:t>    </a:t>
          </a:r>
          <a:r>
            <a:rPr lang="en-US" dirty="0"/>
            <a:t>remain as a black spot in a diary,</a:t>
          </a:r>
          <a:r>
            <a:rPr lang="en-US" dirty="0">
              <a:latin typeface="Georgia Pro Semibold"/>
            </a:rPr>
            <a:t> </a:t>
          </a:r>
          <a:r>
            <a:rPr lang="en-US" dirty="0"/>
            <a:t>but in a digital way we</a:t>
          </a:r>
        </a:p>
      </dgm:t>
    </dgm:pt>
    <dgm:pt modelId="{4A56C5D3-7B9E-4463-90DE-289CB56643B2}" cxnId="{A28E4D0F-19FB-41B0-908D-0B70C506B884}" type="parTrans">
      <dgm:prSet/>
      <dgm:spPr/>
      <dgm:t>
        <a:bodyPr/>
        <a:lstStyle/>
        <a:p>
          <a:endParaRPr lang="en-US"/>
        </a:p>
      </dgm:t>
    </dgm:pt>
    <dgm:pt modelId="{27BC4285-F1EB-409E-A503-9267BBE34828}" cxnId="{A28E4D0F-19FB-41B0-908D-0B70C506B884}" type="sibTrans">
      <dgm:prSet/>
      <dgm:spPr/>
      <dgm:t>
        <a:bodyPr/>
        <a:lstStyle/>
        <a:p>
          <a:endParaRPr lang="en-US"/>
        </a:p>
      </dgm:t>
    </dgm:pt>
    <dgm:pt modelId="{51FFB217-6EC8-4486-850C-F5BF148CB7C2}">
      <dgm:prSet/>
      <dgm:spPr/>
      <dgm:t>
        <a:bodyPr/>
        <a:lstStyle/>
        <a:p>
          <a:pPr rtl="0"/>
          <a:r>
            <a:rPr lang="en-US" dirty="0">
              <a:latin typeface="Georgia Pro Semibold"/>
            </a:rPr>
            <a:t>   </a:t>
          </a:r>
          <a:r>
            <a:rPr lang="en-US" dirty="0"/>
            <a:t>can edit what we typed already.</a:t>
          </a:r>
        </a:p>
      </dgm:t>
    </dgm:pt>
    <dgm:pt modelId="{D391F844-8D84-4235-B529-7BB4056999DE}" cxnId="{9EBD12F5-3F98-4946-86AB-204F368CDF17}" type="parTrans">
      <dgm:prSet/>
      <dgm:spPr/>
      <dgm:t>
        <a:bodyPr/>
        <a:lstStyle/>
        <a:p>
          <a:endParaRPr lang="en-US"/>
        </a:p>
      </dgm:t>
    </dgm:pt>
    <dgm:pt modelId="{6A063C6F-01B8-42DF-B24F-C21BB6512B46}" cxnId="{9EBD12F5-3F98-4946-86AB-204F368CDF17}" type="sibTrans">
      <dgm:prSet/>
      <dgm:spPr/>
      <dgm:t>
        <a:bodyPr/>
        <a:lstStyle/>
        <a:p>
          <a:endParaRPr lang="en-US"/>
        </a:p>
      </dgm:t>
    </dgm:pt>
    <dgm:pt modelId="{3FB6F602-3583-4534-A3FF-BFBA2DF6D5BE}">
      <dgm:prSet/>
      <dgm:spPr/>
      <dgm:t>
        <a:bodyPr/>
        <a:lstStyle/>
        <a:p>
          <a:pPr rtl="0"/>
          <a:r>
            <a:rPr lang="en-US" dirty="0"/>
            <a:t>3.</a:t>
          </a:r>
          <a:r>
            <a:rPr lang="en-US" b="1" dirty="0"/>
            <a:t> Time Saving</a:t>
          </a:r>
          <a:r>
            <a:rPr lang="en-US" dirty="0"/>
            <a:t>:</a:t>
          </a:r>
          <a:r>
            <a:rPr lang="en-US" dirty="0">
              <a:latin typeface="Georgia Pro Semibold"/>
            </a:rPr>
            <a:t> </a:t>
          </a:r>
          <a:r>
            <a:rPr lang="en-US" dirty="0"/>
            <a:t>Compared to write a story/log of a day</a:t>
          </a:r>
        </a:p>
      </dgm:t>
    </dgm:pt>
    <dgm:pt modelId="{76DAEF0B-A049-4DE6-AAE1-547F2CFD46A3}" cxnId="{F401050A-DD1F-448B-8E37-6C35570BDED2}" type="parTrans">
      <dgm:prSet/>
      <dgm:spPr/>
      <dgm:t>
        <a:bodyPr/>
        <a:lstStyle/>
        <a:p>
          <a:endParaRPr lang="en-US"/>
        </a:p>
      </dgm:t>
    </dgm:pt>
    <dgm:pt modelId="{C82082D7-538F-4FB8-B190-7D0A08E5CA0B}" cxnId="{F401050A-DD1F-448B-8E37-6C35570BDED2}" type="sibTrans">
      <dgm:prSet/>
      <dgm:spPr/>
      <dgm:t>
        <a:bodyPr/>
        <a:lstStyle/>
        <a:p>
          <a:endParaRPr lang="en-US"/>
        </a:p>
      </dgm:t>
    </dgm:pt>
    <dgm:pt modelId="{7FE74D9C-1468-47EE-BE42-864C63B92FC9}">
      <dgm:prSet/>
      <dgm:spPr/>
      <dgm:t>
        <a:bodyPr/>
        <a:lstStyle/>
        <a:p>
          <a:pPr rtl="0"/>
          <a:r>
            <a:rPr lang="en-US" dirty="0">
              <a:latin typeface="Georgia Pro Semibold"/>
            </a:rPr>
            <a:t>    </a:t>
          </a:r>
          <a:r>
            <a:rPr lang="en-US" dirty="0"/>
            <a:t>consumes more time to write in a book.</a:t>
          </a:r>
        </a:p>
      </dgm:t>
    </dgm:pt>
    <dgm:pt modelId="{DFBE0948-C89C-45A2-91F2-E1B0944E672E}" cxnId="{3E614121-929B-42CF-8421-7C882342A9E3}" type="parTrans">
      <dgm:prSet/>
      <dgm:spPr/>
      <dgm:t>
        <a:bodyPr/>
        <a:lstStyle/>
        <a:p>
          <a:endParaRPr lang="en-US"/>
        </a:p>
      </dgm:t>
    </dgm:pt>
    <dgm:pt modelId="{1335DA3D-F745-4C6E-A037-8454FB3671AD}" cxnId="{3E614121-929B-42CF-8421-7C882342A9E3}" type="sibTrans">
      <dgm:prSet/>
      <dgm:spPr/>
      <dgm:t>
        <a:bodyPr/>
        <a:lstStyle/>
        <a:p>
          <a:endParaRPr lang="en-US"/>
        </a:p>
      </dgm:t>
    </dgm:pt>
    <dgm:pt modelId="{BB0EE1CE-D71E-47D4-816D-946BE5D14A41}">
      <dgm:prSet/>
      <dgm:spPr/>
      <dgm:t>
        <a:bodyPr/>
        <a:lstStyle/>
        <a:p>
          <a:r>
            <a:rPr lang="en-US" dirty="0"/>
            <a:t>Some people don’t like share everything ,In that situation</a:t>
          </a:r>
        </a:p>
      </dgm:t>
    </dgm:pt>
    <dgm:pt modelId="{75AC0CB4-E669-4CD8-B416-F1C779417B7E}" cxnId="{2B6DD36D-5410-43FA-A52F-76458A84420C}" type="parTrans">
      <dgm:prSet/>
      <dgm:spPr/>
      <dgm:t>
        <a:bodyPr/>
        <a:lstStyle/>
        <a:p>
          <a:endParaRPr lang="en-US"/>
        </a:p>
      </dgm:t>
    </dgm:pt>
    <dgm:pt modelId="{BB377179-0B12-49EF-B3E0-0001588ED67F}" cxnId="{2B6DD36D-5410-43FA-A52F-76458A84420C}" type="sibTrans">
      <dgm:prSet/>
      <dgm:spPr/>
      <dgm:t>
        <a:bodyPr/>
        <a:lstStyle/>
        <a:p>
          <a:endParaRPr lang="en-US"/>
        </a:p>
      </dgm:t>
    </dgm:pt>
    <dgm:pt modelId="{461710D2-9CD7-460E-988D-0164CBA01DE8}">
      <dgm:prSet/>
      <dgm:spPr/>
      <dgm:t>
        <a:bodyPr/>
        <a:lstStyle/>
        <a:p>
          <a:r>
            <a:rPr lang="en-US" dirty="0"/>
            <a:t>this project might help them and We can also call this</a:t>
          </a:r>
        </a:p>
      </dgm:t>
    </dgm:pt>
    <dgm:pt modelId="{FCD6C44D-D274-4C01-878E-A7CC03568169}" cxnId="{DB7237C7-A4BE-4446-9E96-B24CC65BB5BD}" type="parTrans">
      <dgm:prSet/>
      <dgm:spPr/>
      <dgm:t>
        <a:bodyPr/>
        <a:lstStyle/>
        <a:p>
          <a:endParaRPr lang="en-US"/>
        </a:p>
      </dgm:t>
    </dgm:pt>
    <dgm:pt modelId="{FA727ED2-391D-44DE-BDB8-0E32F639A524}" cxnId="{DB7237C7-A4BE-4446-9E96-B24CC65BB5BD}" type="sibTrans">
      <dgm:prSet/>
      <dgm:spPr/>
      <dgm:t>
        <a:bodyPr/>
        <a:lstStyle/>
        <a:p>
          <a:endParaRPr lang="en-US"/>
        </a:p>
      </dgm:t>
    </dgm:pt>
    <dgm:pt modelId="{824D2D34-6D61-4630-BAD3-246211C19399}">
      <dgm:prSet/>
      <dgm:spPr/>
      <dgm:t>
        <a:bodyPr/>
        <a:lstStyle/>
        <a:p>
          <a:pPr rtl="0"/>
          <a:r>
            <a:rPr lang="en-US" dirty="0"/>
            <a:t>project as </a:t>
          </a:r>
          <a:r>
            <a:rPr lang="en-US" dirty="0">
              <a:latin typeface="Georgia Pro Semibold"/>
            </a:rPr>
            <a:t>digi-locker</a:t>
          </a:r>
          <a:r>
            <a:rPr lang="en-US" dirty="0"/>
            <a:t>.</a:t>
          </a:r>
        </a:p>
      </dgm:t>
    </dgm:pt>
    <dgm:pt modelId="{3E74428C-B927-4CF5-A0DC-80F0358B9BD9}" cxnId="{10FA73E1-ED22-4E53-9381-5EEEFDD38BB3}" type="parTrans">
      <dgm:prSet/>
      <dgm:spPr/>
      <dgm:t>
        <a:bodyPr/>
        <a:lstStyle/>
        <a:p>
          <a:endParaRPr lang="en-US"/>
        </a:p>
      </dgm:t>
    </dgm:pt>
    <dgm:pt modelId="{3BDA98EF-F97D-4EF3-8DB2-E8C44CA9F6C3}" cxnId="{10FA73E1-ED22-4E53-9381-5EEEFDD38BB3}" type="sibTrans">
      <dgm:prSet/>
      <dgm:spPr/>
      <dgm:t>
        <a:bodyPr/>
        <a:lstStyle/>
        <a:p>
          <a:endParaRPr lang="en-US"/>
        </a:p>
      </dgm:t>
    </dgm:pt>
    <dgm:pt modelId="{89045444-ADF8-45D2-B3D9-EF772C1F8D29}">
      <dgm:prSet phldr="0"/>
      <dgm:spPr/>
      <dgm:t>
        <a:bodyPr/>
        <a:lstStyle/>
        <a:p>
          <a:endParaRPr lang="en-US" dirty="0">
            <a:latin typeface="Georgia Pro Semibold"/>
          </a:endParaRPr>
        </a:p>
      </dgm:t>
    </dgm:pt>
    <dgm:pt modelId="{E6DA0771-A355-4C7B-BB2F-925AF9CDFA5E}" cxnId="{CCE09C60-9E29-4B68-B3DE-B3168DDF26A1}" type="parTrans">
      <dgm:prSet/>
      <dgm:spPr/>
    </dgm:pt>
    <dgm:pt modelId="{A138B37E-84F7-4BB2-BF01-8148BB6A7453}" cxnId="{CCE09C60-9E29-4B68-B3DE-B3168DDF26A1}" type="sibTrans">
      <dgm:prSet/>
      <dgm:spPr/>
    </dgm:pt>
    <dgm:pt modelId="{434014F9-E4B2-4CB0-A889-DD00023455D1}" type="pres">
      <dgm:prSet presAssocID="{90D26BE9-AE3E-420D-AB6B-C4DB271AEB24}" presName="vert0" presStyleCnt="0">
        <dgm:presLayoutVars>
          <dgm:dir/>
          <dgm:animOne val="branch"/>
          <dgm:animLvl val="lvl"/>
        </dgm:presLayoutVars>
      </dgm:prSet>
      <dgm:spPr/>
    </dgm:pt>
    <dgm:pt modelId="{7143A447-31B2-42D3-BEF0-32579132B115}" type="pres">
      <dgm:prSet presAssocID="{6A62FCD1-4FAB-4DE4-9421-D3D8E39AFF33}" presName="thickLine" presStyleLbl="alignNode1" presStyleIdx="0" presStyleCnt="14"/>
      <dgm:spPr/>
    </dgm:pt>
    <dgm:pt modelId="{F34C94AA-1F44-474F-A78C-66E6A0F8BAC8}" type="pres">
      <dgm:prSet presAssocID="{6A62FCD1-4FAB-4DE4-9421-D3D8E39AFF33}" presName="horz1" presStyleCnt="0"/>
      <dgm:spPr/>
    </dgm:pt>
    <dgm:pt modelId="{51B2C3F9-1397-4805-978E-32399635AFDD}" type="pres">
      <dgm:prSet presAssocID="{6A62FCD1-4FAB-4DE4-9421-D3D8E39AFF33}" presName="tx1" presStyleLbl="revTx" presStyleIdx="0" presStyleCnt="14"/>
      <dgm:spPr/>
    </dgm:pt>
    <dgm:pt modelId="{21A02425-D634-4A1F-9572-B4C8A47D23D0}" type="pres">
      <dgm:prSet presAssocID="{6A62FCD1-4FAB-4DE4-9421-D3D8E39AFF33}" presName="vert1" presStyleCnt="0"/>
      <dgm:spPr/>
    </dgm:pt>
    <dgm:pt modelId="{63F99A23-B191-4B77-8D00-C7964DE3F0FF}" type="pres">
      <dgm:prSet presAssocID="{538CC6B5-2124-446E-BBF1-1F96E75EC240}" presName="thickLine" presStyleLbl="alignNode1" presStyleIdx="1" presStyleCnt="14"/>
      <dgm:spPr/>
    </dgm:pt>
    <dgm:pt modelId="{91D13F20-45CC-4E30-982A-804834A5E298}" type="pres">
      <dgm:prSet presAssocID="{538CC6B5-2124-446E-BBF1-1F96E75EC240}" presName="horz1" presStyleCnt="0"/>
      <dgm:spPr/>
    </dgm:pt>
    <dgm:pt modelId="{4C423005-ECF0-461C-BF37-3D316C7B3B64}" type="pres">
      <dgm:prSet presAssocID="{538CC6B5-2124-446E-BBF1-1F96E75EC240}" presName="tx1" presStyleLbl="revTx" presStyleIdx="1" presStyleCnt="14"/>
      <dgm:spPr/>
    </dgm:pt>
    <dgm:pt modelId="{E0C779A1-505D-4971-AD7C-49911D5D147B}" type="pres">
      <dgm:prSet presAssocID="{538CC6B5-2124-446E-BBF1-1F96E75EC240}" presName="vert1" presStyleCnt="0"/>
      <dgm:spPr/>
    </dgm:pt>
    <dgm:pt modelId="{5D579CE8-A2C6-4B43-9E11-068F518DF318}" type="pres">
      <dgm:prSet presAssocID="{3DE79742-8853-42DC-8235-952ACBF6C6FC}" presName="thickLine" presStyleLbl="alignNode1" presStyleIdx="2" presStyleCnt="14"/>
      <dgm:spPr/>
    </dgm:pt>
    <dgm:pt modelId="{C8220BF2-46D2-4846-B13D-A430C90B2115}" type="pres">
      <dgm:prSet presAssocID="{3DE79742-8853-42DC-8235-952ACBF6C6FC}" presName="horz1" presStyleCnt="0"/>
      <dgm:spPr/>
    </dgm:pt>
    <dgm:pt modelId="{24AFD258-C99D-4DD4-86E6-D67CDBF00269}" type="pres">
      <dgm:prSet presAssocID="{3DE79742-8853-42DC-8235-952ACBF6C6FC}" presName="tx1" presStyleLbl="revTx" presStyleIdx="2" presStyleCnt="14"/>
      <dgm:spPr/>
    </dgm:pt>
    <dgm:pt modelId="{21B24EB6-8BD9-4A4D-8C03-D8500A1AB22A}" type="pres">
      <dgm:prSet presAssocID="{3DE79742-8853-42DC-8235-952ACBF6C6FC}" presName="vert1" presStyleCnt="0"/>
      <dgm:spPr/>
    </dgm:pt>
    <dgm:pt modelId="{88B20689-BB9B-4598-A2CD-A8F2EE36D013}" type="pres">
      <dgm:prSet presAssocID="{F4E421B7-F7C0-4577-ACFB-C9BA39FFE498}" presName="thickLine" presStyleLbl="alignNode1" presStyleIdx="3" presStyleCnt="14"/>
      <dgm:spPr/>
    </dgm:pt>
    <dgm:pt modelId="{A0A1BEEF-1F2C-422B-B0C1-7226F415568B}" type="pres">
      <dgm:prSet presAssocID="{F4E421B7-F7C0-4577-ACFB-C9BA39FFE498}" presName="horz1" presStyleCnt="0"/>
      <dgm:spPr/>
    </dgm:pt>
    <dgm:pt modelId="{2E63D7FB-54E2-4AFD-8F8F-FB912A9AA18B}" type="pres">
      <dgm:prSet presAssocID="{F4E421B7-F7C0-4577-ACFB-C9BA39FFE498}" presName="tx1" presStyleLbl="revTx" presStyleIdx="3" presStyleCnt="14"/>
      <dgm:spPr/>
    </dgm:pt>
    <dgm:pt modelId="{CF6211C1-FE37-4373-B2EB-DFB5754B9F30}" type="pres">
      <dgm:prSet presAssocID="{F4E421B7-F7C0-4577-ACFB-C9BA39FFE498}" presName="vert1" presStyleCnt="0"/>
      <dgm:spPr/>
    </dgm:pt>
    <dgm:pt modelId="{CD29AF5F-F558-403B-91FF-A1513D4CD30C}" type="pres">
      <dgm:prSet presAssocID="{0E4C2FAC-CCE0-49DB-9083-F8ED0A757B22}" presName="thickLine" presStyleLbl="alignNode1" presStyleIdx="4" presStyleCnt="14"/>
      <dgm:spPr/>
    </dgm:pt>
    <dgm:pt modelId="{7FA6FF9E-F673-4B04-B908-AB061AB6FDFB}" type="pres">
      <dgm:prSet presAssocID="{0E4C2FAC-CCE0-49DB-9083-F8ED0A757B22}" presName="horz1" presStyleCnt="0"/>
      <dgm:spPr/>
    </dgm:pt>
    <dgm:pt modelId="{7C417949-0C7E-4000-B675-F08936225D28}" type="pres">
      <dgm:prSet presAssocID="{0E4C2FAC-CCE0-49DB-9083-F8ED0A757B22}" presName="tx1" presStyleLbl="revTx" presStyleIdx="4" presStyleCnt="14"/>
      <dgm:spPr/>
    </dgm:pt>
    <dgm:pt modelId="{15F6452F-B198-46B1-81CE-B08E356218C6}" type="pres">
      <dgm:prSet presAssocID="{0E4C2FAC-CCE0-49DB-9083-F8ED0A757B22}" presName="vert1" presStyleCnt="0"/>
      <dgm:spPr/>
    </dgm:pt>
    <dgm:pt modelId="{E1C31D9C-C3C3-4D46-AAB9-1F79D9242EC8}" type="pres">
      <dgm:prSet presAssocID="{9FD90C36-223F-42C0-9499-0DEABB9395CD}" presName="thickLine" presStyleLbl="alignNode1" presStyleIdx="5" presStyleCnt="14"/>
      <dgm:spPr/>
    </dgm:pt>
    <dgm:pt modelId="{A2B39A03-8944-48FC-A298-38BA36DA2C96}" type="pres">
      <dgm:prSet presAssocID="{9FD90C36-223F-42C0-9499-0DEABB9395CD}" presName="horz1" presStyleCnt="0"/>
      <dgm:spPr/>
    </dgm:pt>
    <dgm:pt modelId="{26C30F9D-B57F-4961-9660-17655F8724C8}" type="pres">
      <dgm:prSet presAssocID="{9FD90C36-223F-42C0-9499-0DEABB9395CD}" presName="tx1" presStyleLbl="revTx" presStyleIdx="5" presStyleCnt="14"/>
      <dgm:spPr/>
    </dgm:pt>
    <dgm:pt modelId="{F6D209F4-035C-4745-AB57-AC51C67393C9}" type="pres">
      <dgm:prSet presAssocID="{9FD90C36-223F-42C0-9499-0DEABB9395CD}" presName="vert1" presStyleCnt="0"/>
      <dgm:spPr/>
    </dgm:pt>
    <dgm:pt modelId="{EFB646BC-4289-4D79-B0E0-D916399313B5}" type="pres">
      <dgm:prSet presAssocID="{A0B75983-BD92-4AC4-84FD-16B6E914F470}" presName="thickLine" presStyleLbl="alignNode1" presStyleIdx="6" presStyleCnt="14"/>
      <dgm:spPr/>
    </dgm:pt>
    <dgm:pt modelId="{8290AFA6-3ADA-4F2E-90EC-D2511EB64444}" type="pres">
      <dgm:prSet presAssocID="{A0B75983-BD92-4AC4-84FD-16B6E914F470}" presName="horz1" presStyleCnt="0"/>
      <dgm:spPr/>
    </dgm:pt>
    <dgm:pt modelId="{EF0BD443-17A2-4B2F-9410-A95CDEA40DD1}" type="pres">
      <dgm:prSet presAssocID="{A0B75983-BD92-4AC4-84FD-16B6E914F470}" presName="tx1" presStyleLbl="revTx" presStyleIdx="6" presStyleCnt="14"/>
      <dgm:spPr/>
    </dgm:pt>
    <dgm:pt modelId="{2629415F-8B70-4071-97F3-B2EBF3B7FDC9}" type="pres">
      <dgm:prSet presAssocID="{A0B75983-BD92-4AC4-84FD-16B6E914F470}" presName="vert1" presStyleCnt="0"/>
      <dgm:spPr/>
    </dgm:pt>
    <dgm:pt modelId="{B701053E-E327-4BA3-9069-20EED18D4BBC}" type="pres">
      <dgm:prSet presAssocID="{51FFB217-6EC8-4486-850C-F5BF148CB7C2}" presName="thickLine" presStyleLbl="alignNode1" presStyleIdx="7" presStyleCnt="14"/>
      <dgm:spPr/>
    </dgm:pt>
    <dgm:pt modelId="{20D8C907-F0B2-4A23-926E-D6C4566E5D2B}" type="pres">
      <dgm:prSet presAssocID="{51FFB217-6EC8-4486-850C-F5BF148CB7C2}" presName="horz1" presStyleCnt="0"/>
      <dgm:spPr/>
    </dgm:pt>
    <dgm:pt modelId="{2EE53411-F9E7-48A8-A69B-8FAFD655461B}" type="pres">
      <dgm:prSet presAssocID="{51FFB217-6EC8-4486-850C-F5BF148CB7C2}" presName="tx1" presStyleLbl="revTx" presStyleIdx="7" presStyleCnt="14"/>
      <dgm:spPr/>
    </dgm:pt>
    <dgm:pt modelId="{1272AFF9-4E3A-46EA-B9CD-2ED75DBDF898}" type="pres">
      <dgm:prSet presAssocID="{51FFB217-6EC8-4486-850C-F5BF148CB7C2}" presName="vert1" presStyleCnt="0"/>
      <dgm:spPr/>
    </dgm:pt>
    <dgm:pt modelId="{9D50973E-AE7B-4656-9444-9C760F227FD5}" type="pres">
      <dgm:prSet presAssocID="{3FB6F602-3583-4534-A3FF-BFBA2DF6D5BE}" presName="thickLine" presStyleLbl="alignNode1" presStyleIdx="8" presStyleCnt="14"/>
      <dgm:spPr/>
    </dgm:pt>
    <dgm:pt modelId="{BA35BF87-7DA9-49BA-A3E4-2EA166C55FBC}" type="pres">
      <dgm:prSet presAssocID="{3FB6F602-3583-4534-A3FF-BFBA2DF6D5BE}" presName="horz1" presStyleCnt="0"/>
      <dgm:spPr/>
    </dgm:pt>
    <dgm:pt modelId="{75938C89-63D5-42CB-A222-5130F586F1C3}" type="pres">
      <dgm:prSet presAssocID="{3FB6F602-3583-4534-A3FF-BFBA2DF6D5BE}" presName="tx1" presStyleLbl="revTx" presStyleIdx="8" presStyleCnt="14"/>
      <dgm:spPr/>
    </dgm:pt>
    <dgm:pt modelId="{F40A68D1-B99D-4B1F-82A0-812E0234E8D5}" type="pres">
      <dgm:prSet presAssocID="{3FB6F602-3583-4534-A3FF-BFBA2DF6D5BE}" presName="vert1" presStyleCnt="0"/>
      <dgm:spPr/>
    </dgm:pt>
    <dgm:pt modelId="{C0FFF984-F968-40E6-8283-9AE8E90B2EFC}" type="pres">
      <dgm:prSet presAssocID="{7FE74D9C-1468-47EE-BE42-864C63B92FC9}" presName="thickLine" presStyleLbl="alignNode1" presStyleIdx="9" presStyleCnt="14"/>
      <dgm:spPr/>
    </dgm:pt>
    <dgm:pt modelId="{BDCBAB9A-F1D7-4050-BBC9-ACDB114E0CA5}" type="pres">
      <dgm:prSet presAssocID="{7FE74D9C-1468-47EE-BE42-864C63B92FC9}" presName="horz1" presStyleCnt="0"/>
      <dgm:spPr/>
    </dgm:pt>
    <dgm:pt modelId="{C0427439-F7D9-45EA-A370-C574AE3CFA2D}" type="pres">
      <dgm:prSet presAssocID="{7FE74D9C-1468-47EE-BE42-864C63B92FC9}" presName="tx1" presStyleLbl="revTx" presStyleIdx="9" presStyleCnt="14"/>
      <dgm:spPr/>
    </dgm:pt>
    <dgm:pt modelId="{43DFDA59-6CB0-40E8-A1E5-DA78597C62CD}" type="pres">
      <dgm:prSet presAssocID="{7FE74D9C-1468-47EE-BE42-864C63B92FC9}" presName="vert1" presStyleCnt="0"/>
      <dgm:spPr/>
    </dgm:pt>
    <dgm:pt modelId="{704336FF-5710-4399-BEDA-793960B385A5}" type="pres">
      <dgm:prSet presAssocID="{89045444-ADF8-45D2-B3D9-EF772C1F8D29}" presName="thickLine" presStyleLbl="alignNode1" presStyleIdx="10" presStyleCnt="14"/>
      <dgm:spPr/>
    </dgm:pt>
    <dgm:pt modelId="{5F638346-5351-470D-AA2C-44489FD074EE}" type="pres">
      <dgm:prSet presAssocID="{89045444-ADF8-45D2-B3D9-EF772C1F8D29}" presName="horz1" presStyleCnt="0"/>
      <dgm:spPr/>
    </dgm:pt>
    <dgm:pt modelId="{FD4995FF-C891-437A-AD5E-B2DAA1029EDF}" type="pres">
      <dgm:prSet presAssocID="{89045444-ADF8-45D2-B3D9-EF772C1F8D29}" presName="tx1" presStyleLbl="revTx" presStyleIdx="10" presStyleCnt="14"/>
      <dgm:spPr/>
    </dgm:pt>
    <dgm:pt modelId="{76E3F22E-0420-4C7F-86A3-C8C26346B523}" type="pres">
      <dgm:prSet presAssocID="{89045444-ADF8-45D2-B3D9-EF772C1F8D29}" presName="vert1" presStyleCnt="0"/>
      <dgm:spPr/>
    </dgm:pt>
    <dgm:pt modelId="{315940FE-4357-467A-A993-C9921E32F338}" type="pres">
      <dgm:prSet presAssocID="{BB0EE1CE-D71E-47D4-816D-946BE5D14A41}" presName="thickLine" presStyleLbl="alignNode1" presStyleIdx="11" presStyleCnt="14"/>
      <dgm:spPr/>
    </dgm:pt>
    <dgm:pt modelId="{1B9B0082-F0C5-4218-86A4-79475C5173F9}" type="pres">
      <dgm:prSet presAssocID="{BB0EE1CE-D71E-47D4-816D-946BE5D14A41}" presName="horz1" presStyleCnt="0"/>
      <dgm:spPr/>
    </dgm:pt>
    <dgm:pt modelId="{BE21211B-5D9A-46B8-93E4-E9EF53DFBC9D}" type="pres">
      <dgm:prSet presAssocID="{BB0EE1CE-D71E-47D4-816D-946BE5D14A41}" presName="tx1" presStyleLbl="revTx" presStyleIdx="11" presStyleCnt="14"/>
      <dgm:spPr/>
    </dgm:pt>
    <dgm:pt modelId="{94192066-DF18-42F7-8BDB-E374F512FDC1}" type="pres">
      <dgm:prSet presAssocID="{BB0EE1CE-D71E-47D4-816D-946BE5D14A41}" presName="vert1" presStyleCnt="0"/>
      <dgm:spPr/>
    </dgm:pt>
    <dgm:pt modelId="{94107F2D-25CF-4986-B8F3-84574B7D5E24}" type="pres">
      <dgm:prSet presAssocID="{461710D2-9CD7-460E-988D-0164CBA01DE8}" presName="thickLine" presStyleLbl="alignNode1" presStyleIdx="12" presStyleCnt="14"/>
      <dgm:spPr/>
    </dgm:pt>
    <dgm:pt modelId="{44388B98-09B6-400A-9DA4-129388F20321}" type="pres">
      <dgm:prSet presAssocID="{461710D2-9CD7-460E-988D-0164CBA01DE8}" presName="horz1" presStyleCnt="0"/>
      <dgm:spPr/>
    </dgm:pt>
    <dgm:pt modelId="{A601AF62-ADB4-4FCC-9558-9D8F0E595DA2}" type="pres">
      <dgm:prSet presAssocID="{461710D2-9CD7-460E-988D-0164CBA01DE8}" presName="tx1" presStyleLbl="revTx" presStyleIdx="12" presStyleCnt="14"/>
      <dgm:spPr/>
    </dgm:pt>
    <dgm:pt modelId="{F4B26534-FB59-4E96-ACAC-18B018ABD7FF}" type="pres">
      <dgm:prSet presAssocID="{461710D2-9CD7-460E-988D-0164CBA01DE8}" presName="vert1" presStyleCnt="0"/>
      <dgm:spPr/>
    </dgm:pt>
    <dgm:pt modelId="{50628DA6-DE27-4C59-8818-723BF5E474E9}" type="pres">
      <dgm:prSet presAssocID="{824D2D34-6D61-4630-BAD3-246211C19399}" presName="thickLine" presStyleLbl="alignNode1" presStyleIdx="13" presStyleCnt="14"/>
      <dgm:spPr/>
    </dgm:pt>
    <dgm:pt modelId="{16D511CA-3E31-40C7-998C-8D08F4609DC3}" type="pres">
      <dgm:prSet presAssocID="{824D2D34-6D61-4630-BAD3-246211C19399}" presName="horz1" presStyleCnt="0"/>
      <dgm:spPr/>
    </dgm:pt>
    <dgm:pt modelId="{F7C78CBC-8F30-43D8-BCC4-7BA06A1F8994}" type="pres">
      <dgm:prSet presAssocID="{824D2D34-6D61-4630-BAD3-246211C19399}" presName="tx1" presStyleLbl="revTx" presStyleIdx="13" presStyleCnt="14"/>
      <dgm:spPr/>
    </dgm:pt>
    <dgm:pt modelId="{A6C72D62-B737-46CD-A921-92EA67F1A0B6}" type="pres">
      <dgm:prSet presAssocID="{824D2D34-6D61-4630-BAD3-246211C19399}" presName="vert1" presStyleCnt="0"/>
      <dgm:spPr/>
    </dgm:pt>
  </dgm:ptLst>
  <dgm:cxnLst>
    <dgm:cxn modelId="{D5B59C05-DAEE-47E8-A76B-5E02E92770B4}" type="presOf" srcId="{824D2D34-6D61-4630-BAD3-246211C19399}" destId="{F7C78CBC-8F30-43D8-BCC4-7BA06A1F8994}" srcOrd="0" destOrd="0" presId="urn:microsoft.com/office/officeart/2008/layout/LinedList"/>
    <dgm:cxn modelId="{F401050A-DD1F-448B-8E37-6C35570BDED2}" srcId="{90D26BE9-AE3E-420D-AB6B-C4DB271AEB24}" destId="{3FB6F602-3583-4534-A3FF-BFBA2DF6D5BE}" srcOrd="8" destOrd="0" parTransId="{76DAEF0B-A049-4DE6-AAE1-547F2CFD46A3}" sibTransId="{C82082D7-538F-4FB8-B190-7D0A08E5CA0B}"/>
    <dgm:cxn modelId="{A28E4D0F-19FB-41B0-908D-0B70C506B884}" srcId="{90D26BE9-AE3E-420D-AB6B-C4DB271AEB24}" destId="{A0B75983-BD92-4AC4-84FD-16B6E914F470}" srcOrd="6" destOrd="0" parTransId="{4A56C5D3-7B9E-4463-90DE-289CB56643B2}" sibTransId="{27BC4285-F1EB-409E-A503-9267BBE34828}"/>
    <dgm:cxn modelId="{3E614121-929B-42CF-8421-7C882342A9E3}" srcId="{90D26BE9-AE3E-420D-AB6B-C4DB271AEB24}" destId="{7FE74D9C-1468-47EE-BE42-864C63B92FC9}" srcOrd="9" destOrd="0" parTransId="{DFBE0948-C89C-45A2-91F2-E1B0944E672E}" sibTransId="{1335DA3D-F745-4C6E-A037-8454FB3671AD}"/>
    <dgm:cxn modelId="{CCE09C60-9E29-4B68-B3DE-B3168DDF26A1}" srcId="{90D26BE9-AE3E-420D-AB6B-C4DB271AEB24}" destId="{89045444-ADF8-45D2-B3D9-EF772C1F8D29}" srcOrd="10" destOrd="0" parTransId="{E6DA0771-A355-4C7B-BB2F-925AF9CDFA5E}" sibTransId="{A138B37E-84F7-4BB2-BF01-8148BB6A7453}"/>
    <dgm:cxn modelId="{BE30E146-DC73-42C6-8139-61C01A304F74}" type="presOf" srcId="{538CC6B5-2124-446E-BBF1-1F96E75EC240}" destId="{4C423005-ECF0-461C-BF37-3D316C7B3B64}" srcOrd="0" destOrd="0" presId="urn:microsoft.com/office/officeart/2008/layout/LinedList"/>
    <dgm:cxn modelId="{C3CBA34C-4230-477D-BFA0-D85A3DE1B91E}" type="presOf" srcId="{6A62FCD1-4FAB-4DE4-9421-D3D8E39AFF33}" destId="{51B2C3F9-1397-4805-978E-32399635AFDD}" srcOrd="0" destOrd="0" presId="urn:microsoft.com/office/officeart/2008/layout/LinedList"/>
    <dgm:cxn modelId="{2B6DD36D-5410-43FA-A52F-76458A84420C}" srcId="{90D26BE9-AE3E-420D-AB6B-C4DB271AEB24}" destId="{BB0EE1CE-D71E-47D4-816D-946BE5D14A41}" srcOrd="11" destOrd="0" parTransId="{75AC0CB4-E669-4CD8-B416-F1C779417B7E}" sibTransId="{BB377179-0B12-49EF-B3E0-0001588ED67F}"/>
    <dgm:cxn modelId="{9B69266F-468A-475A-A296-A84F0347D358}" srcId="{90D26BE9-AE3E-420D-AB6B-C4DB271AEB24}" destId="{538CC6B5-2124-446E-BBF1-1F96E75EC240}" srcOrd="1" destOrd="0" parTransId="{5E9749D2-B745-4727-B40B-4A7A87F6CE2B}" sibTransId="{C4A28F6D-94EE-4598-B60B-B6E0406261B9}"/>
    <dgm:cxn modelId="{681D6D73-F218-467A-885E-0902D21A59BB}" type="presOf" srcId="{BB0EE1CE-D71E-47D4-816D-946BE5D14A41}" destId="{BE21211B-5D9A-46B8-93E4-E9EF53DFBC9D}" srcOrd="0" destOrd="0" presId="urn:microsoft.com/office/officeart/2008/layout/LinedList"/>
    <dgm:cxn modelId="{9234B253-D575-436D-8C5E-13BEF3ADA8E5}" type="presOf" srcId="{90D26BE9-AE3E-420D-AB6B-C4DB271AEB24}" destId="{434014F9-E4B2-4CB0-A889-DD00023455D1}" srcOrd="0" destOrd="0" presId="urn:microsoft.com/office/officeart/2008/layout/LinedList"/>
    <dgm:cxn modelId="{2D25F375-0BB9-4190-8CEF-167616B55E1A}" srcId="{90D26BE9-AE3E-420D-AB6B-C4DB271AEB24}" destId="{9FD90C36-223F-42C0-9499-0DEABB9395CD}" srcOrd="5" destOrd="0" parTransId="{370795B5-0C5E-4BF0-BE1F-E6650A62584C}" sibTransId="{62C65972-8926-48C1-BD58-FD9792EE0FF3}"/>
    <dgm:cxn modelId="{8DE00156-55C1-483B-A450-460366AA4CA9}" type="presOf" srcId="{51FFB217-6EC8-4486-850C-F5BF148CB7C2}" destId="{2EE53411-F9E7-48A8-A69B-8FAFD655461B}" srcOrd="0" destOrd="0" presId="urn:microsoft.com/office/officeart/2008/layout/LinedList"/>
    <dgm:cxn modelId="{5D1D447E-787A-4FA6-B6BB-3B6B361CBDE7}" srcId="{90D26BE9-AE3E-420D-AB6B-C4DB271AEB24}" destId="{F4E421B7-F7C0-4577-ACFB-C9BA39FFE498}" srcOrd="3" destOrd="0" parTransId="{7CBEB43E-5E51-4011-B9D7-D1A388C5DBA0}" sibTransId="{D203E75F-87EA-4C09-A6FF-F486BED814D7}"/>
    <dgm:cxn modelId="{B2E8438E-6330-4833-B2A9-DE42CF14E893}" type="presOf" srcId="{7FE74D9C-1468-47EE-BE42-864C63B92FC9}" destId="{C0427439-F7D9-45EA-A370-C574AE3CFA2D}" srcOrd="0" destOrd="0" presId="urn:microsoft.com/office/officeart/2008/layout/LinedList"/>
    <dgm:cxn modelId="{3DF64F96-7AB8-449D-AA6F-014F75E4EA87}" type="presOf" srcId="{3FB6F602-3583-4534-A3FF-BFBA2DF6D5BE}" destId="{75938C89-63D5-42CB-A222-5130F586F1C3}" srcOrd="0" destOrd="0" presId="urn:microsoft.com/office/officeart/2008/layout/LinedList"/>
    <dgm:cxn modelId="{C49DF89A-A272-4D10-96C3-13BC30077FD9}" type="presOf" srcId="{0E4C2FAC-CCE0-49DB-9083-F8ED0A757B22}" destId="{7C417949-0C7E-4000-B675-F08936225D28}" srcOrd="0" destOrd="0" presId="urn:microsoft.com/office/officeart/2008/layout/LinedList"/>
    <dgm:cxn modelId="{2E71CAA0-7781-43F9-9017-EDD0705F01EA}" type="presOf" srcId="{F4E421B7-F7C0-4577-ACFB-C9BA39FFE498}" destId="{2E63D7FB-54E2-4AFD-8F8F-FB912A9AA18B}" srcOrd="0" destOrd="0" presId="urn:microsoft.com/office/officeart/2008/layout/LinedList"/>
    <dgm:cxn modelId="{3F1337A3-6A64-4132-94A8-FCE44607DED7}" type="presOf" srcId="{461710D2-9CD7-460E-988D-0164CBA01DE8}" destId="{A601AF62-ADB4-4FCC-9558-9D8F0E595DA2}" srcOrd="0" destOrd="0" presId="urn:microsoft.com/office/officeart/2008/layout/LinedList"/>
    <dgm:cxn modelId="{4BFB79A5-9DBC-4018-9AD3-F2E2E8C272EF}" srcId="{90D26BE9-AE3E-420D-AB6B-C4DB271AEB24}" destId="{6A62FCD1-4FAB-4DE4-9421-D3D8E39AFF33}" srcOrd="0" destOrd="0" parTransId="{07E94696-7A85-4454-8A35-C8B3A9C65BD9}" sibTransId="{9B5C87F5-6686-4AA0-A1AB-695782A3FB5C}"/>
    <dgm:cxn modelId="{9A806FB0-E8E4-4191-9F8D-86E13D170D0F}" srcId="{90D26BE9-AE3E-420D-AB6B-C4DB271AEB24}" destId="{3DE79742-8853-42DC-8235-952ACBF6C6FC}" srcOrd="2" destOrd="0" parTransId="{500D28E7-23AB-4A32-AF28-613D09EABC89}" sibTransId="{30B1909C-4952-4CF9-9FF0-AF9A71701AE6}"/>
    <dgm:cxn modelId="{C0C5A7B0-8556-4CF2-8E2C-7CFE8851C21F}" type="presOf" srcId="{89045444-ADF8-45D2-B3D9-EF772C1F8D29}" destId="{FD4995FF-C891-437A-AD5E-B2DAA1029EDF}" srcOrd="0" destOrd="0" presId="urn:microsoft.com/office/officeart/2008/layout/LinedList"/>
    <dgm:cxn modelId="{09CA47B2-19C3-44E0-A07A-F0159D185636}" type="presOf" srcId="{9FD90C36-223F-42C0-9499-0DEABB9395CD}" destId="{26C30F9D-B57F-4961-9660-17655F8724C8}" srcOrd="0" destOrd="0" presId="urn:microsoft.com/office/officeart/2008/layout/LinedList"/>
    <dgm:cxn modelId="{DB7237C7-A4BE-4446-9E96-B24CC65BB5BD}" srcId="{90D26BE9-AE3E-420D-AB6B-C4DB271AEB24}" destId="{461710D2-9CD7-460E-988D-0164CBA01DE8}" srcOrd="12" destOrd="0" parTransId="{FCD6C44D-D274-4C01-878E-A7CC03568169}" sibTransId="{FA727ED2-391D-44DE-BDB8-0E32F639A524}"/>
    <dgm:cxn modelId="{B82864CC-98EF-4623-801B-ADB2A6475856}" type="presOf" srcId="{3DE79742-8853-42DC-8235-952ACBF6C6FC}" destId="{24AFD258-C99D-4DD4-86E6-D67CDBF00269}" srcOrd="0" destOrd="0" presId="urn:microsoft.com/office/officeart/2008/layout/LinedList"/>
    <dgm:cxn modelId="{BBAC0ACD-FC20-4117-A9F4-E542C29FFE06}" type="presOf" srcId="{A0B75983-BD92-4AC4-84FD-16B6E914F470}" destId="{EF0BD443-17A2-4B2F-9410-A95CDEA40DD1}" srcOrd="0" destOrd="0" presId="urn:microsoft.com/office/officeart/2008/layout/LinedList"/>
    <dgm:cxn modelId="{10FA73E1-ED22-4E53-9381-5EEEFDD38BB3}" srcId="{90D26BE9-AE3E-420D-AB6B-C4DB271AEB24}" destId="{824D2D34-6D61-4630-BAD3-246211C19399}" srcOrd="13" destOrd="0" parTransId="{3E74428C-B927-4CF5-A0DC-80F0358B9BD9}" sibTransId="{3BDA98EF-F97D-4EF3-8DB2-E8C44CA9F6C3}"/>
    <dgm:cxn modelId="{BFB18BF2-ABB8-4B5F-B5EB-08C581559A20}" srcId="{90D26BE9-AE3E-420D-AB6B-C4DB271AEB24}" destId="{0E4C2FAC-CCE0-49DB-9083-F8ED0A757B22}" srcOrd="4" destOrd="0" parTransId="{1A8D3E8F-CA02-4A38-B190-13FB99752BD6}" sibTransId="{E67EED24-8E81-4C9A-A877-17DAB869328F}"/>
    <dgm:cxn modelId="{9EBD12F5-3F98-4946-86AB-204F368CDF17}" srcId="{90D26BE9-AE3E-420D-AB6B-C4DB271AEB24}" destId="{51FFB217-6EC8-4486-850C-F5BF148CB7C2}" srcOrd="7" destOrd="0" parTransId="{D391F844-8D84-4235-B529-7BB4056999DE}" sibTransId="{6A063C6F-01B8-42DF-B24F-C21BB6512B46}"/>
    <dgm:cxn modelId="{11B0287E-471C-4C65-8282-6F6E68E1B1BC}" type="presParOf" srcId="{434014F9-E4B2-4CB0-A889-DD00023455D1}" destId="{7143A447-31B2-42D3-BEF0-32579132B115}" srcOrd="0" destOrd="0" presId="urn:microsoft.com/office/officeart/2008/layout/LinedList"/>
    <dgm:cxn modelId="{AB661441-468F-4ECB-AB35-AFB8F95434BA}" type="presParOf" srcId="{434014F9-E4B2-4CB0-A889-DD00023455D1}" destId="{F34C94AA-1F44-474F-A78C-66E6A0F8BAC8}" srcOrd="1" destOrd="0" presId="urn:microsoft.com/office/officeart/2008/layout/LinedList"/>
    <dgm:cxn modelId="{3F5C8C1D-2700-43F7-AD61-0526B54ED746}" type="presParOf" srcId="{F34C94AA-1F44-474F-A78C-66E6A0F8BAC8}" destId="{51B2C3F9-1397-4805-978E-32399635AFDD}" srcOrd="0" destOrd="0" presId="urn:microsoft.com/office/officeart/2008/layout/LinedList"/>
    <dgm:cxn modelId="{EB0E4D5E-B501-4E35-B597-4B8205380D0E}" type="presParOf" srcId="{F34C94AA-1F44-474F-A78C-66E6A0F8BAC8}" destId="{21A02425-D634-4A1F-9572-B4C8A47D23D0}" srcOrd="1" destOrd="0" presId="urn:microsoft.com/office/officeart/2008/layout/LinedList"/>
    <dgm:cxn modelId="{A7633EAC-4F99-4D44-94F3-FCFE9B688EDC}" type="presParOf" srcId="{434014F9-E4B2-4CB0-A889-DD00023455D1}" destId="{63F99A23-B191-4B77-8D00-C7964DE3F0FF}" srcOrd="2" destOrd="0" presId="urn:microsoft.com/office/officeart/2008/layout/LinedList"/>
    <dgm:cxn modelId="{F2FB9C6C-7294-4F78-938E-A05E6E4EDF67}" type="presParOf" srcId="{434014F9-E4B2-4CB0-A889-DD00023455D1}" destId="{91D13F20-45CC-4E30-982A-804834A5E298}" srcOrd="3" destOrd="0" presId="urn:microsoft.com/office/officeart/2008/layout/LinedList"/>
    <dgm:cxn modelId="{33F99B4C-2DB4-443B-994F-C34EB138013B}" type="presParOf" srcId="{91D13F20-45CC-4E30-982A-804834A5E298}" destId="{4C423005-ECF0-461C-BF37-3D316C7B3B64}" srcOrd="0" destOrd="0" presId="urn:microsoft.com/office/officeart/2008/layout/LinedList"/>
    <dgm:cxn modelId="{64DA5C89-B2F6-4D48-ACA1-F68DF3B68EA5}" type="presParOf" srcId="{91D13F20-45CC-4E30-982A-804834A5E298}" destId="{E0C779A1-505D-4971-AD7C-49911D5D147B}" srcOrd="1" destOrd="0" presId="urn:microsoft.com/office/officeart/2008/layout/LinedList"/>
    <dgm:cxn modelId="{04FCC588-CB30-40CA-8680-C67F96AC42B9}" type="presParOf" srcId="{434014F9-E4B2-4CB0-A889-DD00023455D1}" destId="{5D579CE8-A2C6-4B43-9E11-068F518DF318}" srcOrd="4" destOrd="0" presId="urn:microsoft.com/office/officeart/2008/layout/LinedList"/>
    <dgm:cxn modelId="{ACE4EA92-13BA-425A-971C-CEA31B79CDE3}" type="presParOf" srcId="{434014F9-E4B2-4CB0-A889-DD00023455D1}" destId="{C8220BF2-46D2-4846-B13D-A430C90B2115}" srcOrd="5" destOrd="0" presId="urn:microsoft.com/office/officeart/2008/layout/LinedList"/>
    <dgm:cxn modelId="{9CFDBA4F-76B7-4B75-9ED7-54892E41A8F3}" type="presParOf" srcId="{C8220BF2-46D2-4846-B13D-A430C90B2115}" destId="{24AFD258-C99D-4DD4-86E6-D67CDBF00269}" srcOrd="0" destOrd="0" presId="urn:microsoft.com/office/officeart/2008/layout/LinedList"/>
    <dgm:cxn modelId="{9B51F1DB-FAAE-4E1E-A9DB-224643F75C62}" type="presParOf" srcId="{C8220BF2-46D2-4846-B13D-A430C90B2115}" destId="{21B24EB6-8BD9-4A4D-8C03-D8500A1AB22A}" srcOrd="1" destOrd="0" presId="urn:microsoft.com/office/officeart/2008/layout/LinedList"/>
    <dgm:cxn modelId="{17759EA9-6BA4-4CDF-AB19-69386401708A}" type="presParOf" srcId="{434014F9-E4B2-4CB0-A889-DD00023455D1}" destId="{88B20689-BB9B-4598-A2CD-A8F2EE36D013}" srcOrd="6" destOrd="0" presId="urn:microsoft.com/office/officeart/2008/layout/LinedList"/>
    <dgm:cxn modelId="{5BFD23EB-26B9-4622-9CD0-A29F995BAD6A}" type="presParOf" srcId="{434014F9-E4B2-4CB0-A889-DD00023455D1}" destId="{A0A1BEEF-1F2C-422B-B0C1-7226F415568B}" srcOrd="7" destOrd="0" presId="urn:microsoft.com/office/officeart/2008/layout/LinedList"/>
    <dgm:cxn modelId="{E07961F9-565B-4ABD-9B0C-DE17C2A242A5}" type="presParOf" srcId="{A0A1BEEF-1F2C-422B-B0C1-7226F415568B}" destId="{2E63D7FB-54E2-4AFD-8F8F-FB912A9AA18B}" srcOrd="0" destOrd="0" presId="urn:microsoft.com/office/officeart/2008/layout/LinedList"/>
    <dgm:cxn modelId="{3526913E-6B52-477D-B13A-04228F791587}" type="presParOf" srcId="{A0A1BEEF-1F2C-422B-B0C1-7226F415568B}" destId="{CF6211C1-FE37-4373-B2EB-DFB5754B9F30}" srcOrd="1" destOrd="0" presId="urn:microsoft.com/office/officeart/2008/layout/LinedList"/>
    <dgm:cxn modelId="{EB464B31-1C88-451F-9299-26FA1C05DDA3}" type="presParOf" srcId="{434014F9-E4B2-4CB0-A889-DD00023455D1}" destId="{CD29AF5F-F558-403B-91FF-A1513D4CD30C}" srcOrd="8" destOrd="0" presId="urn:microsoft.com/office/officeart/2008/layout/LinedList"/>
    <dgm:cxn modelId="{E0C6635A-6794-49F9-A526-B10CB1E74A07}" type="presParOf" srcId="{434014F9-E4B2-4CB0-A889-DD00023455D1}" destId="{7FA6FF9E-F673-4B04-B908-AB061AB6FDFB}" srcOrd="9" destOrd="0" presId="urn:microsoft.com/office/officeart/2008/layout/LinedList"/>
    <dgm:cxn modelId="{450D0364-1E42-49E8-9786-249603393A1C}" type="presParOf" srcId="{7FA6FF9E-F673-4B04-B908-AB061AB6FDFB}" destId="{7C417949-0C7E-4000-B675-F08936225D28}" srcOrd="0" destOrd="0" presId="urn:microsoft.com/office/officeart/2008/layout/LinedList"/>
    <dgm:cxn modelId="{81645189-112D-43A3-9596-938F35B5F5AB}" type="presParOf" srcId="{7FA6FF9E-F673-4B04-B908-AB061AB6FDFB}" destId="{15F6452F-B198-46B1-81CE-B08E356218C6}" srcOrd="1" destOrd="0" presId="urn:microsoft.com/office/officeart/2008/layout/LinedList"/>
    <dgm:cxn modelId="{8F2EC12D-F55A-4A56-8B60-CCFB723A0707}" type="presParOf" srcId="{434014F9-E4B2-4CB0-A889-DD00023455D1}" destId="{E1C31D9C-C3C3-4D46-AAB9-1F79D9242EC8}" srcOrd="10" destOrd="0" presId="urn:microsoft.com/office/officeart/2008/layout/LinedList"/>
    <dgm:cxn modelId="{9A6B7537-C4BD-4ABB-A125-63A8FBB412E5}" type="presParOf" srcId="{434014F9-E4B2-4CB0-A889-DD00023455D1}" destId="{A2B39A03-8944-48FC-A298-38BA36DA2C96}" srcOrd="11" destOrd="0" presId="urn:microsoft.com/office/officeart/2008/layout/LinedList"/>
    <dgm:cxn modelId="{EF4C911A-F86F-437A-81CF-E3E382F89851}" type="presParOf" srcId="{A2B39A03-8944-48FC-A298-38BA36DA2C96}" destId="{26C30F9D-B57F-4961-9660-17655F8724C8}" srcOrd="0" destOrd="0" presId="urn:microsoft.com/office/officeart/2008/layout/LinedList"/>
    <dgm:cxn modelId="{9A6084C7-7B3F-42B3-9CEA-67FC232CCBD6}" type="presParOf" srcId="{A2B39A03-8944-48FC-A298-38BA36DA2C96}" destId="{F6D209F4-035C-4745-AB57-AC51C67393C9}" srcOrd="1" destOrd="0" presId="urn:microsoft.com/office/officeart/2008/layout/LinedList"/>
    <dgm:cxn modelId="{4AE16052-2CE9-4727-B72A-97C1C442C650}" type="presParOf" srcId="{434014F9-E4B2-4CB0-A889-DD00023455D1}" destId="{EFB646BC-4289-4D79-B0E0-D916399313B5}" srcOrd="12" destOrd="0" presId="urn:microsoft.com/office/officeart/2008/layout/LinedList"/>
    <dgm:cxn modelId="{9080D081-6F2B-42AF-8061-8B72C78148BD}" type="presParOf" srcId="{434014F9-E4B2-4CB0-A889-DD00023455D1}" destId="{8290AFA6-3ADA-4F2E-90EC-D2511EB64444}" srcOrd="13" destOrd="0" presId="urn:microsoft.com/office/officeart/2008/layout/LinedList"/>
    <dgm:cxn modelId="{D62A05BC-CC6C-41CC-BD7A-8E43A891E295}" type="presParOf" srcId="{8290AFA6-3ADA-4F2E-90EC-D2511EB64444}" destId="{EF0BD443-17A2-4B2F-9410-A95CDEA40DD1}" srcOrd="0" destOrd="0" presId="urn:microsoft.com/office/officeart/2008/layout/LinedList"/>
    <dgm:cxn modelId="{DF01E6FC-678C-4F2F-AA49-141DB50D6782}" type="presParOf" srcId="{8290AFA6-3ADA-4F2E-90EC-D2511EB64444}" destId="{2629415F-8B70-4071-97F3-B2EBF3B7FDC9}" srcOrd="1" destOrd="0" presId="urn:microsoft.com/office/officeart/2008/layout/LinedList"/>
    <dgm:cxn modelId="{ABD88F21-6885-4152-9784-43C25EC77A0F}" type="presParOf" srcId="{434014F9-E4B2-4CB0-A889-DD00023455D1}" destId="{B701053E-E327-4BA3-9069-20EED18D4BBC}" srcOrd="14" destOrd="0" presId="urn:microsoft.com/office/officeart/2008/layout/LinedList"/>
    <dgm:cxn modelId="{78AD3B52-9E6E-4EED-8C5B-731FC200D0B8}" type="presParOf" srcId="{434014F9-E4B2-4CB0-A889-DD00023455D1}" destId="{20D8C907-F0B2-4A23-926E-D6C4566E5D2B}" srcOrd="15" destOrd="0" presId="urn:microsoft.com/office/officeart/2008/layout/LinedList"/>
    <dgm:cxn modelId="{23787609-8C4A-45BF-9786-E34249CC7A94}" type="presParOf" srcId="{20D8C907-F0B2-4A23-926E-D6C4566E5D2B}" destId="{2EE53411-F9E7-48A8-A69B-8FAFD655461B}" srcOrd="0" destOrd="0" presId="urn:microsoft.com/office/officeart/2008/layout/LinedList"/>
    <dgm:cxn modelId="{CFA797E5-128D-4FD8-B93C-D5C1C409338E}" type="presParOf" srcId="{20D8C907-F0B2-4A23-926E-D6C4566E5D2B}" destId="{1272AFF9-4E3A-46EA-B9CD-2ED75DBDF898}" srcOrd="1" destOrd="0" presId="urn:microsoft.com/office/officeart/2008/layout/LinedList"/>
    <dgm:cxn modelId="{301D033E-04FA-4044-88B1-7D4E034C33DE}" type="presParOf" srcId="{434014F9-E4B2-4CB0-A889-DD00023455D1}" destId="{9D50973E-AE7B-4656-9444-9C760F227FD5}" srcOrd="16" destOrd="0" presId="urn:microsoft.com/office/officeart/2008/layout/LinedList"/>
    <dgm:cxn modelId="{17D1E0E0-36A0-4BC2-A72E-C7D262DAE89E}" type="presParOf" srcId="{434014F9-E4B2-4CB0-A889-DD00023455D1}" destId="{BA35BF87-7DA9-49BA-A3E4-2EA166C55FBC}" srcOrd="17" destOrd="0" presId="urn:microsoft.com/office/officeart/2008/layout/LinedList"/>
    <dgm:cxn modelId="{97DAEF6C-306E-4AD1-BD03-4C5E2B58DEC6}" type="presParOf" srcId="{BA35BF87-7DA9-49BA-A3E4-2EA166C55FBC}" destId="{75938C89-63D5-42CB-A222-5130F586F1C3}" srcOrd="0" destOrd="0" presId="urn:microsoft.com/office/officeart/2008/layout/LinedList"/>
    <dgm:cxn modelId="{7A37EA21-11D1-4DAC-9E2A-92B67EDC28BE}" type="presParOf" srcId="{BA35BF87-7DA9-49BA-A3E4-2EA166C55FBC}" destId="{F40A68D1-B99D-4B1F-82A0-812E0234E8D5}" srcOrd="1" destOrd="0" presId="urn:microsoft.com/office/officeart/2008/layout/LinedList"/>
    <dgm:cxn modelId="{4039B338-8D71-4B12-98C8-8CE41A1CEA51}" type="presParOf" srcId="{434014F9-E4B2-4CB0-A889-DD00023455D1}" destId="{C0FFF984-F968-40E6-8283-9AE8E90B2EFC}" srcOrd="18" destOrd="0" presId="urn:microsoft.com/office/officeart/2008/layout/LinedList"/>
    <dgm:cxn modelId="{97167475-4C9F-4431-9C84-FD691F2622B0}" type="presParOf" srcId="{434014F9-E4B2-4CB0-A889-DD00023455D1}" destId="{BDCBAB9A-F1D7-4050-BBC9-ACDB114E0CA5}" srcOrd="19" destOrd="0" presId="urn:microsoft.com/office/officeart/2008/layout/LinedList"/>
    <dgm:cxn modelId="{B87097BC-ED8D-4D66-B2C1-34DB75E69AC1}" type="presParOf" srcId="{BDCBAB9A-F1D7-4050-BBC9-ACDB114E0CA5}" destId="{C0427439-F7D9-45EA-A370-C574AE3CFA2D}" srcOrd="0" destOrd="0" presId="urn:microsoft.com/office/officeart/2008/layout/LinedList"/>
    <dgm:cxn modelId="{765034E8-8905-4365-9EFA-A4AF09A359AB}" type="presParOf" srcId="{BDCBAB9A-F1D7-4050-BBC9-ACDB114E0CA5}" destId="{43DFDA59-6CB0-40E8-A1E5-DA78597C62CD}" srcOrd="1" destOrd="0" presId="urn:microsoft.com/office/officeart/2008/layout/LinedList"/>
    <dgm:cxn modelId="{4B1BFD05-267C-4435-ACEF-E66B90D3101E}" type="presParOf" srcId="{434014F9-E4B2-4CB0-A889-DD00023455D1}" destId="{704336FF-5710-4399-BEDA-793960B385A5}" srcOrd="20" destOrd="0" presId="urn:microsoft.com/office/officeart/2008/layout/LinedList"/>
    <dgm:cxn modelId="{5316E745-1766-40DC-A2A4-E7A85A2E045C}" type="presParOf" srcId="{434014F9-E4B2-4CB0-A889-DD00023455D1}" destId="{5F638346-5351-470D-AA2C-44489FD074EE}" srcOrd="21" destOrd="0" presId="urn:microsoft.com/office/officeart/2008/layout/LinedList"/>
    <dgm:cxn modelId="{0EC019BA-359D-4637-9121-EA3D0B260904}" type="presParOf" srcId="{5F638346-5351-470D-AA2C-44489FD074EE}" destId="{FD4995FF-C891-437A-AD5E-B2DAA1029EDF}" srcOrd="0" destOrd="0" presId="urn:microsoft.com/office/officeart/2008/layout/LinedList"/>
    <dgm:cxn modelId="{56E31D7A-7C03-4321-BE02-4057854821F9}" type="presParOf" srcId="{5F638346-5351-470D-AA2C-44489FD074EE}" destId="{76E3F22E-0420-4C7F-86A3-C8C26346B523}" srcOrd="1" destOrd="0" presId="urn:microsoft.com/office/officeart/2008/layout/LinedList"/>
    <dgm:cxn modelId="{AD87A083-E5A4-4162-8817-4C2241DA5577}" type="presParOf" srcId="{434014F9-E4B2-4CB0-A889-DD00023455D1}" destId="{315940FE-4357-467A-A993-C9921E32F338}" srcOrd="22" destOrd="0" presId="urn:microsoft.com/office/officeart/2008/layout/LinedList"/>
    <dgm:cxn modelId="{13CEF5D2-59FE-4027-BD93-E666E6E70119}" type="presParOf" srcId="{434014F9-E4B2-4CB0-A889-DD00023455D1}" destId="{1B9B0082-F0C5-4218-86A4-79475C5173F9}" srcOrd="23" destOrd="0" presId="urn:microsoft.com/office/officeart/2008/layout/LinedList"/>
    <dgm:cxn modelId="{9C7A74AB-562D-429F-AA2F-1FF9A3DBB468}" type="presParOf" srcId="{1B9B0082-F0C5-4218-86A4-79475C5173F9}" destId="{BE21211B-5D9A-46B8-93E4-E9EF53DFBC9D}" srcOrd="0" destOrd="0" presId="urn:microsoft.com/office/officeart/2008/layout/LinedList"/>
    <dgm:cxn modelId="{0186FD2F-9DF6-40C2-AC26-1F0FF169C570}" type="presParOf" srcId="{1B9B0082-F0C5-4218-86A4-79475C5173F9}" destId="{94192066-DF18-42F7-8BDB-E374F512FDC1}" srcOrd="1" destOrd="0" presId="urn:microsoft.com/office/officeart/2008/layout/LinedList"/>
    <dgm:cxn modelId="{6400CF63-704C-4930-B8A6-A6DCD946992B}" type="presParOf" srcId="{434014F9-E4B2-4CB0-A889-DD00023455D1}" destId="{94107F2D-25CF-4986-B8F3-84574B7D5E24}" srcOrd="24" destOrd="0" presId="urn:microsoft.com/office/officeart/2008/layout/LinedList"/>
    <dgm:cxn modelId="{852534A7-DF59-4CDD-90A0-B5C9CEB50BAB}" type="presParOf" srcId="{434014F9-E4B2-4CB0-A889-DD00023455D1}" destId="{44388B98-09B6-400A-9DA4-129388F20321}" srcOrd="25" destOrd="0" presId="urn:microsoft.com/office/officeart/2008/layout/LinedList"/>
    <dgm:cxn modelId="{9B3229B7-3C78-4423-94C0-E218CFFA05C4}" type="presParOf" srcId="{44388B98-09B6-400A-9DA4-129388F20321}" destId="{A601AF62-ADB4-4FCC-9558-9D8F0E595DA2}" srcOrd="0" destOrd="0" presId="urn:microsoft.com/office/officeart/2008/layout/LinedList"/>
    <dgm:cxn modelId="{AF2D7707-A545-4E8C-B8CE-1D59B49B0DD2}" type="presParOf" srcId="{44388B98-09B6-400A-9DA4-129388F20321}" destId="{F4B26534-FB59-4E96-ACAC-18B018ABD7FF}" srcOrd="1" destOrd="0" presId="urn:microsoft.com/office/officeart/2008/layout/LinedList"/>
    <dgm:cxn modelId="{106B4C77-F30E-408C-BDDC-C62A9856FD2C}" type="presParOf" srcId="{434014F9-E4B2-4CB0-A889-DD00023455D1}" destId="{50628DA6-DE27-4C59-8818-723BF5E474E9}" srcOrd="26" destOrd="0" presId="urn:microsoft.com/office/officeart/2008/layout/LinedList"/>
    <dgm:cxn modelId="{29FFC71E-9866-4B90-B19C-E782307D9B37}" type="presParOf" srcId="{434014F9-E4B2-4CB0-A889-DD00023455D1}" destId="{16D511CA-3E31-40C7-998C-8D08F4609DC3}" srcOrd="27" destOrd="0" presId="urn:microsoft.com/office/officeart/2008/layout/LinedList"/>
    <dgm:cxn modelId="{79FA64D2-C395-45EE-90F1-96341B00B9F8}" type="presParOf" srcId="{16D511CA-3E31-40C7-998C-8D08F4609DC3}" destId="{F7C78CBC-8F30-43D8-BCC4-7BA06A1F8994}" srcOrd="0" destOrd="0" presId="urn:microsoft.com/office/officeart/2008/layout/LinedList"/>
    <dgm:cxn modelId="{E1F4C14B-C19F-46AA-B9B9-CCD14E724229}" type="presParOf" srcId="{16D511CA-3E31-40C7-998C-8D08F4609DC3}" destId="{A6C72D62-B737-46CD-A921-92EA67F1A0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9583E9-B02B-4D91-8691-DF5E7A6AE96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44C964-77B3-4F7C-B604-D53D715D999F}">
      <dgm:prSet/>
      <dgm:spPr/>
      <dgm:t>
        <a:bodyPr/>
        <a:lstStyle/>
        <a:p>
          <a:r>
            <a:rPr lang="en-US"/>
            <a:t>There is a password entry for this project in which ,user needs to have password to get accessed to the project .</a:t>
          </a:r>
        </a:p>
      </dgm:t>
    </dgm:pt>
    <dgm:pt modelId="{B6F1CB80-BC35-484D-8C65-350ED44B251A}" cxnId="{64E7D9CA-6C59-4051-9E55-A68921F14301}" type="parTrans">
      <dgm:prSet/>
      <dgm:spPr/>
      <dgm:t>
        <a:bodyPr/>
        <a:lstStyle/>
        <a:p>
          <a:endParaRPr lang="en-US"/>
        </a:p>
      </dgm:t>
    </dgm:pt>
    <dgm:pt modelId="{D6262CFD-76E2-415D-B9B6-D504A5E4EF06}" cxnId="{64E7D9CA-6C59-4051-9E55-A68921F14301}" type="sibTrans">
      <dgm:prSet/>
      <dgm:spPr/>
      <dgm:t>
        <a:bodyPr/>
        <a:lstStyle/>
        <a:p>
          <a:endParaRPr lang="en-US"/>
        </a:p>
      </dgm:t>
    </dgm:pt>
    <dgm:pt modelId="{D3D19A13-7F54-4A7D-9F76-5D8E0BA9E9EF}">
      <dgm:prSet/>
      <dgm:spPr/>
      <dgm:t>
        <a:bodyPr/>
        <a:lstStyle/>
        <a:p>
          <a:r>
            <a:rPr lang="en-US"/>
            <a:t>After login system this project will have modules like add record/story of that date respectively , search and view record and also delete record of log.</a:t>
          </a:r>
        </a:p>
      </dgm:t>
    </dgm:pt>
    <dgm:pt modelId="{F26AF8B8-A1CC-4C54-8D4A-E15D9052EFF0}" cxnId="{EF4D41B9-B591-4132-B345-62DC8016F842}" type="parTrans">
      <dgm:prSet/>
      <dgm:spPr/>
      <dgm:t>
        <a:bodyPr/>
        <a:lstStyle/>
        <a:p>
          <a:endParaRPr lang="en-US"/>
        </a:p>
      </dgm:t>
    </dgm:pt>
    <dgm:pt modelId="{FCE0E8D7-667A-46C4-AAF1-475970335038}" cxnId="{EF4D41B9-B591-4132-B345-62DC8016F842}" type="sibTrans">
      <dgm:prSet/>
      <dgm:spPr/>
      <dgm:t>
        <a:bodyPr/>
        <a:lstStyle/>
        <a:p>
          <a:endParaRPr lang="en-US"/>
        </a:p>
      </dgm:t>
    </dgm:pt>
    <dgm:pt modelId="{C711A00D-40F6-4546-9898-B2998AF7BD52}">
      <dgm:prSet/>
      <dgm:spPr/>
      <dgm:t>
        <a:bodyPr/>
        <a:lstStyle/>
        <a:p>
          <a:r>
            <a:rPr lang="en-US"/>
            <a:t>Another module for maintaining Important Document encrypted safely .</a:t>
          </a:r>
        </a:p>
      </dgm:t>
    </dgm:pt>
    <dgm:pt modelId="{C97F3ADE-7F61-4DB4-86D6-5DF69B48FEBC}" cxnId="{03929E5B-CA30-43E9-975D-32AF240403ED}" type="parTrans">
      <dgm:prSet/>
      <dgm:spPr/>
      <dgm:t>
        <a:bodyPr/>
        <a:lstStyle/>
        <a:p>
          <a:endParaRPr lang="en-US"/>
        </a:p>
      </dgm:t>
    </dgm:pt>
    <dgm:pt modelId="{31E6B192-AF98-48F6-A268-98AFB947BA10}" cxnId="{03929E5B-CA30-43E9-975D-32AF240403ED}" type="sibTrans">
      <dgm:prSet/>
      <dgm:spPr/>
      <dgm:t>
        <a:bodyPr/>
        <a:lstStyle/>
        <a:p>
          <a:endParaRPr lang="en-US"/>
        </a:p>
      </dgm:t>
    </dgm:pt>
    <dgm:pt modelId="{0C08711C-1B5E-474F-840A-B76D9DE626AB}">
      <dgm:prSet/>
      <dgm:spPr/>
      <dgm:t>
        <a:bodyPr/>
        <a:lstStyle/>
        <a:p>
          <a:r>
            <a:rPr lang="en-US"/>
            <a:t>Another module is sticky note in which , used in keeping records like , upcoming meetings, time table /schedule etc.</a:t>
          </a:r>
        </a:p>
      </dgm:t>
    </dgm:pt>
    <dgm:pt modelId="{90B0D722-7811-4628-A929-C55C0737B4A8}" cxnId="{AA5C79E3-EF30-4D86-80A0-8CE0128830F0}" type="parTrans">
      <dgm:prSet/>
      <dgm:spPr/>
      <dgm:t>
        <a:bodyPr/>
        <a:lstStyle/>
        <a:p>
          <a:endParaRPr lang="en-US"/>
        </a:p>
      </dgm:t>
    </dgm:pt>
    <dgm:pt modelId="{8B7FB808-6CCF-436A-9648-AB5244DA5464}" cxnId="{AA5C79E3-EF30-4D86-80A0-8CE0128830F0}" type="sibTrans">
      <dgm:prSet/>
      <dgm:spPr/>
      <dgm:t>
        <a:bodyPr/>
        <a:lstStyle/>
        <a:p>
          <a:endParaRPr lang="en-US"/>
        </a:p>
      </dgm:t>
    </dgm:pt>
    <dgm:pt modelId="{E7CB3E12-A3C5-4ED8-9F01-B2F3C7885AAD}" type="pres">
      <dgm:prSet presAssocID="{969583E9-B02B-4D91-8691-DF5E7A6AE96B}" presName="vert0" presStyleCnt="0">
        <dgm:presLayoutVars>
          <dgm:dir/>
          <dgm:animOne val="branch"/>
          <dgm:animLvl val="lvl"/>
        </dgm:presLayoutVars>
      </dgm:prSet>
      <dgm:spPr/>
    </dgm:pt>
    <dgm:pt modelId="{2535949B-07AD-4445-AAF7-3F3C776EBF44}" type="pres">
      <dgm:prSet presAssocID="{BB44C964-77B3-4F7C-B604-D53D715D999F}" presName="thickLine" presStyleLbl="alignNode1" presStyleIdx="0" presStyleCnt="4"/>
      <dgm:spPr/>
    </dgm:pt>
    <dgm:pt modelId="{1CE9FDA7-0218-4654-B5E3-29F5AAAD3801}" type="pres">
      <dgm:prSet presAssocID="{BB44C964-77B3-4F7C-B604-D53D715D999F}" presName="horz1" presStyleCnt="0"/>
      <dgm:spPr/>
    </dgm:pt>
    <dgm:pt modelId="{3468F50B-2DE3-43C5-B862-DF6016ADE182}" type="pres">
      <dgm:prSet presAssocID="{BB44C964-77B3-4F7C-B604-D53D715D999F}" presName="tx1" presStyleLbl="revTx" presStyleIdx="0" presStyleCnt="4"/>
      <dgm:spPr/>
    </dgm:pt>
    <dgm:pt modelId="{84A9DEE6-27B9-4831-B61C-0ECC7ED8E7DC}" type="pres">
      <dgm:prSet presAssocID="{BB44C964-77B3-4F7C-B604-D53D715D999F}" presName="vert1" presStyleCnt="0"/>
      <dgm:spPr/>
    </dgm:pt>
    <dgm:pt modelId="{3EC13296-CFA4-4384-8848-36F935B4C805}" type="pres">
      <dgm:prSet presAssocID="{D3D19A13-7F54-4A7D-9F76-5D8E0BA9E9EF}" presName="thickLine" presStyleLbl="alignNode1" presStyleIdx="1" presStyleCnt="4"/>
      <dgm:spPr/>
    </dgm:pt>
    <dgm:pt modelId="{29026BB7-4EDC-4700-8F25-A0AD0F37C343}" type="pres">
      <dgm:prSet presAssocID="{D3D19A13-7F54-4A7D-9F76-5D8E0BA9E9EF}" presName="horz1" presStyleCnt="0"/>
      <dgm:spPr/>
    </dgm:pt>
    <dgm:pt modelId="{6BEB9475-B90E-4AC2-87E9-63E3C8E62480}" type="pres">
      <dgm:prSet presAssocID="{D3D19A13-7F54-4A7D-9F76-5D8E0BA9E9EF}" presName="tx1" presStyleLbl="revTx" presStyleIdx="1" presStyleCnt="4"/>
      <dgm:spPr/>
    </dgm:pt>
    <dgm:pt modelId="{DA95CC82-4BD9-4689-9C72-E68D7A004F84}" type="pres">
      <dgm:prSet presAssocID="{D3D19A13-7F54-4A7D-9F76-5D8E0BA9E9EF}" presName="vert1" presStyleCnt="0"/>
      <dgm:spPr/>
    </dgm:pt>
    <dgm:pt modelId="{1FE1BC91-23A1-4601-BC25-F149498B6B98}" type="pres">
      <dgm:prSet presAssocID="{C711A00D-40F6-4546-9898-B2998AF7BD52}" presName="thickLine" presStyleLbl="alignNode1" presStyleIdx="2" presStyleCnt="4"/>
      <dgm:spPr/>
    </dgm:pt>
    <dgm:pt modelId="{4AE00340-0ABC-440F-92F8-6293E4927F1C}" type="pres">
      <dgm:prSet presAssocID="{C711A00D-40F6-4546-9898-B2998AF7BD52}" presName="horz1" presStyleCnt="0"/>
      <dgm:spPr/>
    </dgm:pt>
    <dgm:pt modelId="{DA71052B-AE8A-41A4-A28D-23BB19A91CEA}" type="pres">
      <dgm:prSet presAssocID="{C711A00D-40F6-4546-9898-B2998AF7BD52}" presName="tx1" presStyleLbl="revTx" presStyleIdx="2" presStyleCnt="4"/>
      <dgm:spPr/>
    </dgm:pt>
    <dgm:pt modelId="{1FD86C9C-F258-4104-8D25-81C59424C4BC}" type="pres">
      <dgm:prSet presAssocID="{C711A00D-40F6-4546-9898-B2998AF7BD52}" presName="vert1" presStyleCnt="0"/>
      <dgm:spPr/>
    </dgm:pt>
    <dgm:pt modelId="{9FEB64C7-1EB1-47C2-9C14-471AF6068EE1}" type="pres">
      <dgm:prSet presAssocID="{0C08711C-1B5E-474F-840A-B76D9DE626AB}" presName="thickLine" presStyleLbl="alignNode1" presStyleIdx="3" presStyleCnt="4"/>
      <dgm:spPr/>
    </dgm:pt>
    <dgm:pt modelId="{91822D64-01B8-478A-9A7E-BB6B3FB52422}" type="pres">
      <dgm:prSet presAssocID="{0C08711C-1B5E-474F-840A-B76D9DE626AB}" presName="horz1" presStyleCnt="0"/>
      <dgm:spPr/>
    </dgm:pt>
    <dgm:pt modelId="{1A14D766-C109-4E10-B52D-A2203A680AE7}" type="pres">
      <dgm:prSet presAssocID="{0C08711C-1B5E-474F-840A-B76D9DE626AB}" presName="tx1" presStyleLbl="revTx" presStyleIdx="3" presStyleCnt="4"/>
      <dgm:spPr/>
    </dgm:pt>
    <dgm:pt modelId="{991D377B-FFA7-445D-B65F-D6AF5324BE58}" type="pres">
      <dgm:prSet presAssocID="{0C08711C-1B5E-474F-840A-B76D9DE626AB}" presName="vert1" presStyleCnt="0"/>
      <dgm:spPr/>
    </dgm:pt>
  </dgm:ptLst>
  <dgm:cxnLst>
    <dgm:cxn modelId="{FD79FC09-5387-456A-903E-9613122B3A01}" type="presOf" srcId="{D3D19A13-7F54-4A7D-9F76-5D8E0BA9E9EF}" destId="{6BEB9475-B90E-4AC2-87E9-63E3C8E62480}" srcOrd="0" destOrd="0" presId="urn:microsoft.com/office/officeart/2008/layout/LinedList"/>
    <dgm:cxn modelId="{03929E5B-CA30-43E9-975D-32AF240403ED}" srcId="{969583E9-B02B-4D91-8691-DF5E7A6AE96B}" destId="{C711A00D-40F6-4546-9898-B2998AF7BD52}" srcOrd="2" destOrd="0" parTransId="{C97F3ADE-7F61-4DB4-86D6-5DF69B48FEBC}" sibTransId="{31E6B192-AF98-48F6-A268-98AFB947BA10}"/>
    <dgm:cxn modelId="{D797DE67-9394-4902-8847-677EE87E44BA}" type="presOf" srcId="{C711A00D-40F6-4546-9898-B2998AF7BD52}" destId="{DA71052B-AE8A-41A4-A28D-23BB19A91CEA}" srcOrd="0" destOrd="0" presId="urn:microsoft.com/office/officeart/2008/layout/LinedList"/>
    <dgm:cxn modelId="{BC076F7A-5E19-4EC1-ABC5-8439A6E029A0}" type="presOf" srcId="{969583E9-B02B-4D91-8691-DF5E7A6AE96B}" destId="{E7CB3E12-A3C5-4ED8-9F01-B2F3C7885AAD}" srcOrd="0" destOrd="0" presId="urn:microsoft.com/office/officeart/2008/layout/LinedList"/>
    <dgm:cxn modelId="{4E2EE27D-FEB4-4ED7-82B4-01C8E96F3032}" type="presOf" srcId="{BB44C964-77B3-4F7C-B604-D53D715D999F}" destId="{3468F50B-2DE3-43C5-B862-DF6016ADE182}" srcOrd="0" destOrd="0" presId="urn:microsoft.com/office/officeart/2008/layout/LinedList"/>
    <dgm:cxn modelId="{EF4D41B9-B591-4132-B345-62DC8016F842}" srcId="{969583E9-B02B-4D91-8691-DF5E7A6AE96B}" destId="{D3D19A13-7F54-4A7D-9F76-5D8E0BA9E9EF}" srcOrd="1" destOrd="0" parTransId="{F26AF8B8-A1CC-4C54-8D4A-E15D9052EFF0}" sibTransId="{FCE0E8D7-667A-46C4-AAF1-475970335038}"/>
    <dgm:cxn modelId="{64E7D9CA-6C59-4051-9E55-A68921F14301}" srcId="{969583E9-B02B-4D91-8691-DF5E7A6AE96B}" destId="{BB44C964-77B3-4F7C-B604-D53D715D999F}" srcOrd="0" destOrd="0" parTransId="{B6F1CB80-BC35-484D-8C65-350ED44B251A}" sibTransId="{D6262CFD-76E2-415D-B9B6-D504A5E4EF06}"/>
    <dgm:cxn modelId="{B2FFD9DE-5FF4-4DBA-9CC2-D62CE4E8B816}" type="presOf" srcId="{0C08711C-1B5E-474F-840A-B76D9DE626AB}" destId="{1A14D766-C109-4E10-B52D-A2203A680AE7}" srcOrd="0" destOrd="0" presId="urn:microsoft.com/office/officeart/2008/layout/LinedList"/>
    <dgm:cxn modelId="{AA5C79E3-EF30-4D86-80A0-8CE0128830F0}" srcId="{969583E9-B02B-4D91-8691-DF5E7A6AE96B}" destId="{0C08711C-1B5E-474F-840A-B76D9DE626AB}" srcOrd="3" destOrd="0" parTransId="{90B0D722-7811-4628-A929-C55C0737B4A8}" sibTransId="{8B7FB808-6CCF-436A-9648-AB5244DA5464}"/>
    <dgm:cxn modelId="{FEAF4FA2-2F1C-474B-BE3C-4861A5622995}" type="presParOf" srcId="{E7CB3E12-A3C5-4ED8-9F01-B2F3C7885AAD}" destId="{2535949B-07AD-4445-AAF7-3F3C776EBF44}" srcOrd="0" destOrd="0" presId="urn:microsoft.com/office/officeart/2008/layout/LinedList"/>
    <dgm:cxn modelId="{10827DCD-9B3D-467C-9223-690BF607DBEF}" type="presParOf" srcId="{E7CB3E12-A3C5-4ED8-9F01-B2F3C7885AAD}" destId="{1CE9FDA7-0218-4654-B5E3-29F5AAAD3801}" srcOrd="1" destOrd="0" presId="urn:microsoft.com/office/officeart/2008/layout/LinedList"/>
    <dgm:cxn modelId="{5DE6B404-F8D9-4696-B70E-ED12DF2AB849}" type="presParOf" srcId="{1CE9FDA7-0218-4654-B5E3-29F5AAAD3801}" destId="{3468F50B-2DE3-43C5-B862-DF6016ADE182}" srcOrd="0" destOrd="0" presId="urn:microsoft.com/office/officeart/2008/layout/LinedList"/>
    <dgm:cxn modelId="{08C48298-5174-4E07-A2D0-3F73D0DC233A}" type="presParOf" srcId="{1CE9FDA7-0218-4654-B5E3-29F5AAAD3801}" destId="{84A9DEE6-27B9-4831-B61C-0ECC7ED8E7DC}" srcOrd="1" destOrd="0" presId="urn:microsoft.com/office/officeart/2008/layout/LinedList"/>
    <dgm:cxn modelId="{7EEB29CF-123D-414E-8C63-A27AE454E44F}" type="presParOf" srcId="{E7CB3E12-A3C5-4ED8-9F01-B2F3C7885AAD}" destId="{3EC13296-CFA4-4384-8848-36F935B4C805}" srcOrd="2" destOrd="0" presId="urn:microsoft.com/office/officeart/2008/layout/LinedList"/>
    <dgm:cxn modelId="{E1131EB4-6F0C-48D3-A91D-C2DB764EC4C7}" type="presParOf" srcId="{E7CB3E12-A3C5-4ED8-9F01-B2F3C7885AAD}" destId="{29026BB7-4EDC-4700-8F25-A0AD0F37C343}" srcOrd="3" destOrd="0" presId="urn:microsoft.com/office/officeart/2008/layout/LinedList"/>
    <dgm:cxn modelId="{1D3A8A06-3B12-4BBD-9974-71230B737F6E}" type="presParOf" srcId="{29026BB7-4EDC-4700-8F25-A0AD0F37C343}" destId="{6BEB9475-B90E-4AC2-87E9-63E3C8E62480}" srcOrd="0" destOrd="0" presId="urn:microsoft.com/office/officeart/2008/layout/LinedList"/>
    <dgm:cxn modelId="{625BAEC5-D0E9-49F3-BF16-48B032A595F7}" type="presParOf" srcId="{29026BB7-4EDC-4700-8F25-A0AD0F37C343}" destId="{DA95CC82-4BD9-4689-9C72-E68D7A004F84}" srcOrd="1" destOrd="0" presId="urn:microsoft.com/office/officeart/2008/layout/LinedList"/>
    <dgm:cxn modelId="{A223E563-8A8E-4AEB-B3BC-2F3607C4151D}" type="presParOf" srcId="{E7CB3E12-A3C5-4ED8-9F01-B2F3C7885AAD}" destId="{1FE1BC91-23A1-4601-BC25-F149498B6B98}" srcOrd="4" destOrd="0" presId="urn:microsoft.com/office/officeart/2008/layout/LinedList"/>
    <dgm:cxn modelId="{0B5CB541-9073-4089-9215-1193DFBA04BC}" type="presParOf" srcId="{E7CB3E12-A3C5-4ED8-9F01-B2F3C7885AAD}" destId="{4AE00340-0ABC-440F-92F8-6293E4927F1C}" srcOrd="5" destOrd="0" presId="urn:microsoft.com/office/officeart/2008/layout/LinedList"/>
    <dgm:cxn modelId="{304CD4A1-C0D3-406F-A635-D6D9400DC8B3}" type="presParOf" srcId="{4AE00340-0ABC-440F-92F8-6293E4927F1C}" destId="{DA71052B-AE8A-41A4-A28D-23BB19A91CEA}" srcOrd="0" destOrd="0" presId="urn:microsoft.com/office/officeart/2008/layout/LinedList"/>
    <dgm:cxn modelId="{FA0EF55B-33C9-41AB-A962-21E6A748DCD1}" type="presParOf" srcId="{4AE00340-0ABC-440F-92F8-6293E4927F1C}" destId="{1FD86C9C-F258-4104-8D25-81C59424C4BC}" srcOrd="1" destOrd="0" presId="urn:microsoft.com/office/officeart/2008/layout/LinedList"/>
    <dgm:cxn modelId="{CD74FB00-E9E9-4C23-AA28-6D07B3BFF9A4}" type="presParOf" srcId="{E7CB3E12-A3C5-4ED8-9F01-B2F3C7885AAD}" destId="{9FEB64C7-1EB1-47C2-9C14-471AF6068EE1}" srcOrd="6" destOrd="0" presId="urn:microsoft.com/office/officeart/2008/layout/LinedList"/>
    <dgm:cxn modelId="{FEC96FF9-6848-4154-8BE9-20C4B8852DF5}" type="presParOf" srcId="{E7CB3E12-A3C5-4ED8-9F01-B2F3C7885AAD}" destId="{91822D64-01B8-478A-9A7E-BB6B3FB52422}" srcOrd="7" destOrd="0" presId="urn:microsoft.com/office/officeart/2008/layout/LinedList"/>
    <dgm:cxn modelId="{85AD4C40-0DA8-487B-8F40-12B21A4ADEC6}" type="presParOf" srcId="{91822D64-01B8-478A-9A7E-BB6B3FB52422}" destId="{1A14D766-C109-4E10-B52D-A2203A680AE7}" srcOrd="0" destOrd="0" presId="urn:microsoft.com/office/officeart/2008/layout/LinedList"/>
    <dgm:cxn modelId="{72BDBAD1-772E-48A7-8585-83E56D076F6A}" type="presParOf" srcId="{91822D64-01B8-478A-9A7E-BB6B3FB52422}" destId="{991D377B-FFA7-445D-B65F-D6AF5324BE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3A447-31B2-42D3-BEF0-32579132B115}">
      <dsp:nvSpPr>
        <dsp:cNvPr id="0" name=""/>
        <dsp:cNvSpPr/>
      </dsp:nvSpPr>
      <dsp:spPr>
        <a:xfrm>
          <a:off x="0" y="709"/>
          <a:ext cx="77206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2C3F9-1397-4805-978E-32399635AFDD}">
      <dsp:nvSpPr>
        <dsp:cNvPr id="0" name=""/>
        <dsp:cNvSpPr/>
      </dsp:nvSpPr>
      <dsp:spPr>
        <a:xfrm>
          <a:off x="0" y="709"/>
          <a:ext cx="7720654" cy="414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Most of the People have a Habit of Writing Diary Daily, If a</a:t>
          </a:r>
        </a:p>
      </dsp:txBody>
      <dsp:txXfrm>
        <a:off x="0" y="709"/>
        <a:ext cx="7720654" cy="414777"/>
      </dsp:txXfrm>
    </dsp:sp>
    <dsp:sp modelId="{63F99A23-B191-4B77-8D00-C7964DE3F0FF}">
      <dsp:nvSpPr>
        <dsp:cNvPr id="0" name=""/>
        <dsp:cNvSpPr/>
      </dsp:nvSpPr>
      <dsp:spPr>
        <a:xfrm>
          <a:off x="0" y="415487"/>
          <a:ext cx="7720654" cy="0"/>
        </a:xfrm>
        <a:prstGeom prst="line">
          <a:avLst/>
        </a:prstGeom>
        <a:solidFill>
          <a:schemeClr val="accent2">
            <a:hueOff val="94941"/>
            <a:satOff val="603"/>
            <a:lumOff val="-1554"/>
            <a:alphaOff val="0"/>
          </a:schemeClr>
        </a:solidFill>
        <a:ln w="12700" cap="flat" cmpd="sng" algn="ctr">
          <a:solidFill>
            <a:schemeClr val="accent2">
              <a:hueOff val="94941"/>
              <a:satOff val="603"/>
              <a:lumOff val="-15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23005-ECF0-461C-BF37-3D316C7B3B64}">
      <dsp:nvSpPr>
        <dsp:cNvPr id="0" name=""/>
        <dsp:cNvSpPr/>
      </dsp:nvSpPr>
      <dsp:spPr>
        <a:xfrm>
          <a:off x="0" y="415487"/>
          <a:ext cx="7720654" cy="414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Person wants to write a diary MANUALLY he have face</a:t>
          </a:r>
        </a:p>
      </dsp:txBody>
      <dsp:txXfrm>
        <a:off x="0" y="415487"/>
        <a:ext cx="7720654" cy="414777"/>
      </dsp:txXfrm>
    </dsp:sp>
    <dsp:sp modelId="{5D579CE8-A2C6-4B43-9E11-068F518DF318}">
      <dsp:nvSpPr>
        <dsp:cNvPr id="0" name=""/>
        <dsp:cNvSpPr/>
      </dsp:nvSpPr>
      <dsp:spPr>
        <a:xfrm>
          <a:off x="0" y="830265"/>
          <a:ext cx="7720654" cy="0"/>
        </a:xfrm>
        <a:prstGeom prst="line">
          <a:avLst/>
        </a:prstGeom>
        <a:solidFill>
          <a:schemeClr val="accent2">
            <a:hueOff val="189881"/>
            <a:satOff val="1207"/>
            <a:lumOff val="-3107"/>
            <a:alphaOff val="0"/>
          </a:schemeClr>
        </a:solidFill>
        <a:ln w="12700" cap="flat" cmpd="sng" algn="ctr">
          <a:solidFill>
            <a:schemeClr val="accent2">
              <a:hueOff val="189881"/>
              <a:satOff val="1207"/>
              <a:lumOff val="-31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FD258-C99D-4DD4-86E6-D67CDBF00269}">
      <dsp:nvSpPr>
        <dsp:cNvPr id="0" name=""/>
        <dsp:cNvSpPr/>
      </dsp:nvSpPr>
      <dsp:spPr>
        <a:xfrm>
          <a:off x="0" y="830265"/>
          <a:ext cx="7720654" cy="414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following PROBLEMS:</a:t>
          </a:r>
        </a:p>
      </dsp:txBody>
      <dsp:txXfrm>
        <a:off x="0" y="830265"/>
        <a:ext cx="7720654" cy="414777"/>
      </dsp:txXfrm>
    </dsp:sp>
    <dsp:sp modelId="{88B20689-BB9B-4598-A2CD-A8F2EE36D013}">
      <dsp:nvSpPr>
        <dsp:cNvPr id="0" name=""/>
        <dsp:cNvSpPr/>
      </dsp:nvSpPr>
      <dsp:spPr>
        <a:xfrm>
          <a:off x="0" y="1245043"/>
          <a:ext cx="7720654" cy="0"/>
        </a:xfrm>
        <a:prstGeom prst="line">
          <a:avLst/>
        </a:prstGeom>
        <a:solidFill>
          <a:schemeClr val="accent2">
            <a:hueOff val="284822"/>
            <a:satOff val="1810"/>
            <a:lumOff val="-4661"/>
            <a:alphaOff val="0"/>
          </a:schemeClr>
        </a:solidFill>
        <a:ln w="12700" cap="flat" cmpd="sng" algn="ctr">
          <a:solidFill>
            <a:schemeClr val="accent2">
              <a:hueOff val="284822"/>
              <a:satOff val="1810"/>
              <a:lumOff val="-46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3D7FB-54E2-4AFD-8F8F-FB912A9AA18B}">
      <dsp:nvSpPr>
        <dsp:cNvPr id="0" name=""/>
        <dsp:cNvSpPr/>
      </dsp:nvSpPr>
      <dsp:spPr>
        <a:xfrm>
          <a:off x="0" y="1245043"/>
          <a:ext cx="7720654" cy="414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</a:t>
          </a:r>
          <a:r>
            <a:rPr lang="en-US" sz="1800" b="1" kern="1200" dirty="0"/>
            <a:t> Fear of Security</a:t>
          </a:r>
          <a:r>
            <a:rPr lang="en-US" sz="1800" b="1" kern="1200" dirty="0">
              <a:latin typeface="Georgia Pro Semibold"/>
            </a:rPr>
            <a:t> </a:t>
          </a:r>
          <a:r>
            <a:rPr lang="en-US" sz="1800" kern="1200" dirty="0"/>
            <a:t>: As a book , not have any protection</a:t>
          </a:r>
        </a:p>
      </dsp:txBody>
      <dsp:txXfrm>
        <a:off x="0" y="1245043"/>
        <a:ext cx="7720654" cy="414777"/>
      </dsp:txXfrm>
    </dsp:sp>
    <dsp:sp modelId="{CD29AF5F-F558-403B-91FF-A1513D4CD30C}">
      <dsp:nvSpPr>
        <dsp:cNvPr id="0" name=""/>
        <dsp:cNvSpPr/>
      </dsp:nvSpPr>
      <dsp:spPr>
        <a:xfrm>
          <a:off x="0" y="1659821"/>
          <a:ext cx="7720654" cy="0"/>
        </a:xfrm>
        <a:prstGeom prst="line">
          <a:avLst/>
        </a:prstGeom>
        <a:solidFill>
          <a:schemeClr val="accent2">
            <a:hueOff val="379762"/>
            <a:satOff val="2414"/>
            <a:lumOff val="-6214"/>
            <a:alphaOff val="0"/>
          </a:schemeClr>
        </a:solidFill>
        <a:ln w="12700" cap="flat" cmpd="sng" algn="ctr">
          <a:solidFill>
            <a:schemeClr val="accent2">
              <a:hueOff val="379762"/>
              <a:satOff val="2414"/>
              <a:lumOff val="-62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17949-0C7E-4000-B675-F08936225D28}">
      <dsp:nvSpPr>
        <dsp:cNvPr id="0" name=""/>
        <dsp:cNvSpPr/>
      </dsp:nvSpPr>
      <dsp:spPr>
        <a:xfrm>
          <a:off x="0" y="1659821"/>
          <a:ext cx="7720654" cy="414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 Pro Semibold"/>
            </a:rPr>
            <a:t>   </a:t>
          </a:r>
          <a:r>
            <a:rPr lang="en-US" sz="1800" b="0" kern="1200" dirty="0">
              <a:latin typeface="Georgia Pro Semibold"/>
            </a:rPr>
            <a:t> </a:t>
          </a:r>
          <a:r>
            <a:rPr lang="en-US" sz="1800" kern="1200" dirty="0">
              <a:latin typeface="Source Sans Pro"/>
              <a:ea typeface="Source Sans Pro"/>
            </a:rPr>
            <a:t>anyone</a:t>
          </a:r>
          <a:r>
            <a:rPr lang="en-US" sz="1800" kern="1200" dirty="0">
              <a:latin typeface="Georgia Pro Semibold"/>
            </a:rPr>
            <a:t> </a:t>
          </a:r>
          <a:r>
            <a:rPr lang="en-US" sz="1800" kern="1200" dirty="0"/>
            <a:t>can see their diary which is called personal.</a:t>
          </a:r>
        </a:p>
      </dsp:txBody>
      <dsp:txXfrm>
        <a:off x="0" y="1659821"/>
        <a:ext cx="7720654" cy="414777"/>
      </dsp:txXfrm>
    </dsp:sp>
    <dsp:sp modelId="{E1C31D9C-C3C3-4D46-AAB9-1F79D9242EC8}">
      <dsp:nvSpPr>
        <dsp:cNvPr id="0" name=""/>
        <dsp:cNvSpPr/>
      </dsp:nvSpPr>
      <dsp:spPr>
        <a:xfrm>
          <a:off x="0" y="2074599"/>
          <a:ext cx="7720654" cy="0"/>
        </a:xfrm>
        <a:prstGeom prst="line">
          <a:avLst/>
        </a:prstGeom>
        <a:solidFill>
          <a:schemeClr val="accent2">
            <a:hueOff val="474703"/>
            <a:satOff val="3017"/>
            <a:lumOff val="-7768"/>
            <a:alphaOff val="0"/>
          </a:schemeClr>
        </a:solidFill>
        <a:ln w="12700" cap="flat" cmpd="sng" algn="ctr">
          <a:solidFill>
            <a:schemeClr val="accent2">
              <a:hueOff val="474703"/>
              <a:satOff val="3017"/>
              <a:lumOff val="-77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30F9D-B57F-4961-9660-17655F8724C8}">
      <dsp:nvSpPr>
        <dsp:cNvPr id="0" name=""/>
        <dsp:cNvSpPr/>
      </dsp:nvSpPr>
      <dsp:spPr>
        <a:xfrm>
          <a:off x="0" y="2074599"/>
          <a:ext cx="7720654" cy="414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</a:t>
          </a:r>
          <a:r>
            <a:rPr lang="en-US" sz="1800" b="1" kern="1200" dirty="0">
              <a:latin typeface="Georgia Pro Semibold"/>
            </a:rPr>
            <a:t> More paperwork </a:t>
          </a:r>
          <a:r>
            <a:rPr lang="en-US" sz="1800" kern="1200" dirty="0"/>
            <a:t>:</a:t>
          </a:r>
          <a:r>
            <a:rPr lang="en-US" sz="1800" kern="1200" dirty="0">
              <a:latin typeface="Georgia Pro Semibold"/>
            </a:rPr>
            <a:t> </a:t>
          </a:r>
          <a:r>
            <a:rPr lang="en-US" sz="1800" kern="1200" dirty="0"/>
            <a:t>If we do</a:t>
          </a:r>
          <a:r>
            <a:rPr lang="en-US" sz="1800" kern="1200" dirty="0">
              <a:latin typeface="Georgia Pro Semibold"/>
            </a:rPr>
            <a:t> </a:t>
          </a:r>
          <a:r>
            <a:rPr lang="en-US" sz="1800" kern="1200" dirty="0"/>
            <a:t> any spelling mistake it will</a:t>
          </a:r>
        </a:p>
      </dsp:txBody>
      <dsp:txXfrm>
        <a:off x="0" y="2074599"/>
        <a:ext cx="7720654" cy="414777"/>
      </dsp:txXfrm>
    </dsp:sp>
    <dsp:sp modelId="{EFB646BC-4289-4D79-B0E0-D916399313B5}">
      <dsp:nvSpPr>
        <dsp:cNvPr id="0" name=""/>
        <dsp:cNvSpPr/>
      </dsp:nvSpPr>
      <dsp:spPr>
        <a:xfrm>
          <a:off x="0" y="2489377"/>
          <a:ext cx="7720654" cy="0"/>
        </a:xfrm>
        <a:prstGeom prst="line">
          <a:avLst/>
        </a:prstGeom>
        <a:solidFill>
          <a:schemeClr val="accent2">
            <a:hueOff val="569643"/>
            <a:satOff val="3621"/>
            <a:lumOff val="-9321"/>
            <a:alphaOff val="0"/>
          </a:schemeClr>
        </a:solidFill>
        <a:ln w="12700" cap="flat" cmpd="sng" algn="ctr">
          <a:solidFill>
            <a:schemeClr val="accent2">
              <a:hueOff val="569643"/>
              <a:satOff val="3621"/>
              <a:lumOff val="-93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BD443-17A2-4B2F-9410-A95CDEA40DD1}">
      <dsp:nvSpPr>
        <dsp:cNvPr id="0" name=""/>
        <dsp:cNvSpPr/>
      </dsp:nvSpPr>
      <dsp:spPr>
        <a:xfrm>
          <a:off x="0" y="2489377"/>
          <a:ext cx="7720654" cy="414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 Pro Semibold"/>
            </a:rPr>
            <a:t>    </a:t>
          </a:r>
          <a:r>
            <a:rPr lang="en-US" sz="1800" kern="1200" dirty="0"/>
            <a:t>remain as a black spot in a diary,</a:t>
          </a:r>
          <a:r>
            <a:rPr lang="en-US" sz="1800" kern="1200" dirty="0">
              <a:latin typeface="Georgia Pro Semibold"/>
            </a:rPr>
            <a:t> </a:t>
          </a:r>
          <a:r>
            <a:rPr lang="en-US" sz="1800" kern="1200" dirty="0"/>
            <a:t>but in a digital way we</a:t>
          </a:r>
        </a:p>
      </dsp:txBody>
      <dsp:txXfrm>
        <a:off x="0" y="2489377"/>
        <a:ext cx="7720654" cy="414777"/>
      </dsp:txXfrm>
    </dsp:sp>
    <dsp:sp modelId="{B701053E-E327-4BA3-9069-20EED18D4BBC}">
      <dsp:nvSpPr>
        <dsp:cNvPr id="0" name=""/>
        <dsp:cNvSpPr/>
      </dsp:nvSpPr>
      <dsp:spPr>
        <a:xfrm>
          <a:off x="0" y="2904154"/>
          <a:ext cx="7720654" cy="0"/>
        </a:xfrm>
        <a:prstGeom prst="line">
          <a:avLst/>
        </a:prstGeom>
        <a:solidFill>
          <a:schemeClr val="accent2">
            <a:hueOff val="664584"/>
            <a:satOff val="4224"/>
            <a:lumOff val="-10875"/>
            <a:alphaOff val="0"/>
          </a:schemeClr>
        </a:solidFill>
        <a:ln w="12700" cap="flat" cmpd="sng" algn="ctr">
          <a:solidFill>
            <a:schemeClr val="accent2">
              <a:hueOff val="664584"/>
              <a:satOff val="4224"/>
              <a:lumOff val="-108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53411-F9E7-48A8-A69B-8FAFD655461B}">
      <dsp:nvSpPr>
        <dsp:cNvPr id="0" name=""/>
        <dsp:cNvSpPr/>
      </dsp:nvSpPr>
      <dsp:spPr>
        <a:xfrm>
          <a:off x="0" y="2904154"/>
          <a:ext cx="7720654" cy="414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 Pro Semibold"/>
            </a:rPr>
            <a:t>   </a:t>
          </a:r>
          <a:r>
            <a:rPr lang="en-US" sz="1800" kern="1200" dirty="0"/>
            <a:t>can edit what we typed already.</a:t>
          </a:r>
        </a:p>
      </dsp:txBody>
      <dsp:txXfrm>
        <a:off x="0" y="2904154"/>
        <a:ext cx="7720654" cy="414777"/>
      </dsp:txXfrm>
    </dsp:sp>
    <dsp:sp modelId="{9D50973E-AE7B-4656-9444-9C760F227FD5}">
      <dsp:nvSpPr>
        <dsp:cNvPr id="0" name=""/>
        <dsp:cNvSpPr/>
      </dsp:nvSpPr>
      <dsp:spPr>
        <a:xfrm>
          <a:off x="0" y="3318932"/>
          <a:ext cx="7720654" cy="0"/>
        </a:xfrm>
        <a:prstGeom prst="line">
          <a:avLst/>
        </a:prstGeom>
        <a:solidFill>
          <a:schemeClr val="accent2">
            <a:hueOff val="759524"/>
            <a:satOff val="4828"/>
            <a:lumOff val="-12428"/>
            <a:alphaOff val="0"/>
          </a:schemeClr>
        </a:solidFill>
        <a:ln w="12700" cap="flat" cmpd="sng" algn="ctr">
          <a:solidFill>
            <a:schemeClr val="accent2">
              <a:hueOff val="759524"/>
              <a:satOff val="4828"/>
              <a:lumOff val="-12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38C89-63D5-42CB-A222-5130F586F1C3}">
      <dsp:nvSpPr>
        <dsp:cNvPr id="0" name=""/>
        <dsp:cNvSpPr/>
      </dsp:nvSpPr>
      <dsp:spPr>
        <a:xfrm>
          <a:off x="0" y="3318932"/>
          <a:ext cx="7720654" cy="414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</a:t>
          </a:r>
          <a:r>
            <a:rPr lang="en-US" sz="1800" b="1" kern="1200" dirty="0"/>
            <a:t> Time Saving</a:t>
          </a:r>
          <a:r>
            <a:rPr lang="en-US" sz="1800" kern="1200" dirty="0"/>
            <a:t>:</a:t>
          </a:r>
          <a:r>
            <a:rPr lang="en-US" sz="1800" kern="1200" dirty="0">
              <a:latin typeface="Georgia Pro Semibold"/>
            </a:rPr>
            <a:t> </a:t>
          </a:r>
          <a:r>
            <a:rPr lang="en-US" sz="1800" kern="1200" dirty="0"/>
            <a:t>Compared to write a story/log of a day</a:t>
          </a:r>
        </a:p>
      </dsp:txBody>
      <dsp:txXfrm>
        <a:off x="0" y="3318932"/>
        <a:ext cx="7720654" cy="414777"/>
      </dsp:txXfrm>
    </dsp:sp>
    <dsp:sp modelId="{C0FFF984-F968-40E6-8283-9AE8E90B2EFC}">
      <dsp:nvSpPr>
        <dsp:cNvPr id="0" name=""/>
        <dsp:cNvSpPr/>
      </dsp:nvSpPr>
      <dsp:spPr>
        <a:xfrm>
          <a:off x="0" y="3733710"/>
          <a:ext cx="7720654" cy="0"/>
        </a:xfrm>
        <a:prstGeom prst="line">
          <a:avLst/>
        </a:prstGeom>
        <a:solidFill>
          <a:schemeClr val="accent2">
            <a:hueOff val="854465"/>
            <a:satOff val="5431"/>
            <a:lumOff val="-13982"/>
            <a:alphaOff val="0"/>
          </a:schemeClr>
        </a:solidFill>
        <a:ln w="12700" cap="flat" cmpd="sng" algn="ctr">
          <a:solidFill>
            <a:schemeClr val="accent2">
              <a:hueOff val="854465"/>
              <a:satOff val="5431"/>
              <a:lumOff val="-139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27439-F7D9-45EA-A370-C574AE3CFA2D}">
      <dsp:nvSpPr>
        <dsp:cNvPr id="0" name=""/>
        <dsp:cNvSpPr/>
      </dsp:nvSpPr>
      <dsp:spPr>
        <a:xfrm>
          <a:off x="0" y="3733710"/>
          <a:ext cx="7720654" cy="414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 Pro Semibold"/>
            </a:rPr>
            <a:t>    </a:t>
          </a:r>
          <a:r>
            <a:rPr lang="en-US" sz="1800" kern="1200" dirty="0"/>
            <a:t>consumes more time to write in a book.</a:t>
          </a:r>
        </a:p>
      </dsp:txBody>
      <dsp:txXfrm>
        <a:off x="0" y="3733710"/>
        <a:ext cx="7720654" cy="414777"/>
      </dsp:txXfrm>
    </dsp:sp>
    <dsp:sp modelId="{704336FF-5710-4399-BEDA-793960B385A5}">
      <dsp:nvSpPr>
        <dsp:cNvPr id="0" name=""/>
        <dsp:cNvSpPr/>
      </dsp:nvSpPr>
      <dsp:spPr>
        <a:xfrm>
          <a:off x="0" y="4148488"/>
          <a:ext cx="7720654" cy="0"/>
        </a:xfrm>
        <a:prstGeom prst="line">
          <a:avLst/>
        </a:prstGeom>
        <a:solidFill>
          <a:schemeClr val="accent2">
            <a:hueOff val="949405"/>
            <a:satOff val="6035"/>
            <a:lumOff val="-15535"/>
            <a:alphaOff val="0"/>
          </a:schemeClr>
        </a:solidFill>
        <a:ln w="12700" cap="flat" cmpd="sng" algn="ctr">
          <a:solidFill>
            <a:schemeClr val="accent2">
              <a:hueOff val="949405"/>
              <a:satOff val="6035"/>
              <a:lumOff val="-155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995FF-C891-437A-AD5E-B2DAA1029EDF}">
      <dsp:nvSpPr>
        <dsp:cNvPr id="0" name=""/>
        <dsp:cNvSpPr/>
      </dsp:nvSpPr>
      <dsp:spPr>
        <a:xfrm>
          <a:off x="0" y="4148488"/>
          <a:ext cx="7720654" cy="414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Georgia Pro Semibold"/>
          </a:endParaRPr>
        </a:p>
      </dsp:txBody>
      <dsp:txXfrm>
        <a:off x="0" y="4148488"/>
        <a:ext cx="7720654" cy="414777"/>
      </dsp:txXfrm>
    </dsp:sp>
    <dsp:sp modelId="{315940FE-4357-467A-A993-C9921E32F338}">
      <dsp:nvSpPr>
        <dsp:cNvPr id="0" name=""/>
        <dsp:cNvSpPr/>
      </dsp:nvSpPr>
      <dsp:spPr>
        <a:xfrm>
          <a:off x="0" y="4563266"/>
          <a:ext cx="7720654" cy="0"/>
        </a:xfrm>
        <a:prstGeom prst="line">
          <a:avLst/>
        </a:prstGeom>
        <a:solidFill>
          <a:schemeClr val="accent2">
            <a:hueOff val="1044346"/>
            <a:satOff val="6638"/>
            <a:lumOff val="-17089"/>
            <a:alphaOff val="0"/>
          </a:schemeClr>
        </a:solidFill>
        <a:ln w="12700" cap="flat" cmpd="sng" algn="ctr">
          <a:solidFill>
            <a:schemeClr val="accent2">
              <a:hueOff val="1044346"/>
              <a:satOff val="6638"/>
              <a:lumOff val="-170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1211B-5D9A-46B8-93E4-E9EF53DFBC9D}">
      <dsp:nvSpPr>
        <dsp:cNvPr id="0" name=""/>
        <dsp:cNvSpPr/>
      </dsp:nvSpPr>
      <dsp:spPr>
        <a:xfrm>
          <a:off x="0" y="4563266"/>
          <a:ext cx="7720654" cy="414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Some people don’t like share everything ,In that situation</a:t>
          </a:r>
        </a:p>
      </dsp:txBody>
      <dsp:txXfrm>
        <a:off x="0" y="4563266"/>
        <a:ext cx="7720654" cy="414777"/>
      </dsp:txXfrm>
    </dsp:sp>
    <dsp:sp modelId="{94107F2D-25CF-4986-B8F3-84574B7D5E24}">
      <dsp:nvSpPr>
        <dsp:cNvPr id="0" name=""/>
        <dsp:cNvSpPr/>
      </dsp:nvSpPr>
      <dsp:spPr>
        <a:xfrm>
          <a:off x="0" y="4978044"/>
          <a:ext cx="7720654" cy="0"/>
        </a:xfrm>
        <a:prstGeom prst="line">
          <a:avLst/>
        </a:prstGeom>
        <a:solidFill>
          <a:schemeClr val="accent2">
            <a:hueOff val="1139286"/>
            <a:satOff val="7242"/>
            <a:lumOff val="-18642"/>
            <a:alphaOff val="0"/>
          </a:schemeClr>
        </a:solidFill>
        <a:ln w="12700" cap="flat" cmpd="sng" algn="ctr">
          <a:solidFill>
            <a:schemeClr val="accent2">
              <a:hueOff val="1139286"/>
              <a:satOff val="7242"/>
              <a:lumOff val="-186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1AF62-ADB4-4FCC-9558-9D8F0E595DA2}">
      <dsp:nvSpPr>
        <dsp:cNvPr id="0" name=""/>
        <dsp:cNvSpPr/>
      </dsp:nvSpPr>
      <dsp:spPr>
        <a:xfrm>
          <a:off x="0" y="4978044"/>
          <a:ext cx="7720654" cy="414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this project might help them and We can also call this</a:t>
          </a:r>
        </a:p>
      </dsp:txBody>
      <dsp:txXfrm>
        <a:off x="0" y="4978044"/>
        <a:ext cx="7720654" cy="414777"/>
      </dsp:txXfrm>
    </dsp:sp>
    <dsp:sp modelId="{50628DA6-DE27-4C59-8818-723BF5E474E9}">
      <dsp:nvSpPr>
        <dsp:cNvPr id="0" name=""/>
        <dsp:cNvSpPr/>
      </dsp:nvSpPr>
      <dsp:spPr>
        <a:xfrm>
          <a:off x="0" y="5392822"/>
          <a:ext cx="7720654" cy="0"/>
        </a:xfrm>
        <a:prstGeom prst="line">
          <a:avLst/>
        </a:prstGeom>
        <a:solidFill>
          <a:schemeClr val="accent2">
            <a:hueOff val="1234227"/>
            <a:satOff val="7845"/>
            <a:lumOff val="-20196"/>
            <a:alphaOff val="0"/>
          </a:schemeClr>
        </a:solidFill>
        <a:ln w="12700" cap="flat" cmpd="sng" algn="ctr">
          <a:solidFill>
            <a:schemeClr val="accent2">
              <a:hueOff val="1234227"/>
              <a:satOff val="7845"/>
              <a:lumOff val="-2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78CBC-8F30-43D8-BCC4-7BA06A1F8994}">
      <dsp:nvSpPr>
        <dsp:cNvPr id="0" name=""/>
        <dsp:cNvSpPr/>
      </dsp:nvSpPr>
      <dsp:spPr>
        <a:xfrm>
          <a:off x="0" y="5392822"/>
          <a:ext cx="7720654" cy="414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project as </a:t>
          </a:r>
          <a:r>
            <a:rPr lang="en-US" sz="1800" kern="1200" dirty="0">
              <a:latin typeface="Georgia Pro Semibold"/>
            </a:rPr>
            <a:t>digi-locker</a:t>
          </a:r>
          <a:r>
            <a:rPr lang="en-US" sz="1800" kern="1200" dirty="0"/>
            <a:t>.</a:t>
          </a:r>
        </a:p>
      </dsp:txBody>
      <dsp:txXfrm>
        <a:off x="0" y="5392822"/>
        <a:ext cx="7720654" cy="414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5949B-07AD-4445-AAF7-3F3C776EBF44}">
      <dsp:nvSpPr>
        <dsp:cNvPr id="0" name=""/>
        <dsp:cNvSpPr/>
      </dsp:nvSpPr>
      <dsp:spPr>
        <a:xfrm>
          <a:off x="0" y="0"/>
          <a:ext cx="6151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8F50B-2DE3-43C5-B862-DF6016ADE182}">
      <dsp:nvSpPr>
        <dsp:cNvPr id="0" name=""/>
        <dsp:cNvSpPr/>
      </dsp:nvSpPr>
      <dsp:spPr>
        <a:xfrm>
          <a:off x="0" y="0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There is a password entry for this project in which ,user needs to have password to get accessed to the project .</a:t>
          </a:r>
        </a:p>
      </dsp:txBody>
      <dsp:txXfrm>
        <a:off x="0" y="0"/>
        <a:ext cx="6151830" cy="1426864"/>
      </dsp:txXfrm>
    </dsp:sp>
    <dsp:sp modelId="{3EC13296-CFA4-4384-8848-36F935B4C805}">
      <dsp:nvSpPr>
        <dsp:cNvPr id="0" name=""/>
        <dsp:cNvSpPr/>
      </dsp:nvSpPr>
      <dsp:spPr>
        <a:xfrm>
          <a:off x="0" y="1426864"/>
          <a:ext cx="6151830" cy="0"/>
        </a:xfrm>
        <a:prstGeom prst="line">
          <a:avLst/>
        </a:prstGeom>
        <a:solidFill>
          <a:schemeClr val="accent2">
            <a:hueOff val="411409"/>
            <a:satOff val="2615"/>
            <a:lumOff val="-6732"/>
            <a:alphaOff val="0"/>
          </a:schemeClr>
        </a:solidFill>
        <a:ln w="12700" cap="flat" cmpd="sng" algn="ctr">
          <a:solidFill>
            <a:schemeClr val="accent2">
              <a:hueOff val="411409"/>
              <a:satOff val="2615"/>
              <a:lumOff val="-6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B9475-B90E-4AC2-87E9-63E3C8E62480}">
      <dsp:nvSpPr>
        <dsp:cNvPr id="0" name=""/>
        <dsp:cNvSpPr/>
      </dsp:nvSpPr>
      <dsp:spPr>
        <a:xfrm>
          <a:off x="0" y="1426864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After login system this project will have modules like add record/story of that date respectively , search and view record and also delete record of log.</a:t>
          </a:r>
        </a:p>
      </dsp:txBody>
      <dsp:txXfrm>
        <a:off x="0" y="1426864"/>
        <a:ext cx="6151830" cy="1426864"/>
      </dsp:txXfrm>
    </dsp:sp>
    <dsp:sp modelId="{1FE1BC91-23A1-4601-BC25-F149498B6B98}">
      <dsp:nvSpPr>
        <dsp:cNvPr id="0" name=""/>
        <dsp:cNvSpPr/>
      </dsp:nvSpPr>
      <dsp:spPr>
        <a:xfrm>
          <a:off x="0" y="2853729"/>
          <a:ext cx="6151830" cy="0"/>
        </a:xfrm>
        <a:prstGeom prst="line">
          <a:avLst/>
        </a:prstGeom>
        <a:solidFill>
          <a:schemeClr val="accent2">
            <a:hueOff val="822818"/>
            <a:satOff val="5230"/>
            <a:lumOff val="-13464"/>
            <a:alphaOff val="0"/>
          </a:schemeClr>
        </a:solidFill>
        <a:ln w="12700" cap="flat" cmpd="sng" algn="ctr">
          <a:solidFill>
            <a:schemeClr val="accent2">
              <a:hueOff val="822818"/>
              <a:satOff val="5230"/>
              <a:lumOff val="-13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1052B-AE8A-41A4-A28D-23BB19A91CEA}">
      <dsp:nvSpPr>
        <dsp:cNvPr id="0" name=""/>
        <dsp:cNvSpPr/>
      </dsp:nvSpPr>
      <dsp:spPr>
        <a:xfrm>
          <a:off x="0" y="2853729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Another module for maintaining Important Document encrypted safely .</a:t>
          </a:r>
        </a:p>
      </dsp:txBody>
      <dsp:txXfrm>
        <a:off x="0" y="2853729"/>
        <a:ext cx="6151830" cy="1426864"/>
      </dsp:txXfrm>
    </dsp:sp>
    <dsp:sp modelId="{9FEB64C7-1EB1-47C2-9C14-471AF6068EE1}">
      <dsp:nvSpPr>
        <dsp:cNvPr id="0" name=""/>
        <dsp:cNvSpPr/>
      </dsp:nvSpPr>
      <dsp:spPr>
        <a:xfrm>
          <a:off x="0" y="4280593"/>
          <a:ext cx="6151830" cy="0"/>
        </a:xfrm>
        <a:prstGeom prst="line">
          <a:avLst/>
        </a:prstGeom>
        <a:solidFill>
          <a:schemeClr val="accent2">
            <a:hueOff val="1234227"/>
            <a:satOff val="7845"/>
            <a:lumOff val="-20196"/>
            <a:alphaOff val="0"/>
          </a:schemeClr>
        </a:solidFill>
        <a:ln w="12700" cap="flat" cmpd="sng" algn="ctr">
          <a:solidFill>
            <a:schemeClr val="accent2">
              <a:hueOff val="1234227"/>
              <a:satOff val="7845"/>
              <a:lumOff val="-2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4D766-C109-4E10-B52D-A2203A680AE7}">
      <dsp:nvSpPr>
        <dsp:cNvPr id="0" name=""/>
        <dsp:cNvSpPr/>
      </dsp:nvSpPr>
      <dsp:spPr>
        <a:xfrm>
          <a:off x="0" y="4280593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Another module is sticky note in which , used in keeping records like , upcoming meetings, time table /schedule etc.</a:t>
          </a:r>
        </a:p>
      </dsp:txBody>
      <dsp:txXfrm>
        <a:off x="0" y="4280593"/>
        <a:ext cx="6151830" cy="1426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</a:fld>
            <a:endParaRPr lang="en-US"/>
          </a:p>
        </p:txBody>
      </p:sp>
      <p:grpSp>
        <p:nvGrpSpPr>
          <p:cNvPr id="7" name="Graphic 78"/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</a:fld>
            <a:endParaRPr lang="en-US"/>
          </a:p>
        </p:txBody>
      </p:sp>
      <p:grpSp>
        <p:nvGrpSpPr>
          <p:cNvPr id="7" name="Graphic 78"/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</a:fld>
            <a:endParaRPr lang="en-US"/>
          </a:p>
        </p:txBody>
      </p:sp>
      <p:grpSp>
        <p:nvGrpSpPr>
          <p:cNvPr id="7" name="Graphic 78"/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6993-F362-4111-9A64-6B32E75E988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88FE-9943-4E49-902E-B2601B1FCD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92D7-728D-4B34-9EB9-8B7F52810489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88FE-9943-4E49-902E-B2601B1FCD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FF15-4532-4B38-A54B-34A3A18BE96B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88FE-9943-4E49-902E-B2601B1FCD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7E96-F788-420D-BB31-9D0F1C79ED2D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88FE-9943-4E49-902E-B2601B1FCD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0076-E6BD-4A8E-AE35-5C80237659A6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CSE.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88FE-9943-4E49-902E-B2601B1FCD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824C-5F14-4A85-8F52-D8F070AB14B1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88FE-9943-4E49-902E-B2601B1FCD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EDEB-131D-447B-BD1A-7F77FD46BB69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88FE-9943-4E49-902E-B2601B1FCD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DCCB-A26E-4E3F-9F39-BCED038DFCB2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88FE-9943-4E49-902E-B2601B1FCD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</a:fld>
            <a:endParaRPr lang="en-US"/>
          </a:p>
        </p:txBody>
      </p:sp>
      <p:grpSp>
        <p:nvGrpSpPr>
          <p:cNvPr id="7" name="Graphic 78"/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2A4C-8201-4A01-BF63-25D636AA5C33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88FE-9943-4E49-902E-B2601B1FCD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567-A1F6-4D0E-8517-5443AB336FF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88FE-9943-4E49-902E-B2601B1FCD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D771-C1F8-4E83-A814-DA617143E6D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88FE-9943-4E49-902E-B2601B1FCD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</a:fld>
            <a:endParaRPr lang="en-US"/>
          </a:p>
        </p:txBody>
      </p:sp>
      <p:grpSp>
        <p:nvGrpSpPr>
          <p:cNvPr id="7" name="Graphic 78"/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</a:fld>
            <a:endParaRPr lang="en-US"/>
          </a:p>
        </p:txBody>
      </p:sp>
      <p:grpSp>
        <p:nvGrpSpPr>
          <p:cNvPr id="8" name="Graphic 78"/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</a:fld>
            <a:endParaRPr lang="en-US"/>
          </a:p>
        </p:txBody>
      </p:sp>
      <p:grpSp>
        <p:nvGrpSpPr>
          <p:cNvPr id="6" name="Graphic 78"/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</a:fld>
            <a:endParaRPr lang="en-US"/>
          </a:p>
        </p:txBody>
      </p:sp>
      <p:grpSp>
        <p:nvGrpSpPr>
          <p:cNvPr id="8" name="Graphic 78"/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</a:fld>
            <a:endParaRPr lang="en-US"/>
          </a:p>
        </p:txBody>
      </p:sp>
      <p:grpSp>
        <p:nvGrpSpPr>
          <p:cNvPr id="8" name="Graphic 78"/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/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CF0F-C600-4783-A0D7-57067CC8E4FD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CSE.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88FE-9943-4E49-902E-B2601B1FCD9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503" y="-558212"/>
            <a:ext cx="9262141" cy="1978346"/>
          </a:xfrm>
        </p:spPr>
        <p:txBody>
          <a:bodyPr>
            <a:normAutofit/>
          </a:bodyPr>
          <a:lstStyle/>
          <a:p>
            <a:r>
              <a:rPr lang="en-US" i="0" dirty="0"/>
              <a:t>Mini Project in JAVA</a:t>
            </a:r>
            <a:br>
              <a:rPr lang="en-US" i="0" dirty="0"/>
            </a:br>
            <a:r>
              <a:rPr lang="en-US" i="0" dirty="0"/>
              <a:t>             Review-1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9262141" cy="17478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Mentored by,                                                                       Name -  </a:t>
            </a:r>
            <a:r>
              <a:rPr lang="en-US" b="1" dirty="0"/>
              <a:t>Manikanta P</a:t>
            </a:r>
            <a:endParaRPr lang="en-US"/>
          </a:p>
          <a:p>
            <a:r>
              <a:rPr lang="en-US" b="1" dirty="0"/>
              <a:t>Ms. Champavathi   </a:t>
            </a:r>
            <a:r>
              <a:rPr lang="en-US" dirty="0"/>
              <a:t>                                                            USN    -  1NH20CS125</a:t>
            </a:r>
            <a:endParaRPr lang="en-US" dirty="0"/>
          </a:p>
          <a:p>
            <a:r>
              <a:rPr lang="en-US" dirty="0"/>
              <a:t>                                                                                                Class  -   IV C</a:t>
            </a:r>
            <a:endParaRPr lang="en-US" dirty="0"/>
          </a:p>
          <a:p>
            <a:r>
              <a:rPr lang="en-US" dirty="0"/>
              <a:t>                                                                                                Course code - 19CSE48</a:t>
            </a:r>
            <a:endParaRPr lang="en-US" dirty="0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10327160" y="-1"/>
            <a:ext cx="1864840" cy="6858001"/>
          </a:xfrm>
          <a:custGeom>
            <a:avLst/>
            <a:gdLst>
              <a:gd name="connsiteX0" fmla="*/ 0 w 888736"/>
              <a:gd name="connsiteY0" fmla="*/ 0 h 2458832"/>
              <a:gd name="connsiteX1" fmla="*/ 177394 w 888736"/>
              <a:gd name="connsiteY1" fmla="*/ 125361 h 2458832"/>
              <a:gd name="connsiteX2" fmla="*/ 881856 w 888736"/>
              <a:gd name="connsiteY2" fmla="*/ 1189003 h 2458832"/>
              <a:gd name="connsiteX3" fmla="*/ 691256 w 888736"/>
              <a:gd name="connsiteY3" fmla="*/ 1628147 h 2458832"/>
              <a:gd name="connsiteX4" fmla="*/ 118397 w 888736"/>
              <a:gd name="connsiteY4" fmla="*/ 2331723 h 2458832"/>
              <a:gd name="connsiteX5" fmla="*/ 0 w 888736"/>
              <a:gd name="connsiteY5" fmla="*/ 2458832 h 245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736" h="2458832">
                <a:moveTo>
                  <a:pt x="0" y="0"/>
                </a:moveTo>
                <a:lnTo>
                  <a:pt x="177394" y="125361"/>
                </a:lnTo>
                <a:cubicBezTo>
                  <a:pt x="548898" y="378359"/>
                  <a:pt x="946091" y="744358"/>
                  <a:pt x="881856" y="1189003"/>
                </a:cubicBezTo>
                <a:cubicBezTo>
                  <a:pt x="858787" y="1347884"/>
                  <a:pt x="777253" y="1491554"/>
                  <a:pt x="691256" y="1628147"/>
                </a:cubicBezTo>
                <a:cubicBezTo>
                  <a:pt x="609261" y="1758448"/>
                  <a:pt x="399047" y="2022344"/>
                  <a:pt x="118397" y="2331723"/>
                </a:cubicBezTo>
                <a:lnTo>
                  <a:pt x="0" y="2458832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 rot="13846134" flipH="1">
            <a:off x="10213795" y="2188642"/>
            <a:ext cx="886141" cy="802496"/>
            <a:chOff x="10948005" y="3272152"/>
            <a:chExt cx="868640" cy="7866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Freeform: Shape 12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13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Freeform: Shape 14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Graphic 12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aphic 78"/>
          <p:cNvGrpSpPr>
            <a:grpSpLocks noGrp="1" noRot="1" noChangeAspect="1" noMove="1" noResize="1" noUngrp="1"/>
          </p:cNvGrpSpPr>
          <p:nvPr/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5" descr="A picture containing clip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1148" y="556364"/>
            <a:ext cx="2273343" cy="2091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7056" y="1996727"/>
            <a:ext cx="51857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/>
              <a:t>TITLE – </a:t>
            </a:r>
            <a:r>
              <a:rPr lang="en-US" b="1" dirty="0"/>
              <a:t>PERSONAL DIARY INTERFACE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80" y="233835"/>
            <a:ext cx="10077557" cy="1325563"/>
          </a:xfrm>
        </p:spPr>
        <p:txBody>
          <a:bodyPr/>
          <a:lstStyle/>
          <a:p>
            <a:r>
              <a:rPr lang="en-US" i="0" dirty="0">
                <a:solidFill>
                  <a:schemeClr val="accent1">
                    <a:lumMod val="75000"/>
                  </a:schemeClr>
                </a:solidFill>
                <a:latin typeface="Avenir Next LT Pro"/>
                <a:ea typeface="+mj-lt"/>
                <a:cs typeface="+mj-lt"/>
              </a:rPr>
              <a:t>Introduction :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Next LT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17" y="2521885"/>
            <a:ext cx="10615440" cy="3549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dirty="0">
                <a:ea typeface="+mn-lt"/>
                <a:cs typeface="+mn-lt"/>
              </a:rPr>
              <a:t>  This  project is based on core java, java swing and file handling where we  can manage personal information , details and documents.</a:t>
            </a:r>
            <a:endParaRPr lang="en-US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dirty="0">
                <a:ea typeface="+mn-lt"/>
                <a:cs typeface="+mn-lt"/>
              </a:rPr>
              <a:t>  In this project, user can keep their personal record like they do in a diary. You  can  keep records of the important things you do in your daily life, like meetings and various other tasks.</a:t>
            </a:r>
            <a:endParaRPr lang="en-IN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dirty="0">
                <a:ea typeface="+mn-lt"/>
                <a:cs typeface="+mn-lt"/>
              </a:rPr>
              <a:t> Java IDE used is eclipse.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814794"/>
            <a:ext cx="2608074" cy="1685152"/>
          </a:xfrm>
        </p:spPr>
        <p:txBody>
          <a:bodyPr anchor="b">
            <a:normAutofit/>
          </a:bodyPr>
          <a:lstStyle/>
          <a:p>
            <a:r>
              <a:rPr lang="en-US" i="0" dirty="0">
                <a:solidFill>
                  <a:schemeClr val="accent1">
                    <a:lumMod val="75000"/>
                  </a:schemeClr>
                </a:solidFill>
                <a:latin typeface="Avenir Next LT Pro"/>
                <a:ea typeface="+mj-lt"/>
                <a:cs typeface="+mj-lt"/>
              </a:rPr>
              <a:t>Problem Statement :</a:t>
            </a:r>
            <a:endParaRPr lang="en-US" i="0" dirty="0">
              <a:solidFill>
                <a:schemeClr val="accent1">
                  <a:lumMod val="75000"/>
                </a:schemeClr>
              </a:solidFill>
              <a:latin typeface="Avenir Next LT Pro"/>
              <a:ea typeface="+mj-lt"/>
              <a:cs typeface="+mj-lt"/>
            </a:endParaRPr>
          </a:p>
        </p:txBody>
      </p:sp>
      <p:grpSp>
        <p:nvGrpSpPr>
          <p:cNvPr id="11" name="Graphic 78"/>
          <p:cNvGrpSpPr>
            <a:grpSpLocks noGrp="1" noRot="1" noChangeAspect="1" noMove="1" noResize="1" noUngrp="1"/>
          </p:cNvGrpSpPr>
          <p:nvPr/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3305175" y="863600"/>
          <a:ext cx="8259445" cy="5341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 i="0" dirty="0">
                <a:solidFill>
                  <a:schemeClr val="accent1">
                    <a:lumMod val="75000"/>
                  </a:schemeClr>
                </a:solidFill>
                <a:latin typeface="Avenir Next LT Pro"/>
                <a:ea typeface="+mj-lt"/>
                <a:cs typeface="+mj-lt"/>
              </a:rPr>
              <a:t>Objectives and Outcome :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Next LT Pro"/>
              <a:ea typeface="+mj-lt"/>
              <a:cs typeface="+mj-lt"/>
            </a:endParaRPr>
          </a:p>
        </p:txBody>
      </p:sp>
      <p:grpSp>
        <p:nvGrpSpPr>
          <p:cNvPr id="11" name="Graphic 78"/>
          <p:cNvGrpSpPr>
            <a:grpSpLocks noGrp="1" noRot="1" noChangeAspect="1" noMove="1" noResize="1" noUngrp="1"/>
          </p:cNvGrpSpPr>
          <p:nvPr/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07018" y="160046"/>
            <a:ext cx="1096952" cy="5555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start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4618342" y="1180496"/>
            <a:ext cx="1766176" cy="5795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login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96727" y="715605"/>
            <a:ext cx="7548" cy="42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/>
          <p:cNvSpPr txBox="1"/>
          <p:nvPr/>
        </p:nvSpPr>
        <p:spPr>
          <a:xfrm>
            <a:off x="6352214" y="1142806"/>
            <a:ext cx="217910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no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384519" y="1470255"/>
            <a:ext cx="45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4442469" y="2427146"/>
            <a:ext cx="1998878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Menu bar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 flipH="1">
            <a:off x="5441950" y="1769110"/>
            <a:ext cx="17145" cy="65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12995" y="1847850"/>
            <a:ext cx="945515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yes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40436" y="1260078"/>
            <a:ext cx="1036696" cy="4138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Error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337978" y="1261842"/>
            <a:ext cx="914400" cy="4138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end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889704" y="1423218"/>
            <a:ext cx="45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/>
          <p:cNvSpPr/>
          <p:nvPr/>
        </p:nvSpPr>
        <p:spPr>
          <a:xfrm>
            <a:off x="1162632" y="4472524"/>
            <a:ext cx="1639018" cy="3545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Write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1117359" y="4935250"/>
            <a:ext cx="1639018" cy="3545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Search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1156752" y="5388569"/>
            <a:ext cx="1639018" cy="3545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Edit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1158516" y="5870111"/>
            <a:ext cx="1639018" cy="3545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Delete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Flowchart: Data 26"/>
          <p:cNvSpPr/>
          <p:nvPr/>
        </p:nvSpPr>
        <p:spPr>
          <a:xfrm>
            <a:off x="1189096" y="3743563"/>
            <a:ext cx="1467555" cy="61148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Diary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Flowchart: Data 27"/>
          <p:cNvSpPr/>
          <p:nvPr/>
        </p:nvSpPr>
        <p:spPr>
          <a:xfrm>
            <a:off x="3988811" y="3743563"/>
            <a:ext cx="2182518" cy="61148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Private Safe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Flowchart: Data 28"/>
          <p:cNvSpPr/>
          <p:nvPr/>
        </p:nvSpPr>
        <p:spPr>
          <a:xfrm>
            <a:off x="6711244" y="3527193"/>
            <a:ext cx="1627480" cy="61148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Sticky Notes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4050707" y="4698300"/>
            <a:ext cx="1639018" cy="3545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Encryption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Rectangle: Rounded Corners 30"/>
          <p:cNvSpPr/>
          <p:nvPr/>
        </p:nvSpPr>
        <p:spPr>
          <a:xfrm>
            <a:off x="6355521" y="4406671"/>
            <a:ext cx="2099980" cy="54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Temporary Reminder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1876294" y="3332623"/>
            <a:ext cx="5724573" cy="23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925501" y="4097398"/>
            <a:ext cx="5171" cy="25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907649" y="4407843"/>
            <a:ext cx="5171" cy="25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560538" y="4153843"/>
            <a:ext cx="5171" cy="25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925501" y="4661842"/>
            <a:ext cx="5171" cy="25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934908" y="5160435"/>
            <a:ext cx="5171" cy="25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972537" y="5564953"/>
            <a:ext cx="5171" cy="25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3652012" y="5970195"/>
            <a:ext cx="2406134" cy="8010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Continue 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840833" y="3354212"/>
            <a:ext cx="5171" cy="25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124019" y="3335397"/>
            <a:ext cx="5171" cy="25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607574" y="3307175"/>
            <a:ext cx="5171" cy="25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62591" y="6366261"/>
            <a:ext cx="2874129" cy="4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55930" y="2921000"/>
            <a:ext cx="2540" cy="343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"/>
          <p:cNvSpPr txBox="1"/>
          <p:nvPr/>
        </p:nvSpPr>
        <p:spPr>
          <a:xfrm>
            <a:off x="6164066" y="6053472"/>
            <a:ext cx="1294803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no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878594" y="1705446"/>
            <a:ext cx="54563" cy="467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83998" y="6366261"/>
            <a:ext cx="3165758" cy="23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9271" y="2882804"/>
            <a:ext cx="3962399" cy="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49881" y="6041437"/>
            <a:ext cx="1049867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yes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8210" y="30821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Flow Chart :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chemeClr val="accent1">
                    <a:lumMod val="75000"/>
                  </a:schemeClr>
                </a:solidFill>
                <a:latin typeface="Avenir Next LT Pro"/>
                <a:ea typeface="+mj-lt"/>
                <a:cs typeface="+mj-lt"/>
              </a:rPr>
              <a:t>Technology Used :</a:t>
            </a:r>
            <a:endParaRPr lang="en-GB" i="0" dirty="0">
              <a:solidFill>
                <a:schemeClr val="accent1">
                  <a:lumMod val="75000"/>
                </a:schemeClr>
              </a:solidFill>
              <a:latin typeface="Avenir Next LT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ea typeface="+mn-lt"/>
                <a:cs typeface="+mn-lt"/>
              </a:rPr>
              <a:t>Programing language – Java 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ea typeface="+mn-lt"/>
                <a:cs typeface="+mn-lt"/>
              </a:rPr>
              <a:t>Java Swing ,OOPs.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ea typeface="+mn-lt"/>
                <a:cs typeface="+mn-lt"/>
              </a:rPr>
              <a:t>File Handling.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ea typeface="+mn-lt"/>
                <a:cs typeface="+mn-lt"/>
              </a:rPr>
              <a:t>Software technology :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ea typeface="+mn-lt"/>
                <a:cs typeface="+mn-lt"/>
              </a:rPr>
              <a:t>Intel i5 core processor.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ea typeface="+mn-lt"/>
                <a:cs typeface="+mn-lt"/>
              </a:rPr>
              <a:t>Java development kit (18th version).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ea typeface="+mn-lt"/>
                <a:cs typeface="+mn-lt"/>
              </a:rPr>
              <a:t>Eclipse IDE.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95" y="1580383"/>
            <a:ext cx="10077557" cy="1325563"/>
          </a:xfrm>
        </p:spPr>
        <p:txBody>
          <a:bodyPr/>
          <a:lstStyle/>
          <a:p>
            <a:r>
              <a:rPr lang="en-US" i="0" dirty="0">
                <a:solidFill>
                  <a:schemeClr val="accent1">
                    <a:lumMod val="75000"/>
                  </a:schemeClr>
                </a:solidFill>
                <a:latin typeface="Avenir Next LT Pro"/>
                <a:ea typeface="+mj-lt"/>
                <a:cs typeface="+mj-lt"/>
              </a:rPr>
              <a:t>Hardware &amp; Software Specification :</a:t>
            </a:r>
            <a:br>
              <a:rPr lang="en-US" i="0" dirty="0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</a:br>
            <a:endParaRPr lang="en-US" i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IN" b="1" dirty="0">
                <a:ea typeface="+mn-lt"/>
                <a:cs typeface="+mn-lt"/>
              </a:rPr>
              <a:t>HARDWARE REQUIREMENT 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/>
              <a:buChar char="•"/>
            </a:pPr>
            <a:r>
              <a:rPr lang="en-IN" dirty="0">
                <a:ea typeface="+mn-lt"/>
                <a:cs typeface="+mn-lt"/>
              </a:rPr>
              <a:t>Processor: Intel® Core™ i5-5010U CPU @ 2.10GHz x 4 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/>
              <a:buChar char="•"/>
            </a:pPr>
            <a:r>
              <a:rPr lang="en-IN" dirty="0">
                <a:ea typeface="+mn-lt"/>
                <a:cs typeface="+mn-lt"/>
              </a:rPr>
              <a:t>Memory: 4 GB 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/>
              <a:buChar char="•"/>
            </a:pPr>
            <a:r>
              <a:rPr lang="en-IN" dirty="0">
                <a:ea typeface="+mn-lt"/>
                <a:cs typeface="+mn-lt"/>
              </a:rPr>
              <a:t>Graphics: Intel® HD Graphics 5500 (Broad well GT2)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/>
              <a:buChar char="•"/>
            </a:pPr>
            <a:r>
              <a:rPr lang="en-IN" dirty="0">
                <a:ea typeface="+mn-lt"/>
                <a:cs typeface="+mn-lt"/>
              </a:rPr>
              <a:t> Disk: 342.6 GB 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/>
              <a:buChar char="•"/>
            </a:pPr>
            <a:r>
              <a:rPr lang="en-IN" dirty="0">
                <a:ea typeface="+mn-lt"/>
                <a:cs typeface="+mn-lt"/>
              </a:rPr>
              <a:t>Monitor Resolution: 1366x768 pixels.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/>
              <a:buChar char="•"/>
            </a:pPr>
            <a:endParaRPr lang="en-IN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IN" b="1" dirty="0">
                <a:ea typeface="+mn-lt"/>
                <a:cs typeface="+mn-lt"/>
              </a:rPr>
              <a:t>SOFTWARE REQUIREMENT 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/>
              <a:buChar char="•"/>
            </a:pPr>
            <a:r>
              <a:rPr lang="en-IN" dirty="0">
                <a:ea typeface="+mn-lt"/>
                <a:cs typeface="+mn-lt"/>
              </a:rPr>
              <a:t>Windows(x64) Operating System. 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/>
              <a:buChar char="•"/>
            </a:pPr>
            <a:r>
              <a:rPr lang="en-US" dirty="0">
                <a:ea typeface="+mn-lt"/>
                <a:cs typeface="+mn-lt"/>
              </a:rPr>
              <a:t>IDE - Eclipse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/>
              <a:buChar char="•"/>
            </a:pPr>
            <a:r>
              <a:rPr lang="en-IN" dirty="0">
                <a:ea typeface="+mn-lt"/>
                <a:cs typeface="+mn-lt"/>
              </a:rPr>
              <a:t> Monitor resolution: 1366x768 pixels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/>
          <p:cNvGrpSpPr>
            <a:grpSpLocks noGrp="1" noRot="1" noChangeAspect="1" noMove="1" noResize="1" noUngrp="1"/>
          </p:cNvGrpSpPr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5" name="Freeform: Shape 34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8" name="Graphic 12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5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5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Freeform: Shape 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aphic 78"/>
          <p:cNvGrpSpPr>
            <a:grpSpLocks noGrp="1" noRot="1" noChangeAspect="1" noMove="1" noResize="1" noUngrp="1"/>
          </p:cNvGrpSpPr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6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8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5" name="Freeform: Shap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745620" y="-2164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7" name="Graphic 78"/>
          <p:cNvGrpSpPr>
            <a:grpSpLocks noGrp="1" noRot="1" noChangeAspect="1" noMove="1" noResize="1" noUngrp="1"/>
          </p:cNvGrpSpPr>
          <p:nvPr/>
        </p:nvGrpSpPr>
        <p:grpSpPr>
          <a:xfrm>
            <a:off x="406400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8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0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Freeform: Shape 6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852911"/>
            <a:ext cx="4238069" cy="400509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1122363"/>
            <a:ext cx="6539274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i="0" dirty="0">
                <a:solidFill>
                  <a:schemeClr val="accent1">
                    <a:lumMod val="75000"/>
                  </a:schemeClr>
                </a:solidFill>
                <a:latin typeface="Avenir Next LT Pro"/>
                <a:ea typeface="+mj-lt"/>
                <a:cs typeface="+mj-lt"/>
              </a:rPr>
              <a:t>Thank You</a:t>
            </a:r>
            <a:endParaRPr lang="en-US" sz="4000" i="0" dirty="0">
              <a:solidFill>
                <a:schemeClr val="accent1">
                  <a:lumMod val="75000"/>
                </a:schemeClr>
              </a:solidFill>
              <a:latin typeface="Avenir Next LT Pro"/>
              <a:ea typeface="+mj-lt"/>
              <a:cs typeface="+mj-lt"/>
            </a:endParaRPr>
          </a:p>
        </p:txBody>
      </p:sp>
      <p:grpSp>
        <p:nvGrpSpPr>
          <p:cNvPr id="67" name="Group 66"/>
          <p:cNvGrpSpPr>
            <a:grpSpLocks noGrp="1" noRot="1" noChangeAspect="1" noMove="1" noResize="1" noUngrp="1"/>
          </p:cNvGrpSpPr>
          <p:nvPr/>
        </p:nvGrpSpPr>
        <p:grpSpPr>
          <a:xfrm flipH="1">
            <a:off x="1458881" y="3428995"/>
            <a:ext cx="886141" cy="802496"/>
            <a:chOff x="10948005" y="3272152"/>
            <a:chExt cx="868640" cy="7866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8" name="Freeform: Shape 67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0" name="Freeform: Shape 69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1" name="Graphic 12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Graphic 15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Graphic 15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1551</Words>
  <Application>WPS Presentation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51" baseType="lpstr">
      <vt:lpstr>Arial</vt:lpstr>
      <vt:lpstr>SimSun</vt:lpstr>
      <vt:lpstr>Wingdings</vt:lpstr>
      <vt:lpstr>Avenir Next LT Pro Light</vt:lpstr>
      <vt:lpstr>Avenir Next LT Pro</vt:lpstr>
      <vt:lpstr>Segoe Print</vt:lpstr>
      <vt:lpstr>Georgia Pro Semibold</vt:lpstr>
      <vt:lpstr>Source Sans Pro</vt:lpstr>
      <vt:lpstr>Arial</vt:lpstr>
      <vt:lpstr>Georgia</vt:lpstr>
      <vt:lpstr>Microsoft YaHei</vt:lpstr>
      <vt:lpstr>Arial Unicode MS</vt:lpstr>
      <vt:lpstr>Calibri</vt:lpstr>
      <vt:lpstr>Avenir Next LT Pro</vt:lpstr>
      <vt:lpstr>Algerian</vt:lpstr>
      <vt:lpstr>Arial Narrow</vt:lpstr>
      <vt:lpstr>Bauhaus 93</vt:lpstr>
      <vt:lpstr>Bernard MT Condensed</vt:lpstr>
      <vt:lpstr>Bodoni MT Black</vt:lpstr>
      <vt:lpstr>Bookman Old Style</vt:lpstr>
      <vt:lpstr>Californian FB</vt:lpstr>
      <vt:lpstr>Cascadia Code SemiLight</vt:lpstr>
      <vt:lpstr>Cascadia Mono SemiLight</vt:lpstr>
      <vt:lpstr>Constantia</vt:lpstr>
      <vt:lpstr>Franklin Gothic Medium Cond</vt:lpstr>
      <vt:lpstr>Microsoft Sans Serif</vt:lpstr>
      <vt:lpstr>Mistral</vt:lpstr>
      <vt:lpstr>Myanmar Text</vt:lpstr>
      <vt:lpstr>Onyx</vt:lpstr>
      <vt:lpstr>Poor Richard</vt:lpstr>
      <vt:lpstr>Script MT Bold</vt:lpstr>
      <vt:lpstr>Segoe Fluent Icons</vt:lpstr>
      <vt:lpstr>Segoe UI Emoji</vt:lpstr>
      <vt:lpstr>Segoe UI Variable Small Light</vt:lpstr>
      <vt:lpstr>SimSun-ExtB</vt:lpstr>
      <vt:lpstr>Sitka Subheading</vt:lpstr>
      <vt:lpstr>STFangsong</vt:lpstr>
      <vt:lpstr>STXingkai</vt:lpstr>
      <vt:lpstr>Tahoma</vt:lpstr>
      <vt:lpstr>Tempus Sans ITC</vt:lpstr>
      <vt:lpstr>Times New Roman</vt:lpstr>
      <vt:lpstr>RocaVTI</vt:lpstr>
      <vt:lpstr>Office Theme</vt:lpstr>
      <vt:lpstr>Mini Project in JAVA              Review-1 </vt:lpstr>
      <vt:lpstr>Introduction :</vt:lpstr>
      <vt:lpstr>Problem Statement :</vt:lpstr>
      <vt:lpstr>Objectives and Outcome :</vt:lpstr>
      <vt:lpstr>PowerPoint 演示文稿</vt:lpstr>
      <vt:lpstr>Technology Used :</vt:lpstr>
      <vt:lpstr>Hardware &amp; Software Specification :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Honna Mani</cp:lastModifiedBy>
  <cp:revision>626</cp:revision>
  <dcterms:created xsi:type="dcterms:W3CDTF">2022-04-29T20:47:00Z</dcterms:created>
  <dcterms:modified xsi:type="dcterms:W3CDTF">2022-07-10T06:14:05Z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096E63ADF06F4F68BED3BD3D11B25420</vt:lpwstr>
  </property>
  <property fmtid="{D5CDD505-2E9C-101B-9397-08002B2CF9AE}" pid="3" name="KSOProductBuildVer">
    <vt:lpwstr>1033-11.2.0.10451</vt:lpwstr>
  </property>
</Properties>
</file>