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4" r:id="rId2"/>
    <p:sldId id="866" r:id="rId3"/>
    <p:sldId id="865" r:id="rId4"/>
    <p:sldId id="855" r:id="rId5"/>
    <p:sldId id="859" r:id="rId6"/>
    <p:sldId id="860" r:id="rId7"/>
    <p:sldId id="856" r:id="rId8"/>
    <p:sldId id="858" r:id="rId9"/>
    <p:sldId id="861" r:id="rId10"/>
    <p:sldId id="862" r:id="rId11"/>
    <p:sldId id="863" r:id="rId12"/>
    <p:sldId id="864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7B34AE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523" autoAdjust="0"/>
  </p:normalViewPr>
  <p:slideViewPr>
    <p:cSldViewPr snapToGrid="0" snapToObjects="1">
      <p:cViewPr varScale="1">
        <p:scale>
          <a:sx n="140" d="100"/>
          <a:sy n="140" d="100"/>
        </p:scale>
        <p:origin x="132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5C6A-D545-D9F8-7D35-7EFB45B4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7339-9651-DE21-1462-7B44570A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Explanation</a:t>
            </a:r>
          </a:p>
          <a:p>
            <a:pPr lvl="1"/>
            <a:r>
              <a:rPr lang="en-US" dirty="0"/>
              <a:t>Hierarchical clustering builds a tree of clusters. It starts with each data point as a single cluster and then merges the closest pairs of clusters until only one cluster remains.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Start with each data point as a single cluster.</a:t>
            </a:r>
          </a:p>
          <a:p>
            <a:pPr lvl="1"/>
            <a:r>
              <a:rPr lang="en-US" dirty="0"/>
              <a:t>Merge the two closest points into a cluster.</a:t>
            </a:r>
          </a:p>
          <a:p>
            <a:pPr lvl="1"/>
            <a:r>
              <a:rPr lang="en-US" dirty="0"/>
              <a:t>Update the distance matrix.</a:t>
            </a:r>
          </a:p>
          <a:p>
            <a:pPr lvl="1"/>
            <a:r>
              <a:rPr lang="en-US" dirty="0"/>
              <a:t>Repeat steps 2 and 3 until only a single cluster remains.</a:t>
            </a:r>
          </a:p>
        </p:txBody>
      </p:sp>
    </p:spTree>
    <p:extLst>
      <p:ext uri="{BB962C8B-B14F-4D97-AF65-F5344CB8AC3E}">
        <p14:creationId xmlns:p14="http://schemas.microsoft.com/office/powerpoint/2010/main" val="6938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FD37-4D4E-8AD5-D718-F2D1F065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D4F2-F749-9AD2-A179-B63B2114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 Explanation</a:t>
            </a:r>
          </a:p>
          <a:p>
            <a:pPr lvl="1"/>
            <a:r>
              <a:rPr lang="en-US" dirty="0"/>
              <a:t>DBSCAN is a density-based clustering algorithm that groups together closely packed points based on their density. Unlike K-means, it doesn't require the number of clusters to be specified in advance and can find arbitrarily shaped clusters.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Start with an arbitrary point that is not part of any cluster.</a:t>
            </a:r>
          </a:p>
          <a:p>
            <a:pPr lvl="1"/>
            <a:r>
              <a:rPr lang="en-US" dirty="0"/>
              <a:t>Expand the cluster by adding all points that are within a specified distance Eps from the starting point.</a:t>
            </a:r>
          </a:p>
          <a:p>
            <a:pPr lvl="1"/>
            <a:r>
              <a:rPr lang="en-US" dirty="0"/>
              <a:t>Continue expanding the cluster by adding points that are within Eps distance from any point in the cluster, and that have a sufficient number of points (</a:t>
            </a:r>
            <a:r>
              <a:rPr lang="en-US" dirty="0" err="1"/>
              <a:t>MinPts</a:t>
            </a:r>
            <a:r>
              <a:rPr lang="en-US" dirty="0"/>
              <a:t>) within Eps distance.</a:t>
            </a:r>
          </a:p>
          <a:p>
            <a:pPr lvl="1"/>
            <a:r>
              <a:rPr lang="en-US" dirty="0"/>
              <a:t>Once the cluster is fully expanded (i.e., no more points within Eps distance), a new unvisited point is retrieved and processed, leading to the discovery of a further cluster or noise.</a:t>
            </a:r>
          </a:p>
        </p:txBody>
      </p:sp>
    </p:spTree>
    <p:extLst>
      <p:ext uri="{BB962C8B-B14F-4D97-AF65-F5344CB8AC3E}">
        <p14:creationId xmlns:p14="http://schemas.microsoft.com/office/powerpoint/2010/main" val="17084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0EEA-E23A-5635-462A-A2669363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39B3-E0C1-5E81-40AF-E6E2DFCB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49" y="1150998"/>
            <a:ext cx="8390203" cy="2152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Silhouette Coefficient is defined for each sample and is composed of two scores and a higher Silhouette Coefficient score relates to a model with better-defined clusters.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The mean distance between a sample and all other points in the same class. This score measures the closeness of points in the same cluster.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b: The mean distance between a sample and all other points in the next nearest cluster. This score measures the distance of points of different clusters.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CD1D5C-8ADE-C769-0A15-66956B72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53" y="3335669"/>
            <a:ext cx="66675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4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50145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Model Evaluation: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Custom F Score</a:t>
            </a:r>
          </a:p>
        </p:txBody>
      </p:sp>
    </p:spTree>
    <p:extLst>
      <p:ext uri="{BB962C8B-B14F-4D97-AF65-F5344CB8AC3E}">
        <p14:creationId xmlns:p14="http://schemas.microsoft.com/office/powerpoint/2010/main" val="40974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F-Score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07C18-DBB2-9C34-F344-21163335E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25" y="1268016"/>
            <a:ext cx="7011775" cy="2978686"/>
          </a:xfrm>
        </p:spPr>
      </p:pic>
    </p:spTree>
    <p:extLst>
      <p:ext uri="{BB962C8B-B14F-4D97-AF65-F5344CB8AC3E}">
        <p14:creationId xmlns:p14="http://schemas.microsoft.com/office/powerpoint/2010/main" val="16496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6458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1786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565-70D2-2EF5-9F0F-CEC2AC84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Unsupervised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5536-F311-B317-BEB3-968C610B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is a type of machine learning algorithm that works with unlabeled data. The system tries to learn the patterns and the structure from the data without any supervision.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26309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565-70D2-2EF5-9F0F-CEC2AC84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5536-F311-B317-BEB3-968C610B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/>
              <a:t>Unsupervised learning uses unlabeled data, while supervised learning uses labeled data.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The goal of unsupervised learning is to find the underlying structure in the data, whereas in supervised learning, it is to make predictions.</a:t>
            </a:r>
          </a:p>
          <a:p>
            <a:r>
              <a:rPr lang="en-US" dirty="0"/>
              <a:t>Complexity:</a:t>
            </a:r>
          </a:p>
          <a:p>
            <a:pPr lvl="1"/>
            <a:r>
              <a:rPr lang="en-US" dirty="0"/>
              <a:t> Unsupervised learning can often be more complex and computationally intensive as it must make sense of the data on its own.</a:t>
            </a:r>
          </a:p>
        </p:txBody>
      </p:sp>
    </p:spTree>
    <p:extLst>
      <p:ext uri="{BB962C8B-B14F-4D97-AF65-F5344CB8AC3E}">
        <p14:creationId xmlns:p14="http://schemas.microsoft.com/office/powerpoint/2010/main" val="336016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0757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9437-0EA2-393B-FA4A-7408DCF1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411D-71CD-82FF-6B62-69A6A991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44" y="1139144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Clustering is a technique in unsupervised learning where the algorithm groups similar data points together based on certain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Clustering Algorithms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DBSCAN (Density-Based Spatial Clustering of Applications with Noise)</a:t>
            </a:r>
          </a:p>
        </p:txBody>
      </p:sp>
    </p:spTree>
    <p:extLst>
      <p:ext uri="{BB962C8B-B14F-4D97-AF65-F5344CB8AC3E}">
        <p14:creationId xmlns:p14="http://schemas.microsoft.com/office/powerpoint/2010/main" val="174432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8EF0-D3F3-6C17-2DD6-6569FC74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650F-BD3B-98FE-A0D4-B354DCAB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Explanation</a:t>
            </a:r>
          </a:p>
          <a:p>
            <a:pPr lvl="1"/>
            <a:r>
              <a:rPr lang="en-US" dirty="0"/>
              <a:t>K-means clustering is an iterative algorithm that divides a group of n data points into k non-overlapping subgroups. Each data point belongs to the group that has the closest mean value.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Initialize k cluster centers randomly.</a:t>
            </a:r>
          </a:p>
          <a:p>
            <a:pPr lvl="1"/>
            <a:r>
              <a:rPr lang="en-US" dirty="0"/>
              <a:t>Assign each data point to the nearest cluster center.</a:t>
            </a:r>
          </a:p>
          <a:p>
            <a:pPr lvl="1"/>
            <a:r>
              <a:rPr lang="en-US" dirty="0"/>
              <a:t>Recalculate the new cluster centers as the mean of the points in each cluster.</a:t>
            </a:r>
          </a:p>
          <a:p>
            <a:pPr lvl="1"/>
            <a:r>
              <a:rPr lang="en-US" dirty="0"/>
              <a:t>Repeat steps 2 and 3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234190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10794</TotalTime>
  <Words>576</Words>
  <Application>Microsoft Office PowerPoint</Application>
  <PresentationFormat>On-screen Show (16:9)</PresentationFormat>
  <Paragraphs>67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 65</vt:lpstr>
      <vt:lpstr>Office Theme</vt:lpstr>
      <vt:lpstr>ISM 6136</vt:lpstr>
      <vt:lpstr>PowerPoint Presentation</vt:lpstr>
      <vt:lpstr>Custom F-Score</vt:lpstr>
      <vt:lpstr>PowerPoint Presentation</vt:lpstr>
      <vt:lpstr>What is Unsupervised Learning?</vt:lpstr>
      <vt:lpstr>Comparison with Supervised Learning</vt:lpstr>
      <vt:lpstr>PowerPoint Presentation</vt:lpstr>
      <vt:lpstr>Clustering:</vt:lpstr>
      <vt:lpstr>K-means Clustering</vt:lpstr>
      <vt:lpstr>Hierarchical Clustering</vt:lpstr>
      <vt:lpstr>DBSCAN Clustering</vt:lpstr>
      <vt:lpstr>Evaluation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465</cp:revision>
  <dcterms:created xsi:type="dcterms:W3CDTF">2019-11-06T18:18:56Z</dcterms:created>
  <dcterms:modified xsi:type="dcterms:W3CDTF">2023-10-23T09:33:30Z</dcterms:modified>
</cp:coreProperties>
</file>