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9" r:id="rId3"/>
    <p:sldId id="307" r:id="rId4"/>
    <p:sldId id="257" r:id="rId5"/>
    <p:sldId id="297" r:id="rId6"/>
    <p:sldId id="298" r:id="rId7"/>
    <p:sldId id="299" r:id="rId8"/>
    <p:sldId id="300" r:id="rId9"/>
    <p:sldId id="301" r:id="rId10"/>
    <p:sldId id="302" r:id="rId11"/>
    <p:sldId id="303" r:id="rId12"/>
    <p:sldId id="304" r:id="rId13"/>
    <p:sldId id="305" r:id="rId14"/>
    <p:sldId id="306" r:id="rId15"/>
    <p:sldId id="308" r:id="rId16"/>
  </p:sldIdLst>
  <p:sldSz cx="9144000" cy="5143500" type="screen16x9"/>
  <p:notesSz cx="6858000" cy="9144000"/>
  <p:embeddedFontLst>
    <p:embeddedFont>
      <p:font typeface="Audiowide" panose="02000503000000020004" pitchFamily="2" charset="0"/>
      <p:regular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ZCVWk0wqIfYkwvMDJ/9oqg==" hashData="GvSaZSA3jF7CuMyT0P8WXXkj0GYVnzi312i9jLxXPrCT8blF9nvKl8aM/BwnmjV/FZY10whLMpbwZmJgigRJK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90B1CD24-D476-4DC2-98C4-875883A9E090}">
  <a:tblStyle styleId="{90B1CD24-D476-4DC2-98C4-875883A9E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36B48B-8F42-4D53-969D-5CB4754338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60" d="100"/>
          <a:sy n="160"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56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219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521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424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717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1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96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49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87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59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41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93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68075" y="-1084549"/>
            <a:ext cx="2980848" cy="2842432"/>
            <a:chOff x="-1068075" y="-1084549"/>
            <a:chExt cx="2980848" cy="2842432"/>
          </a:xfrm>
        </p:grpSpPr>
        <p:sp>
          <p:nvSpPr>
            <p:cNvPr id="10" name="Google Shape;10;p2"/>
            <p:cNvSpPr/>
            <p:nvPr/>
          </p:nvSpPr>
          <p:spPr>
            <a:xfrm rot="-2014302">
              <a:off x="-751385" y="-590085"/>
              <a:ext cx="2347469" cy="1853503"/>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014335">
              <a:off x="-531927" y="-377762"/>
              <a:ext cx="1809650" cy="1428855"/>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7178917" y="-1177477"/>
            <a:ext cx="2911372" cy="2990965"/>
            <a:chOff x="7178917" y="-1177477"/>
            <a:chExt cx="2911372" cy="2990965"/>
          </a:xfrm>
        </p:grpSpPr>
        <p:sp>
          <p:nvSpPr>
            <p:cNvPr id="13" name="Google Shape;13;p2"/>
            <p:cNvSpPr/>
            <p:nvPr/>
          </p:nvSpPr>
          <p:spPr>
            <a:xfrm rot="3092539">
              <a:off x="7460878" y="-608739"/>
              <a:ext cx="2347450" cy="1853488"/>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33667">
              <a:off x="7484059" y="-436073"/>
              <a:ext cx="2014923" cy="1545477"/>
            </a:xfrm>
            <a:custGeom>
              <a:avLst/>
              <a:gdLst/>
              <a:ahLst/>
              <a:cxnLst/>
              <a:rect l="l" t="t" r="r" b="b"/>
              <a:pathLst>
                <a:path w="22918" h="17579" extrusionOk="0">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713225" y="1027722"/>
            <a:ext cx="5120700" cy="2743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225" y="3847135"/>
            <a:ext cx="3657600" cy="457200"/>
          </a:xfrm>
          <a:prstGeom prst="rect">
            <a:avLst/>
          </a:prstGeom>
          <a:gradFill>
            <a:gsLst>
              <a:gs pos="0">
                <a:schemeClr val="dk1"/>
              </a:gs>
              <a:gs pos="78000">
                <a:schemeClr val="dk2"/>
              </a:gs>
              <a:gs pos="100000">
                <a:schemeClr val="lt2"/>
              </a:gs>
            </a:gsLst>
            <a:lin ang="0" scaled="0"/>
          </a:gra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7" name="Google Shape;17;p2"/>
          <p:cNvGrpSpPr/>
          <p:nvPr/>
        </p:nvGrpSpPr>
        <p:grpSpPr>
          <a:xfrm>
            <a:off x="4334574" y="2925522"/>
            <a:ext cx="6080867" cy="3496027"/>
            <a:chOff x="4334574" y="2925522"/>
            <a:chExt cx="6080867" cy="3496027"/>
          </a:xfrm>
        </p:grpSpPr>
        <p:sp>
          <p:nvSpPr>
            <p:cNvPr id="18" name="Google Shape;18;p2"/>
            <p:cNvSpPr/>
            <p:nvPr/>
          </p:nvSpPr>
          <p:spPr>
            <a:xfrm rot="-872407">
              <a:off x="4509591" y="3610872"/>
              <a:ext cx="5730834" cy="2125326"/>
            </a:xfrm>
            <a:custGeom>
              <a:avLst/>
              <a:gdLst/>
              <a:ahLst/>
              <a:cxnLst/>
              <a:rect l="l" t="t" r="r" b="b"/>
              <a:pathLst>
                <a:path w="89088" h="33039" extrusionOk="0">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72373">
              <a:off x="4820970" y="3824186"/>
              <a:ext cx="4753402" cy="1762837"/>
            </a:xfrm>
            <a:custGeom>
              <a:avLst/>
              <a:gdLst/>
              <a:ahLst/>
              <a:cxnLst/>
              <a:rect l="l" t="t" r="r" b="b"/>
              <a:pathLst>
                <a:path w="89088" h="33039" extrusionOk="0">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pSp>
        <p:nvGrpSpPr>
          <p:cNvPr id="47" name="Google Shape;47;p6"/>
          <p:cNvGrpSpPr/>
          <p:nvPr/>
        </p:nvGrpSpPr>
        <p:grpSpPr>
          <a:xfrm rot="10800000" flipH="1">
            <a:off x="-839423" y="3970818"/>
            <a:ext cx="2262551" cy="2157494"/>
            <a:chOff x="-1115700" y="-1189983"/>
            <a:chExt cx="2639775" cy="2517202"/>
          </a:xfrm>
        </p:grpSpPr>
        <p:sp>
          <p:nvSpPr>
            <p:cNvPr id="48" name="Google Shape;48;p6"/>
            <p:cNvSpPr/>
            <p:nvPr/>
          </p:nvSpPr>
          <p:spPr>
            <a:xfrm rot="-2014334">
              <a:off x="-835246" y="-752092"/>
              <a:ext cx="2078866" cy="1641421"/>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2014356">
              <a:off x="-640891" y="-564071"/>
              <a:ext cx="1602627" cy="1265394"/>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6"/>
          <p:cNvGrpSpPr/>
          <p:nvPr/>
        </p:nvGrpSpPr>
        <p:grpSpPr>
          <a:xfrm>
            <a:off x="7255117" y="-1294701"/>
            <a:ext cx="2911372" cy="2990965"/>
            <a:chOff x="7178917" y="-1177477"/>
            <a:chExt cx="2911372" cy="2990965"/>
          </a:xfrm>
        </p:grpSpPr>
        <p:sp>
          <p:nvSpPr>
            <p:cNvPr id="51" name="Google Shape;51;p6"/>
            <p:cNvSpPr/>
            <p:nvPr/>
          </p:nvSpPr>
          <p:spPr>
            <a:xfrm rot="3092539">
              <a:off x="7460878" y="-608739"/>
              <a:ext cx="2347450" cy="1853488"/>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333667">
              <a:off x="7484059" y="-436073"/>
              <a:ext cx="2014923" cy="1545477"/>
            </a:xfrm>
            <a:custGeom>
              <a:avLst/>
              <a:gdLst/>
              <a:ahLst/>
              <a:cxnLst/>
              <a:rect l="l" t="t" r="r" b="b"/>
              <a:pathLst>
                <a:path w="22918" h="17579" extrusionOk="0">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13225" y="1037900"/>
            <a:ext cx="4297800" cy="1005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55" name="Google Shape;55;p7"/>
          <p:cNvSpPr txBox="1">
            <a:spLocks noGrp="1"/>
          </p:cNvSpPr>
          <p:nvPr>
            <p:ph type="subTitle" idx="1"/>
          </p:nvPr>
        </p:nvSpPr>
        <p:spPr>
          <a:xfrm>
            <a:off x="713225" y="2043800"/>
            <a:ext cx="4297800" cy="25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56" name="Google Shape;56;p7"/>
          <p:cNvSpPr>
            <a:spLocks noGrp="1"/>
          </p:cNvSpPr>
          <p:nvPr>
            <p:ph type="pic" idx="2"/>
          </p:nvPr>
        </p:nvSpPr>
        <p:spPr>
          <a:xfrm>
            <a:off x="5475753" y="349910"/>
            <a:ext cx="3324600" cy="4443600"/>
          </a:xfrm>
          <a:prstGeom prst="roundRect">
            <a:avLst>
              <a:gd name="adj" fmla="val 16667"/>
            </a:avLst>
          </a:prstGeom>
          <a:noFill/>
          <a:ln>
            <a:noFill/>
          </a:ln>
        </p:spPr>
      </p:sp>
      <p:grpSp>
        <p:nvGrpSpPr>
          <p:cNvPr id="57" name="Google Shape;57;p7"/>
          <p:cNvGrpSpPr/>
          <p:nvPr/>
        </p:nvGrpSpPr>
        <p:grpSpPr>
          <a:xfrm flipH="1">
            <a:off x="-1231658" y="-1272727"/>
            <a:ext cx="2911372" cy="2990965"/>
            <a:chOff x="7178917" y="-1177477"/>
            <a:chExt cx="2911372" cy="2990965"/>
          </a:xfrm>
        </p:grpSpPr>
        <p:sp>
          <p:nvSpPr>
            <p:cNvPr id="58" name="Google Shape;58;p7"/>
            <p:cNvSpPr/>
            <p:nvPr/>
          </p:nvSpPr>
          <p:spPr>
            <a:xfrm rot="3092539">
              <a:off x="7460878" y="-608739"/>
              <a:ext cx="2347450" cy="1853488"/>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333667">
              <a:off x="7484059" y="-436073"/>
              <a:ext cx="2014923" cy="1545477"/>
            </a:xfrm>
            <a:custGeom>
              <a:avLst/>
              <a:gdLst/>
              <a:ahLst/>
              <a:cxnLst/>
              <a:rect l="l" t="t" r="r" b="b"/>
              <a:pathLst>
                <a:path w="22918" h="17579" extrusionOk="0">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4" name="Google Shape;6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9"/>
        <p:cNvGrpSpPr/>
        <p:nvPr/>
      </p:nvGrpSpPr>
      <p:grpSpPr>
        <a:xfrm>
          <a:off x="0" y="0"/>
          <a:ext cx="0" cy="0"/>
          <a:chOff x="0" y="0"/>
          <a:chExt cx="0" cy="0"/>
        </a:xfrm>
      </p:grpSpPr>
      <p:grpSp>
        <p:nvGrpSpPr>
          <p:cNvPr id="200" name="Google Shape;200;p23"/>
          <p:cNvGrpSpPr/>
          <p:nvPr/>
        </p:nvGrpSpPr>
        <p:grpSpPr>
          <a:xfrm>
            <a:off x="-839423" y="-1066101"/>
            <a:ext cx="2262551" cy="2157494"/>
            <a:chOff x="-1115700" y="-1189983"/>
            <a:chExt cx="2639775" cy="2517202"/>
          </a:xfrm>
        </p:grpSpPr>
        <p:sp>
          <p:nvSpPr>
            <p:cNvPr id="201" name="Google Shape;201;p23"/>
            <p:cNvSpPr/>
            <p:nvPr/>
          </p:nvSpPr>
          <p:spPr>
            <a:xfrm rot="-2014334">
              <a:off x="-835246" y="-752092"/>
              <a:ext cx="2078866" cy="1641421"/>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2014356">
              <a:off x="-640891" y="-564071"/>
              <a:ext cx="1602627" cy="1265394"/>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23"/>
          <p:cNvGrpSpPr/>
          <p:nvPr/>
        </p:nvGrpSpPr>
        <p:grpSpPr>
          <a:xfrm rot="10800000" flipH="1">
            <a:off x="7255117" y="3365948"/>
            <a:ext cx="2911372" cy="2990965"/>
            <a:chOff x="7178917" y="-1177477"/>
            <a:chExt cx="2911372" cy="2990965"/>
          </a:xfrm>
        </p:grpSpPr>
        <p:sp>
          <p:nvSpPr>
            <p:cNvPr id="204" name="Google Shape;204;p23"/>
            <p:cNvSpPr/>
            <p:nvPr/>
          </p:nvSpPr>
          <p:spPr>
            <a:xfrm rot="3092539">
              <a:off x="7460878" y="-608739"/>
              <a:ext cx="2347450" cy="1853488"/>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rot="333667">
              <a:off x="7484059" y="-436073"/>
              <a:ext cx="2014923" cy="1545477"/>
            </a:xfrm>
            <a:custGeom>
              <a:avLst/>
              <a:gdLst/>
              <a:ahLst/>
              <a:cxnLst/>
              <a:rect l="l" t="t" r="r" b="b"/>
              <a:pathLst>
                <a:path w="22918" h="17579" extrusionOk="0">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6"/>
        <p:cNvGrpSpPr/>
        <p:nvPr/>
      </p:nvGrpSpPr>
      <p:grpSpPr>
        <a:xfrm>
          <a:off x="0" y="0"/>
          <a:ext cx="0" cy="0"/>
          <a:chOff x="0" y="0"/>
          <a:chExt cx="0" cy="0"/>
        </a:xfrm>
      </p:grpSpPr>
      <p:grpSp>
        <p:nvGrpSpPr>
          <p:cNvPr id="207" name="Google Shape;207;p24"/>
          <p:cNvGrpSpPr/>
          <p:nvPr/>
        </p:nvGrpSpPr>
        <p:grpSpPr>
          <a:xfrm>
            <a:off x="5643628" y="3491176"/>
            <a:ext cx="4782602" cy="2749625"/>
            <a:chOff x="4334574" y="2925522"/>
            <a:chExt cx="6080867" cy="3496027"/>
          </a:xfrm>
        </p:grpSpPr>
        <p:sp>
          <p:nvSpPr>
            <p:cNvPr id="208" name="Google Shape;208;p24"/>
            <p:cNvSpPr/>
            <p:nvPr/>
          </p:nvSpPr>
          <p:spPr>
            <a:xfrm rot="-872407">
              <a:off x="4509591" y="3610872"/>
              <a:ext cx="5730834" cy="2125326"/>
            </a:xfrm>
            <a:custGeom>
              <a:avLst/>
              <a:gdLst/>
              <a:ahLst/>
              <a:cxnLst/>
              <a:rect l="l" t="t" r="r" b="b"/>
              <a:pathLst>
                <a:path w="89088" h="33039" extrusionOk="0">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rot="-872373">
              <a:off x="4820970" y="3824186"/>
              <a:ext cx="4753402" cy="1762837"/>
            </a:xfrm>
            <a:custGeom>
              <a:avLst/>
              <a:gdLst/>
              <a:ahLst/>
              <a:cxnLst/>
              <a:rect l="l" t="t" r="r" b="b"/>
              <a:pathLst>
                <a:path w="89088" h="33039" extrusionOk="0">
                  <a:moveTo>
                    <a:pt x="88446" y="16346"/>
                  </a:moveTo>
                  <a:cubicBezTo>
                    <a:pt x="87972" y="13378"/>
                    <a:pt x="87463" y="10291"/>
                    <a:pt x="86103" y="7578"/>
                  </a:cubicBezTo>
                  <a:cubicBezTo>
                    <a:pt x="84209" y="3796"/>
                    <a:pt x="79669" y="2950"/>
                    <a:pt x="75820" y="3181"/>
                  </a:cubicBezTo>
                  <a:cubicBezTo>
                    <a:pt x="73783" y="3303"/>
                    <a:pt x="71493" y="3609"/>
                    <a:pt x="69645" y="4453"/>
                  </a:cubicBezTo>
                  <a:cubicBezTo>
                    <a:pt x="63381" y="7316"/>
                    <a:pt x="57111" y="9939"/>
                    <a:pt x="50228" y="7400"/>
                  </a:cubicBezTo>
                  <a:cubicBezTo>
                    <a:pt x="47177" y="6273"/>
                    <a:pt x="44494" y="4344"/>
                    <a:pt x="41568" y="2931"/>
                  </a:cubicBezTo>
                  <a:cubicBezTo>
                    <a:pt x="37923" y="1173"/>
                    <a:pt x="34396" y="914"/>
                    <a:pt x="30538" y="2038"/>
                  </a:cubicBezTo>
                  <a:cubicBezTo>
                    <a:pt x="26930" y="3088"/>
                    <a:pt x="23350" y="4939"/>
                    <a:pt x="19485" y="4328"/>
                  </a:cubicBezTo>
                  <a:cubicBezTo>
                    <a:pt x="18738" y="4208"/>
                    <a:pt x="18023" y="4023"/>
                    <a:pt x="17329" y="3796"/>
                  </a:cubicBezTo>
                  <a:cubicBezTo>
                    <a:pt x="13494" y="2540"/>
                    <a:pt x="10316" y="1"/>
                    <a:pt x="5890" y="428"/>
                  </a:cubicBezTo>
                  <a:cubicBezTo>
                    <a:pt x="4222" y="588"/>
                    <a:pt x="2534" y="1298"/>
                    <a:pt x="1567" y="2665"/>
                  </a:cubicBezTo>
                  <a:cubicBezTo>
                    <a:pt x="831" y="3704"/>
                    <a:pt x="584" y="5006"/>
                    <a:pt x="454" y="6273"/>
                  </a:cubicBezTo>
                  <a:cubicBezTo>
                    <a:pt x="1" y="10663"/>
                    <a:pt x="783" y="15157"/>
                    <a:pt x="2605" y="19172"/>
                  </a:cubicBezTo>
                  <a:cubicBezTo>
                    <a:pt x="4245" y="22780"/>
                    <a:pt x="7097" y="27052"/>
                    <a:pt x="10881" y="28667"/>
                  </a:cubicBezTo>
                  <a:cubicBezTo>
                    <a:pt x="12854" y="29509"/>
                    <a:pt x="15086" y="29372"/>
                    <a:pt x="17230" y="29282"/>
                  </a:cubicBezTo>
                  <a:cubicBezTo>
                    <a:pt x="24525" y="28972"/>
                    <a:pt x="31829" y="29337"/>
                    <a:pt x="39105" y="29879"/>
                  </a:cubicBezTo>
                  <a:cubicBezTo>
                    <a:pt x="48817" y="30603"/>
                    <a:pt x="58513" y="31653"/>
                    <a:pt x="68257" y="31858"/>
                  </a:cubicBezTo>
                  <a:cubicBezTo>
                    <a:pt x="71675" y="31932"/>
                    <a:pt x="74833" y="33038"/>
                    <a:pt x="78246" y="32529"/>
                  </a:cubicBezTo>
                  <a:cubicBezTo>
                    <a:pt x="81670" y="32020"/>
                    <a:pt x="85146" y="30980"/>
                    <a:pt x="86998" y="27806"/>
                  </a:cubicBezTo>
                  <a:cubicBezTo>
                    <a:pt x="89087" y="24228"/>
                    <a:pt x="89082" y="20329"/>
                    <a:pt x="88446" y="16346"/>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4"/>
          <p:cNvGrpSpPr/>
          <p:nvPr/>
        </p:nvGrpSpPr>
        <p:grpSpPr>
          <a:xfrm>
            <a:off x="7178917" y="-1177477"/>
            <a:ext cx="2911372" cy="2990965"/>
            <a:chOff x="7178917" y="-1177477"/>
            <a:chExt cx="2911372" cy="2990965"/>
          </a:xfrm>
        </p:grpSpPr>
        <p:sp>
          <p:nvSpPr>
            <p:cNvPr id="211" name="Google Shape;211;p24"/>
            <p:cNvSpPr/>
            <p:nvPr/>
          </p:nvSpPr>
          <p:spPr>
            <a:xfrm rot="3092539">
              <a:off x="7460878" y="-608739"/>
              <a:ext cx="2347450" cy="1853488"/>
            </a:xfrm>
            <a:custGeom>
              <a:avLst/>
              <a:gdLst/>
              <a:ahLst/>
              <a:cxnLst/>
              <a:rect l="l" t="t" r="r" b="b"/>
              <a:pathLst>
                <a:path w="28547" h="22540" extrusionOk="0">
                  <a:moveTo>
                    <a:pt x="27880" y="15751"/>
                  </a:moveTo>
                  <a:cubicBezTo>
                    <a:pt x="28359" y="15467"/>
                    <a:pt x="28546" y="14842"/>
                    <a:pt x="28472" y="14292"/>
                  </a:cubicBezTo>
                  <a:cubicBezTo>
                    <a:pt x="28398" y="13741"/>
                    <a:pt x="28116" y="13244"/>
                    <a:pt x="27838" y="12763"/>
                  </a:cubicBezTo>
                  <a:cubicBezTo>
                    <a:pt x="26916" y="11158"/>
                    <a:pt x="25977" y="9534"/>
                    <a:pt x="24665" y="8227"/>
                  </a:cubicBezTo>
                  <a:cubicBezTo>
                    <a:pt x="22371" y="5940"/>
                    <a:pt x="18927" y="4573"/>
                    <a:pt x="17780" y="1543"/>
                  </a:cubicBezTo>
                  <a:cubicBezTo>
                    <a:pt x="17643" y="1182"/>
                    <a:pt x="17530" y="787"/>
                    <a:pt x="17234" y="539"/>
                  </a:cubicBezTo>
                  <a:cubicBezTo>
                    <a:pt x="16591" y="0"/>
                    <a:pt x="15631" y="505"/>
                    <a:pt x="14960" y="1007"/>
                  </a:cubicBezTo>
                  <a:cubicBezTo>
                    <a:pt x="12802" y="2621"/>
                    <a:pt x="10630" y="4249"/>
                    <a:pt x="8810" y="6236"/>
                  </a:cubicBezTo>
                  <a:cubicBezTo>
                    <a:pt x="6502" y="8752"/>
                    <a:pt x="4628" y="11639"/>
                    <a:pt x="2353" y="14195"/>
                  </a:cubicBezTo>
                  <a:cubicBezTo>
                    <a:pt x="798" y="15939"/>
                    <a:pt x="0" y="18818"/>
                    <a:pt x="1726" y="20754"/>
                  </a:cubicBezTo>
                  <a:cubicBezTo>
                    <a:pt x="3074" y="22267"/>
                    <a:pt x="5623" y="22505"/>
                    <a:pt x="7230" y="21270"/>
                  </a:cubicBezTo>
                  <a:cubicBezTo>
                    <a:pt x="8174" y="20544"/>
                    <a:pt x="8924" y="19348"/>
                    <a:pt x="10112" y="19288"/>
                  </a:cubicBezTo>
                  <a:cubicBezTo>
                    <a:pt x="10489" y="19269"/>
                    <a:pt x="10864" y="19376"/>
                    <a:pt x="11213" y="19519"/>
                  </a:cubicBezTo>
                  <a:cubicBezTo>
                    <a:pt x="12897" y="20213"/>
                    <a:pt x="14176" y="21760"/>
                    <a:pt x="15943" y="22193"/>
                  </a:cubicBezTo>
                  <a:cubicBezTo>
                    <a:pt x="17363" y="22540"/>
                    <a:pt x="18957" y="22047"/>
                    <a:pt x="19933" y="20958"/>
                  </a:cubicBezTo>
                  <a:cubicBezTo>
                    <a:pt x="20553" y="20268"/>
                    <a:pt x="20916" y="19392"/>
                    <a:pt x="21446" y="18631"/>
                  </a:cubicBezTo>
                  <a:cubicBezTo>
                    <a:pt x="22590" y="16993"/>
                    <a:pt x="24556" y="15959"/>
                    <a:pt x="26555" y="15946"/>
                  </a:cubicBezTo>
                  <a:cubicBezTo>
                    <a:pt x="27008" y="15941"/>
                    <a:pt x="27492" y="15980"/>
                    <a:pt x="27880" y="1575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rot="333667">
              <a:off x="7484059" y="-436073"/>
              <a:ext cx="2014923" cy="1545477"/>
            </a:xfrm>
            <a:custGeom>
              <a:avLst/>
              <a:gdLst/>
              <a:ahLst/>
              <a:cxnLst/>
              <a:rect l="l" t="t" r="r" b="b"/>
              <a:pathLst>
                <a:path w="22918" h="17579" extrusionOk="0">
                  <a:moveTo>
                    <a:pt x="96" y="6271"/>
                  </a:moveTo>
                  <a:cubicBezTo>
                    <a:pt x="167" y="8058"/>
                    <a:pt x="1773" y="9647"/>
                    <a:pt x="3560" y="9705"/>
                  </a:cubicBezTo>
                  <a:cubicBezTo>
                    <a:pt x="4610" y="9738"/>
                    <a:pt x="5790" y="9342"/>
                    <a:pt x="6637" y="9967"/>
                  </a:cubicBezTo>
                  <a:cubicBezTo>
                    <a:pt x="6905" y="10165"/>
                    <a:pt x="7099" y="10448"/>
                    <a:pt x="7256" y="10741"/>
                  </a:cubicBezTo>
                  <a:cubicBezTo>
                    <a:pt x="8017" y="12157"/>
                    <a:pt x="8022" y="13929"/>
                    <a:pt x="8986" y="15212"/>
                  </a:cubicBezTo>
                  <a:cubicBezTo>
                    <a:pt x="9761" y="16246"/>
                    <a:pt x="11124" y="16801"/>
                    <a:pt x="12400" y="16605"/>
                  </a:cubicBezTo>
                  <a:cubicBezTo>
                    <a:pt x="13208" y="16482"/>
                    <a:pt x="13948" y="16087"/>
                    <a:pt x="14734" y="15864"/>
                  </a:cubicBezTo>
                  <a:cubicBezTo>
                    <a:pt x="16432" y="15388"/>
                    <a:pt x="18351" y="15784"/>
                    <a:pt x="19723" y="16894"/>
                  </a:cubicBezTo>
                  <a:cubicBezTo>
                    <a:pt x="20033" y="17146"/>
                    <a:pt x="20341" y="17442"/>
                    <a:pt x="20736" y="17504"/>
                  </a:cubicBezTo>
                  <a:cubicBezTo>
                    <a:pt x="21222" y="17578"/>
                    <a:pt x="21698" y="17257"/>
                    <a:pt x="21955" y="16841"/>
                  </a:cubicBezTo>
                  <a:cubicBezTo>
                    <a:pt x="22214" y="16424"/>
                    <a:pt x="22300" y="15927"/>
                    <a:pt x="22381" y="15444"/>
                  </a:cubicBezTo>
                  <a:cubicBezTo>
                    <a:pt x="22649" y="13831"/>
                    <a:pt x="22917" y="12199"/>
                    <a:pt x="22755" y="10573"/>
                  </a:cubicBezTo>
                  <a:cubicBezTo>
                    <a:pt x="22473" y="7728"/>
                    <a:pt x="20889" y="4867"/>
                    <a:pt x="21802" y="2156"/>
                  </a:cubicBezTo>
                  <a:cubicBezTo>
                    <a:pt x="21911" y="1834"/>
                    <a:pt x="22054" y="1501"/>
                    <a:pt x="21992" y="1166"/>
                  </a:cubicBezTo>
                  <a:cubicBezTo>
                    <a:pt x="21855" y="440"/>
                    <a:pt x="20919" y="245"/>
                    <a:pt x="20179" y="213"/>
                  </a:cubicBezTo>
                  <a:cubicBezTo>
                    <a:pt x="17803" y="104"/>
                    <a:pt x="15412" y="0"/>
                    <a:pt x="13057" y="333"/>
                  </a:cubicBezTo>
                  <a:cubicBezTo>
                    <a:pt x="10071" y="759"/>
                    <a:pt x="7178" y="1679"/>
                    <a:pt x="4196" y="2147"/>
                  </a:cubicBezTo>
                  <a:cubicBezTo>
                    <a:pt x="2159" y="2468"/>
                    <a:pt x="1" y="3983"/>
                    <a:pt x="96" y="6271"/>
                  </a:cubicBezTo>
                  <a:close/>
                </a:path>
              </a:pathLst>
            </a:custGeom>
            <a:gradFill>
              <a:gsLst>
                <a:gs pos="0">
                  <a:schemeClr val="lt2"/>
                </a:gs>
                <a:gs pos="64000">
                  <a:schemeClr val="accent1"/>
                </a:gs>
                <a:gs pos="100000">
                  <a:schemeClr val="accent2"/>
                </a:gs>
              </a:gsLst>
              <a:lin ang="10800025"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1pPr>
            <a:lvl2pPr lvl="1"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2pPr>
            <a:lvl3pPr lvl="2"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3pPr>
            <a:lvl4pPr lvl="3"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4pPr>
            <a:lvl5pPr lvl="4"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5pPr>
            <a:lvl6pPr lvl="5"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6pPr>
            <a:lvl7pPr lvl="6"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7pPr>
            <a:lvl8pPr lvl="7"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8pPr>
            <a:lvl9pPr lvl="8" rtl="0">
              <a:spcBef>
                <a:spcPts val="0"/>
              </a:spcBef>
              <a:spcAft>
                <a:spcPts val="0"/>
              </a:spcAft>
              <a:buClr>
                <a:schemeClr val="dk1"/>
              </a:buClr>
              <a:buSzPts val="2500"/>
              <a:buFont typeface="Audiowide"/>
              <a:buNone/>
              <a:defRPr sz="2500">
                <a:solidFill>
                  <a:schemeClr val="dk1"/>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8"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giri-sai-manikanta-dara-068538228/overlay/about-this-profi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www.linkedin.com/in/giri-sai-manikanta-dara-068538228/overlay/about-this-profi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ctrTitle"/>
          </p:nvPr>
        </p:nvSpPr>
        <p:spPr>
          <a:xfrm>
            <a:off x="703363" y="1018310"/>
            <a:ext cx="5120700" cy="27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800" dirty="0"/>
              <a:t>Music Store</a:t>
            </a:r>
            <a:br>
              <a:rPr lang="en" sz="5800" dirty="0"/>
            </a:br>
            <a:r>
              <a:rPr lang="en" sz="5800" dirty="0"/>
              <a:t>Analysis</a:t>
            </a:r>
            <a:br>
              <a:rPr lang="en" sz="5800" dirty="0"/>
            </a:br>
            <a:r>
              <a:rPr lang="en" sz="5800" dirty="0"/>
              <a:t>Using SQL</a:t>
            </a:r>
            <a:endParaRPr sz="5800" dirty="0"/>
          </a:p>
        </p:txBody>
      </p:sp>
      <p:grpSp>
        <p:nvGrpSpPr>
          <p:cNvPr id="225" name="Google Shape;225;p28"/>
          <p:cNvGrpSpPr/>
          <p:nvPr/>
        </p:nvGrpSpPr>
        <p:grpSpPr>
          <a:xfrm>
            <a:off x="7286737" y="823960"/>
            <a:ext cx="377921" cy="260598"/>
            <a:chOff x="3014874" y="647498"/>
            <a:chExt cx="377921" cy="260598"/>
          </a:xfrm>
        </p:grpSpPr>
        <p:sp>
          <p:nvSpPr>
            <p:cNvPr id="226" name="Google Shape;226;p28"/>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8"/>
          <p:cNvGrpSpPr/>
          <p:nvPr/>
        </p:nvGrpSpPr>
        <p:grpSpPr>
          <a:xfrm>
            <a:off x="1627745" y="310683"/>
            <a:ext cx="370752" cy="254712"/>
            <a:chOff x="2173859" y="965668"/>
            <a:chExt cx="229838" cy="157902"/>
          </a:xfrm>
        </p:grpSpPr>
        <p:sp>
          <p:nvSpPr>
            <p:cNvPr id="231" name="Google Shape;231;p28"/>
            <p:cNvSpPr/>
            <p:nvPr/>
          </p:nvSpPr>
          <p:spPr>
            <a:xfrm>
              <a:off x="2173859" y="965668"/>
              <a:ext cx="127958" cy="104821"/>
            </a:xfrm>
            <a:custGeom>
              <a:avLst/>
              <a:gdLst/>
              <a:ahLst/>
              <a:cxnLst/>
              <a:rect l="l" t="t" r="r" b="b"/>
              <a:pathLst>
                <a:path w="4004" h="3280" extrusionOk="0">
                  <a:moveTo>
                    <a:pt x="3837" y="0"/>
                  </a:moveTo>
                  <a:lnTo>
                    <a:pt x="1656" y="2697"/>
                  </a:lnTo>
                  <a:cubicBezTo>
                    <a:pt x="1578" y="2498"/>
                    <a:pt x="1369" y="2301"/>
                    <a:pt x="1085" y="2190"/>
                  </a:cubicBezTo>
                  <a:cubicBezTo>
                    <a:pt x="938" y="2133"/>
                    <a:pt x="789" y="2105"/>
                    <a:pt x="654" y="2105"/>
                  </a:cubicBezTo>
                  <a:cubicBezTo>
                    <a:pt x="394" y="2105"/>
                    <a:pt x="180" y="2206"/>
                    <a:pt x="109" y="2387"/>
                  </a:cubicBezTo>
                  <a:cubicBezTo>
                    <a:pt x="0" y="2665"/>
                    <a:pt x="262" y="3028"/>
                    <a:pt x="692" y="3194"/>
                  </a:cubicBezTo>
                  <a:cubicBezTo>
                    <a:pt x="839" y="3252"/>
                    <a:pt x="988" y="3280"/>
                    <a:pt x="1123" y="3280"/>
                  </a:cubicBezTo>
                  <a:cubicBezTo>
                    <a:pt x="1333" y="3280"/>
                    <a:pt x="1512" y="3213"/>
                    <a:pt x="1610" y="3092"/>
                  </a:cubicBezTo>
                  <a:lnTo>
                    <a:pt x="1612" y="3092"/>
                  </a:lnTo>
                  <a:lnTo>
                    <a:pt x="4004" y="134"/>
                  </a:lnTo>
                  <a:lnTo>
                    <a:pt x="38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275772" y="1019676"/>
              <a:ext cx="127926" cy="103894"/>
            </a:xfrm>
            <a:custGeom>
              <a:avLst/>
              <a:gdLst/>
              <a:ahLst/>
              <a:cxnLst/>
              <a:rect l="l" t="t" r="r" b="b"/>
              <a:pathLst>
                <a:path w="4003" h="3251" extrusionOk="0">
                  <a:moveTo>
                    <a:pt x="3810" y="1"/>
                  </a:moveTo>
                  <a:lnTo>
                    <a:pt x="1657" y="2668"/>
                  </a:lnTo>
                  <a:cubicBezTo>
                    <a:pt x="1578" y="2466"/>
                    <a:pt x="1368" y="2272"/>
                    <a:pt x="1083" y="2161"/>
                  </a:cubicBezTo>
                  <a:cubicBezTo>
                    <a:pt x="935" y="2103"/>
                    <a:pt x="786" y="2075"/>
                    <a:pt x="651" y="2075"/>
                  </a:cubicBezTo>
                  <a:cubicBezTo>
                    <a:pt x="392" y="2075"/>
                    <a:pt x="181" y="2176"/>
                    <a:pt x="109" y="2358"/>
                  </a:cubicBezTo>
                  <a:cubicBezTo>
                    <a:pt x="1" y="2635"/>
                    <a:pt x="262" y="2996"/>
                    <a:pt x="692" y="3165"/>
                  </a:cubicBezTo>
                  <a:cubicBezTo>
                    <a:pt x="839" y="3223"/>
                    <a:pt x="987" y="3250"/>
                    <a:pt x="1122" y="3250"/>
                  </a:cubicBezTo>
                  <a:cubicBezTo>
                    <a:pt x="1332" y="3250"/>
                    <a:pt x="1512" y="3184"/>
                    <a:pt x="1611" y="3063"/>
                  </a:cubicBezTo>
                  <a:lnTo>
                    <a:pt x="4002" y="105"/>
                  </a:lnTo>
                  <a:lnTo>
                    <a:pt x="3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291143" y="965668"/>
              <a:ext cx="112554" cy="64778"/>
            </a:xfrm>
            <a:custGeom>
              <a:avLst/>
              <a:gdLst/>
              <a:ahLst/>
              <a:cxnLst/>
              <a:rect l="l" t="t" r="r" b="b"/>
              <a:pathLst>
                <a:path w="3522" h="2027" extrusionOk="0">
                  <a:moveTo>
                    <a:pt x="167" y="0"/>
                  </a:moveTo>
                  <a:lnTo>
                    <a:pt x="1" y="206"/>
                  </a:lnTo>
                  <a:lnTo>
                    <a:pt x="3334" y="2026"/>
                  </a:lnTo>
                  <a:lnTo>
                    <a:pt x="3521" y="1795"/>
                  </a:lnTo>
                  <a:lnTo>
                    <a:pt x="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280949" y="978291"/>
              <a:ext cx="112522" cy="64778"/>
            </a:xfrm>
            <a:custGeom>
              <a:avLst/>
              <a:gdLst/>
              <a:ahLst/>
              <a:cxnLst/>
              <a:rect l="l" t="t" r="r" b="b"/>
              <a:pathLst>
                <a:path w="3521" h="2027" extrusionOk="0">
                  <a:moveTo>
                    <a:pt x="167" y="1"/>
                  </a:moveTo>
                  <a:lnTo>
                    <a:pt x="1" y="206"/>
                  </a:lnTo>
                  <a:lnTo>
                    <a:pt x="3334" y="2027"/>
                  </a:lnTo>
                  <a:lnTo>
                    <a:pt x="3521" y="1795"/>
                  </a:lnTo>
                  <a:lnTo>
                    <a:pt x="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28"/>
          <p:cNvGrpSpPr/>
          <p:nvPr/>
        </p:nvGrpSpPr>
        <p:grpSpPr>
          <a:xfrm>
            <a:off x="8535131" y="2410509"/>
            <a:ext cx="198937" cy="248225"/>
            <a:chOff x="4391681" y="1672309"/>
            <a:chExt cx="198937" cy="248225"/>
          </a:xfrm>
        </p:grpSpPr>
        <p:sp>
          <p:nvSpPr>
            <p:cNvPr id="236" name="Google Shape;236;p28"/>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8"/>
          <p:cNvGrpSpPr/>
          <p:nvPr/>
        </p:nvGrpSpPr>
        <p:grpSpPr>
          <a:xfrm>
            <a:off x="7163313" y="1516414"/>
            <a:ext cx="175324" cy="348340"/>
            <a:chOff x="4088863" y="2232839"/>
            <a:chExt cx="175324" cy="348340"/>
          </a:xfrm>
        </p:grpSpPr>
        <p:sp>
          <p:nvSpPr>
            <p:cNvPr id="241" name="Google Shape;241;p28"/>
            <p:cNvSpPr/>
            <p:nvPr/>
          </p:nvSpPr>
          <p:spPr>
            <a:xfrm>
              <a:off x="4088863" y="2232839"/>
              <a:ext cx="123308" cy="348340"/>
            </a:xfrm>
            <a:custGeom>
              <a:avLst/>
              <a:gdLst/>
              <a:ahLst/>
              <a:cxnLst/>
              <a:rect l="l" t="t" r="r" b="b"/>
              <a:pathLst>
                <a:path w="2392" h="6757" extrusionOk="0">
                  <a:moveTo>
                    <a:pt x="379" y="1"/>
                  </a:moveTo>
                  <a:lnTo>
                    <a:pt x="88" y="105"/>
                  </a:lnTo>
                  <a:lnTo>
                    <a:pt x="1806" y="4837"/>
                  </a:lnTo>
                  <a:cubicBezTo>
                    <a:pt x="1759" y="4829"/>
                    <a:pt x="1709" y="4825"/>
                    <a:pt x="1657" y="4825"/>
                  </a:cubicBezTo>
                  <a:cubicBezTo>
                    <a:pt x="1376" y="4825"/>
                    <a:pt x="1044" y="4941"/>
                    <a:pt x="747" y="5170"/>
                  </a:cubicBezTo>
                  <a:cubicBezTo>
                    <a:pt x="217" y="5579"/>
                    <a:pt x="0" y="6188"/>
                    <a:pt x="264" y="6530"/>
                  </a:cubicBezTo>
                  <a:cubicBezTo>
                    <a:pt x="380" y="6682"/>
                    <a:pt x="572" y="6757"/>
                    <a:pt x="795" y="6757"/>
                  </a:cubicBezTo>
                  <a:cubicBezTo>
                    <a:pt x="1076" y="6757"/>
                    <a:pt x="1407" y="6639"/>
                    <a:pt x="1702" y="6412"/>
                  </a:cubicBezTo>
                  <a:cubicBezTo>
                    <a:pt x="2167" y="6054"/>
                    <a:pt x="2392" y="5542"/>
                    <a:pt x="2264" y="5191"/>
                  </a:cubicBezTo>
                  <a:lnTo>
                    <a:pt x="2267" y="5191"/>
                  </a:lnTo>
                  <a:lnTo>
                    <a:pt x="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108401" y="2232839"/>
              <a:ext cx="122380" cy="85680"/>
            </a:xfrm>
            <a:custGeom>
              <a:avLst/>
              <a:gdLst/>
              <a:ahLst/>
              <a:cxnLst/>
              <a:rect l="l" t="t" r="r" b="b"/>
              <a:pathLst>
                <a:path w="2374" h="1662" extrusionOk="0">
                  <a:moveTo>
                    <a:pt x="0" y="1"/>
                  </a:moveTo>
                  <a:lnTo>
                    <a:pt x="135" y="373"/>
                  </a:lnTo>
                  <a:cubicBezTo>
                    <a:pt x="310" y="853"/>
                    <a:pt x="1967" y="626"/>
                    <a:pt x="2355" y="1609"/>
                  </a:cubicBezTo>
                  <a:lnTo>
                    <a:pt x="2355" y="1609"/>
                  </a:lnTo>
                  <a:lnTo>
                    <a:pt x="2237" y="1287"/>
                  </a:lnTo>
                  <a:cubicBezTo>
                    <a:pt x="1888" y="246"/>
                    <a:pt x="178" y="489"/>
                    <a:pt x="0" y="1"/>
                  </a:cubicBezTo>
                  <a:close/>
                  <a:moveTo>
                    <a:pt x="2355" y="1609"/>
                  </a:moveTo>
                  <a:lnTo>
                    <a:pt x="2373" y="1661"/>
                  </a:lnTo>
                  <a:cubicBezTo>
                    <a:pt x="2368" y="1644"/>
                    <a:pt x="2361" y="1626"/>
                    <a:pt x="2355" y="16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4124383" y="2276968"/>
              <a:ext cx="122380" cy="85680"/>
            </a:xfrm>
            <a:custGeom>
              <a:avLst/>
              <a:gdLst/>
              <a:ahLst/>
              <a:cxnLst/>
              <a:rect l="l" t="t" r="r" b="b"/>
              <a:pathLst>
                <a:path w="2374" h="1662" extrusionOk="0">
                  <a:moveTo>
                    <a:pt x="0" y="0"/>
                  </a:moveTo>
                  <a:cubicBezTo>
                    <a:pt x="0" y="1"/>
                    <a:pt x="0" y="1"/>
                    <a:pt x="1" y="1"/>
                  </a:cubicBezTo>
                  <a:lnTo>
                    <a:pt x="1" y="1"/>
                  </a:lnTo>
                  <a:lnTo>
                    <a:pt x="0" y="0"/>
                  </a:lnTo>
                  <a:close/>
                  <a:moveTo>
                    <a:pt x="1" y="1"/>
                  </a:moveTo>
                  <a:lnTo>
                    <a:pt x="137" y="373"/>
                  </a:lnTo>
                  <a:cubicBezTo>
                    <a:pt x="312" y="853"/>
                    <a:pt x="1967" y="626"/>
                    <a:pt x="2354" y="1609"/>
                  </a:cubicBezTo>
                  <a:lnTo>
                    <a:pt x="2354" y="1609"/>
                  </a:lnTo>
                  <a:lnTo>
                    <a:pt x="2237" y="1286"/>
                  </a:lnTo>
                  <a:cubicBezTo>
                    <a:pt x="1890" y="246"/>
                    <a:pt x="180" y="488"/>
                    <a:pt x="1" y="1"/>
                  </a:cubicBezTo>
                  <a:close/>
                  <a:moveTo>
                    <a:pt x="2354" y="1609"/>
                  </a:moveTo>
                  <a:lnTo>
                    <a:pt x="2373" y="1661"/>
                  </a:lnTo>
                  <a:cubicBezTo>
                    <a:pt x="2367" y="1643"/>
                    <a:pt x="2361" y="1626"/>
                    <a:pt x="2354" y="16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4141910" y="2324912"/>
              <a:ext cx="122277" cy="85629"/>
            </a:xfrm>
            <a:custGeom>
              <a:avLst/>
              <a:gdLst/>
              <a:ahLst/>
              <a:cxnLst/>
              <a:rect l="l" t="t" r="r" b="b"/>
              <a:pathLst>
                <a:path w="2372" h="1661" extrusionOk="0">
                  <a:moveTo>
                    <a:pt x="0" y="0"/>
                  </a:moveTo>
                  <a:lnTo>
                    <a:pt x="0" y="0"/>
                  </a:lnTo>
                  <a:cubicBezTo>
                    <a:pt x="0" y="0"/>
                    <a:pt x="0" y="1"/>
                    <a:pt x="1" y="1"/>
                  </a:cubicBezTo>
                  <a:lnTo>
                    <a:pt x="1" y="1"/>
                  </a:lnTo>
                  <a:lnTo>
                    <a:pt x="0" y="0"/>
                  </a:lnTo>
                  <a:close/>
                  <a:moveTo>
                    <a:pt x="1" y="1"/>
                  </a:moveTo>
                  <a:lnTo>
                    <a:pt x="134" y="373"/>
                  </a:lnTo>
                  <a:cubicBezTo>
                    <a:pt x="310" y="855"/>
                    <a:pt x="1970" y="625"/>
                    <a:pt x="2353" y="1612"/>
                  </a:cubicBezTo>
                  <a:lnTo>
                    <a:pt x="2353" y="1612"/>
                  </a:lnTo>
                  <a:lnTo>
                    <a:pt x="2237" y="1289"/>
                  </a:lnTo>
                  <a:cubicBezTo>
                    <a:pt x="1888" y="246"/>
                    <a:pt x="178" y="490"/>
                    <a:pt x="1" y="1"/>
                  </a:cubicBezTo>
                  <a:close/>
                  <a:moveTo>
                    <a:pt x="2353" y="1612"/>
                  </a:moveTo>
                  <a:lnTo>
                    <a:pt x="2371" y="1661"/>
                  </a:lnTo>
                  <a:cubicBezTo>
                    <a:pt x="2365" y="1644"/>
                    <a:pt x="2360" y="1628"/>
                    <a:pt x="2353" y="161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8"/>
          <p:cNvSpPr/>
          <p:nvPr/>
        </p:nvSpPr>
        <p:spPr>
          <a:xfrm>
            <a:off x="273107" y="1864752"/>
            <a:ext cx="79490" cy="72277"/>
          </a:xfrm>
          <a:custGeom>
            <a:avLst/>
            <a:gdLst/>
            <a:ahLst/>
            <a:cxnLst/>
            <a:rect l="l" t="t" r="r" b="b"/>
            <a:pathLst>
              <a:path w="1542" h="1402" extrusionOk="0">
                <a:moveTo>
                  <a:pt x="771" y="1"/>
                </a:moveTo>
                <a:cubicBezTo>
                  <a:pt x="592" y="1"/>
                  <a:pt x="412" y="70"/>
                  <a:pt x="276" y="207"/>
                </a:cubicBezTo>
                <a:cubicBezTo>
                  <a:pt x="1" y="480"/>
                  <a:pt x="1" y="924"/>
                  <a:pt x="276" y="1197"/>
                </a:cubicBezTo>
                <a:cubicBezTo>
                  <a:pt x="412" y="1334"/>
                  <a:pt x="592" y="1402"/>
                  <a:pt x="771" y="1402"/>
                </a:cubicBezTo>
                <a:cubicBezTo>
                  <a:pt x="950" y="1402"/>
                  <a:pt x="1129" y="1334"/>
                  <a:pt x="1266" y="1197"/>
                </a:cubicBezTo>
                <a:cubicBezTo>
                  <a:pt x="1541" y="924"/>
                  <a:pt x="1541" y="480"/>
                  <a:pt x="1266" y="207"/>
                </a:cubicBezTo>
                <a:cubicBezTo>
                  <a:pt x="1129" y="70"/>
                  <a:pt x="950" y="1"/>
                  <a:pt x="7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28"/>
          <p:cNvGrpSpPr/>
          <p:nvPr/>
        </p:nvGrpSpPr>
        <p:grpSpPr>
          <a:xfrm>
            <a:off x="8668026" y="1745850"/>
            <a:ext cx="347048" cy="257002"/>
            <a:chOff x="8593776" y="2443250"/>
            <a:chExt cx="347048" cy="257002"/>
          </a:xfrm>
        </p:grpSpPr>
        <p:sp>
          <p:nvSpPr>
            <p:cNvPr id="247" name="Google Shape;247;p28"/>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28"/>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8"/>
          <p:cNvGrpSpPr/>
          <p:nvPr/>
        </p:nvGrpSpPr>
        <p:grpSpPr>
          <a:xfrm>
            <a:off x="322881" y="4128359"/>
            <a:ext cx="198937" cy="248225"/>
            <a:chOff x="4391681" y="1672309"/>
            <a:chExt cx="198937" cy="248225"/>
          </a:xfrm>
        </p:grpSpPr>
        <p:sp>
          <p:nvSpPr>
            <p:cNvPr id="254" name="Google Shape;254;p28"/>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28"/>
          <p:cNvSpPr/>
          <p:nvPr/>
        </p:nvSpPr>
        <p:spPr>
          <a:xfrm rot="10800000">
            <a:off x="1756031" y="82394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rot="10800000">
            <a:off x="1651451" y="683756"/>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rot="10800000">
            <a:off x="1948701" y="641225"/>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8239307" y="1264177"/>
            <a:ext cx="79490" cy="72277"/>
          </a:xfrm>
          <a:custGeom>
            <a:avLst/>
            <a:gdLst/>
            <a:ahLst/>
            <a:cxnLst/>
            <a:rect l="l" t="t" r="r" b="b"/>
            <a:pathLst>
              <a:path w="1542" h="1402" extrusionOk="0">
                <a:moveTo>
                  <a:pt x="771" y="1"/>
                </a:moveTo>
                <a:cubicBezTo>
                  <a:pt x="592" y="1"/>
                  <a:pt x="412" y="70"/>
                  <a:pt x="276" y="207"/>
                </a:cubicBezTo>
                <a:cubicBezTo>
                  <a:pt x="1" y="480"/>
                  <a:pt x="1" y="924"/>
                  <a:pt x="276" y="1197"/>
                </a:cubicBezTo>
                <a:cubicBezTo>
                  <a:pt x="412" y="1334"/>
                  <a:pt x="592" y="1402"/>
                  <a:pt x="771" y="1402"/>
                </a:cubicBezTo>
                <a:cubicBezTo>
                  <a:pt x="950" y="1402"/>
                  <a:pt x="1129" y="1334"/>
                  <a:pt x="1266" y="1197"/>
                </a:cubicBezTo>
                <a:cubicBezTo>
                  <a:pt x="1541" y="924"/>
                  <a:pt x="1541" y="480"/>
                  <a:pt x="1266" y="207"/>
                </a:cubicBezTo>
                <a:cubicBezTo>
                  <a:pt x="1129" y="70"/>
                  <a:pt x="950"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8"/>
          <p:cNvGrpSpPr/>
          <p:nvPr/>
        </p:nvGrpSpPr>
        <p:grpSpPr>
          <a:xfrm rot="-5400000">
            <a:off x="5485929" y="3505032"/>
            <a:ext cx="2702124" cy="1153891"/>
            <a:chOff x="4784532" y="3213384"/>
            <a:chExt cx="1034464" cy="441749"/>
          </a:xfrm>
        </p:grpSpPr>
        <p:sp>
          <p:nvSpPr>
            <p:cNvPr id="263" name="Google Shape;263;p28"/>
            <p:cNvSpPr/>
            <p:nvPr/>
          </p:nvSpPr>
          <p:spPr>
            <a:xfrm>
              <a:off x="4784532" y="3213384"/>
              <a:ext cx="1034464" cy="441749"/>
            </a:xfrm>
            <a:custGeom>
              <a:avLst/>
              <a:gdLst/>
              <a:ahLst/>
              <a:cxnLst/>
              <a:rect l="l" t="t" r="r" b="b"/>
              <a:pathLst>
                <a:path w="32370" h="13823" extrusionOk="0">
                  <a:moveTo>
                    <a:pt x="31502" y="13549"/>
                  </a:moveTo>
                  <a:lnTo>
                    <a:pt x="988" y="13818"/>
                  </a:lnTo>
                  <a:cubicBezTo>
                    <a:pt x="507" y="13822"/>
                    <a:pt x="111" y="13436"/>
                    <a:pt x="109" y="12953"/>
                  </a:cubicBezTo>
                  <a:lnTo>
                    <a:pt x="2" y="1154"/>
                  </a:lnTo>
                  <a:cubicBezTo>
                    <a:pt x="0" y="671"/>
                    <a:pt x="386" y="278"/>
                    <a:pt x="867" y="273"/>
                  </a:cubicBezTo>
                  <a:lnTo>
                    <a:pt x="31382" y="3"/>
                  </a:lnTo>
                  <a:cubicBezTo>
                    <a:pt x="31863" y="0"/>
                    <a:pt x="32258" y="387"/>
                    <a:pt x="32260" y="868"/>
                  </a:cubicBezTo>
                  <a:lnTo>
                    <a:pt x="32367" y="12668"/>
                  </a:lnTo>
                  <a:cubicBezTo>
                    <a:pt x="32369" y="13149"/>
                    <a:pt x="31983" y="13545"/>
                    <a:pt x="31502" y="135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798561" y="3347669"/>
              <a:ext cx="1007556" cy="307367"/>
            </a:xfrm>
            <a:custGeom>
              <a:avLst/>
              <a:gdLst/>
              <a:ahLst/>
              <a:cxnLst/>
              <a:rect l="l" t="t" r="r" b="b"/>
              <a:pathLst>
                <a:path w="31528" h="9618" extrusionOk="0">
                  <a:moveTo>
                    <a:pt x="30815" y="9350"/>
                  </a:moveTo>
                  <a:lnTo>
                    <a:pt x="796" y="9613"/>
                  </a:lnTo>
                  <a:cubicBezTo>
                    <a:pt x="401" y="9618"/>
                    <a:pt x="77" y="9299"/>
                    <a:pt x="75" y="8905"/>
                  </a:cubicBezTo>
                  <a:lnTo>
                    <a:pt x="5" y="991"/>
                  </a:lnTo>
                  <a:cubicBezTo>
                    <a:pt x="1" y="595"/>
                    <a:pt x="320" y="271"/>
                    <a:pt x="713" y="269"/>
                  </a:cubicBezTo>
                  <a:lnTo>
                    <a:pt x="30732" y="3"/>
                  </a:lnTo>
                  <a:cubicBezTo>
                    <a:pt x="31128" y="1"/>
                    <a:pt x="31451" y="318"/>
                    <a:pt x="31454" y="713"/>
                  </a:cubicBezTo>
                  <a:lnTo>
                    <a:pt x="31523" y="8626"/>
                  </a:lnTo>
                  <a:cubicBezTo>
                    <a:pt x="31528" y="9021"/>
                    <a:pt x="31211" y="9345"/>
                    <a:pt x="30815" y="9350"/>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821634" y="3406822"/>
              <a:ext cx="81619" cy="224661"/>
            </a:xfrm>
            <a:custGeom>
              <a:avLst/>
              <a:gdLst/>
              <a:ahLst/>
              <a:cxnLst/>
              <a:rect l="l" t="t" r="r" b="b"/>
              <a:pathLst>
                <a:path w="2554" h="7030" extrusionOk="0">
                  <a:moveTo>
                    <a:pt x="2401" y="7011"/>
                  </a:moveTo>
                  <a:lnTo>
                    <a:pt x="215" y="7029"/>
                  </a:lnTo>
                  <a:cubicBezTo>
                    <a:pt x="132" y="7029"/>
                    <a:pt x="63" y="6962"/>
                    <a:pt x="60" y="6876"/>
                  </a:cubicBezTo>
                  <a:lnTo>
                    <a:pt x="2" y="176"/>
                  </a:lnTo>
                  <a:cubicBezTo>
                    <a:pt x="0" y="90"/>
                    <a:pt x="70" y="21"/>
                    <a:pt x="155" y="21"/>
                  </a:cubicBezTo>
                  <a:lnTo>
                    <a:pt x="2339" y="0"/>
                  </a:lnTo>
                  <a:cubicBezTo>
                    <a:pt x="2424" y="0"/>
                    <a:pt x="2493" y="70"/>
                    <a:pt x="2493" y="153"/>
                  </a:cubicBezTo>
                  <a:lnTo>
                    <a:pt x="2554" y="6856"/>
                  </a:lnTo>
                  <a:cubicBezTo>
                    <a:pt x="2554" y="6939"/>
                    <a:pt x="2487" y="7008"/>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909645" y="3405991"/>
              <a:ext cx="81651" cy="224725"/>
            </a:xfrm>
            <a:custGeom>
              <a:avLst/>
              <a:gdLst/>
              <a:ahLst/>
              <a:cxnLst/>
              <a:rect l="l" t="t" r="r" b="b"/>
              <a:pathLst>
                <a:path w="2555" h="7032" extrusionOk="0">
                  <a:moveTo>
                    <a:pt x="2402" y="7011"/>
                  </a:moveTo>
                  <a:lnTo>
                    <a:pt x="216" y="7032"/>
                  </a:lnTo>
                  <a:cubicBezTo>
                    <a:pt x="130" y="7032"/>
                    <a:pt x="61" y="6963"/>
                    <a:pt x="61" y="6879"/>
                  </a:cubicBezTo>
                  <a:lnTo>
                    <a:pt x="1" y="176"/>
                  </a:lnTo>
                  <a:cubicBezTo>
                    <a:pt x="1" y="93"/>
                    <a:pt x="70" y="22"/>
                    <a:pt x="153" y="22"/>
                  </a:cubicBezTo>
                  <a:lnTo>
                    <a:pt x="2339" y="3"/>
                  </a:lnTo>
                  <a:cubicBezTo>
                    <a:pt x="2422" y="1"/>
                    <a:pt x="2494" y="70"/>
                    <a:pt x="2494" y="156"/>
                  </a:cubicBezTo>
                  <a:lnTo>
                    <a:pt x="2552" y="6856"/>
                  </a:lnTo>
                  <a:cubicBezTo>
                    <a:pt x="2554" y="6942"/>
                    <a:pt x="2485"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997688" y="3405256"/>
              <a:ext cx="81556" cy="224661"/>
            </a:xfrm>
            <a:custGeom>
              <a:avLst/>
              <a:gdLst/>
              <a:ahLst/>
              <a:cxnLst/>
              <a:rect l="l" t="t" r="r" b="b"/>
              <a:pathLst>
                <a:path w="2552" h="7030" extrusionOk="0">
                  <a:moveTo>
                    <a:pt x="2186" y="7013"/>
                  </a:moveTo>
                  <a:lnTo>
                    <a:pt x="426" y="7027"/>
                  </a:lnTo>
                  <a:cubicBezTo>
                    <a:pt x="225" y="7029"/>
                    <a:pt x="58" y="6868"/>
                    <a:pt x="58" y="6666"/>
                  </a:cubicBezTo>
                  <a:lnTo>
                    <a:pt x="3" y="387"/>
                  </a:lnTo>
                  <a:cubicBezTo>
                    <a:pt x="1" y="186"/>
                    <a:pt x="162" y="19"/>
                    <a:pt x="364" y="19"/>
                  </a:cubicBezTo>
                  <a:lnTo>
                    <a:pt x="2126" y="3"/>
                  </a:lnTo>
                  <a:cubicBezTo>
                    <a:pt x="2327" y="1"/>
                    <a:pt x="2492" y="162"/>
                    <a:pt x="2494" y="366"/>
                  </a:cubicBezTo>
                  <a:lnTo>
                    <a:pt x="2549" y="6643"/>
                  </a:lnTo>
                  <a:cubicBezTo>
                    <a:pt x="2552" y="6844"/>
                    <a:pt x="2390" y="7011"/>
                    <a:pt x="2186" y="70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085635" y="3404458"/>
              <a:ext cx="81651" cy="224725"/>
            </a:xfrm>
            <a:custGeom>
              <a:avLst/>
              <a:gdLst/>
              <a:ahLst/>
              <a:cxnLst/>
              <a:rect l="l" t="t" r="r" b="b"/>
              <a:pathLst>
                <a:path w="2555" h="7032" extrusionOk="0">
                  <a:moveTo>
                    <a:pt x="2402" y="7011"/>
                  </a:moveTo>
                  <a:lnTo>
                    <a:pt x="216" y="7031"/>
                  </a:lnTo>
                  <a:cubicBezTo>
                    <a:pt x="133" y="7031"/>
                    <a:pt x="61" y="6962"/>
                    <a:pt x="61" y="6879"/>
                  </a:cubicBezTo>
                  <a:lnTo>
                    <a:pt x="3" y="176"/>
                  </a:lnTo>
                  <a:cubicBezTo>
                    <a:pt x="1" y="90"/>
                    <a:pt x="70" y="21"/>
                    <a:pt x="156" y="21"/>
                  </a:cubicBezTo>
                  <a:lnTo>
                    <a:pt x="2339" y="2"/>
                  </a:lnTo>
                  <a:cubicBezTo>
                    <a:pt x="2425" y="0"/>
                    <a:pt x="2494" y="70"/>
                    <a:pt x="2494" y="155"/>
                  </a:cubicBezTo>
                  <a:lnTo>
                    <a:pt x="2554" y="6856"/>
                  </a:lnTo>
                  <a:cubicBezTo>
                    <a:pt x="2554" y="6941"/>
                    <a:pt x="2485"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5173678" y="3403722"/>
              <a:ext cx="81619" cy="224725"/>
            </a:xfrm>
            <a:custGeom>
              <a:avLst/>
              <a:gdLst/>
              <a:ahLst/>
              <a:cxnLst/>
              <a:rect l="l" t="t" r="r" b="b"/>
              <a:pathLst>
                <a:path w="2554" h="7032" extrusionOk="0">
                  <a:moveTo>
                    <a:pt x="2399" y="7010"/>
                  </a:moveTo>
                  <a:lnTo>
                    <a:pt x="216" y="7029"/>
                  </a:lnTo>
                  <a:cubicBezTo>
                    <a:pt x="130" y="7031"/>
                    <a:pt x="61" y="6962"/>
                    <a:pt x="61" y="6876"/>
                  </a:cubicBezTo>
                  <a:lnTo>
                    <a:pt x="1" y="176"/>
                  </a:lnTo>
                  <a:cubicBezTo>
                    <a:pt x="1" y="90"/>
                    <a:pt x="68" y="21"/>
                    <a:pt x="153" y="21"/>
                  </a:cubicBezTo>
                  <a:lnTo>
                    <a:pt x="2337" y="0"/>
                  </a:lnTo>
                  <a:cubicBezTo>
                    <a:pt x="2422" y="0"/>
                    <a:pt x="2492" y="69"/>
                    <a:pt x="2494" y="153"/>
                  </a:cubicBezTo>
                  <a:lnTo>
                    <a:pt x="2552" y="6855"/>
                  </a:lnTo>
                  <a:cubicBezTo>
                    <a:pt x="2554" y="6939"/>
                    <a:pt x="2485" y="7008"/>
                    <a:pt x="2399" y="7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5261625" y="3402892"/>
              <a:ext cx="81651" cy="224725"/>
            </a:xfrm>
            <a:custGeom>
              <a:avLst/>
              <a:gdLst/>
              <a:ahLst/>
              <a:cxnLst/>
              <a:rect l="l" t="t" r="r" b="b"/>
              <a:pathLst>
                <a:path w="2555" h="7032" extrusionOk="0">
                  <a:moveTo>
                    <a:pt x="2402" y="7011"/>
                  </a:moveTo>
                  <a:lnTo>
                    <a:pt x="216" y="7032"/>
                  </a:lnTo>
                  <a:cubicBezTo>
                    <a:pt x="133" y="7032"/>
                    <a:pt x="63" y="6962"/>
                    <a:pt x="61" y="6879"/>
                  </a:cubicBezTo>
                  <a:lnTo>
                    <a:pt x="3" y="176"/>
                  </a:lnTo>
                  <a:cubicBezTo>
                    <a:pt x="1" y="91"/>
                    <a:pt x="70" y="21"/>
                    <a:pt x="156" y="21"/>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5349668" y="3402157"/>
              <a:ext cx="81556" cy="224661"/>
            </a:xfrm>
            <a:custGeom>
              <a:avLst/>
              <a:gdLst/>
              <a:ahLst/>
              <a:cxnLst/>
              <a:rect l="l" t="t" r="r" b="b"/>
              <a:pathLst>
                <a:path w="2552" h="7030" extrusionOk="0">
                  <a:moveTo>
                    <a:pt x="2189" y="7013"/>
                  </a:moveTo>
                  <a:lnTo>
                    <a:pt x="428" y="7027"/>
                  </a:lnTo>
                  <a:cubicBezTo>
                    <a:pt x="225" y="7029"/>
                    <a:pt x="61" y="6867"/>
                    <a:pt x="58" y="6666"/>
                  </a:cubicBezTo>
                  <a:lnTo>
                    <a:pt x="3" y="387"/>
                  </a:lnTo>
                  <a:cubicBezTo>
                    <a:pt x="1" y="185"/>
                    <a:pt x="162" y="21"/>
                    <a:pt x="366" y="19"/>
                  </a:cubicBezTo>
                  <a:lnTo>
                    <a:pt x="2126" y="3"/>
                  </a:lnTo>
                  <a:cubicBezTo>
                    <a:pt x="2327" y="0"/>
                    <a:pt x="2494" y="162"/>
                    <a:pt x="2494" y="366"/>
                  </a:cubicBezTo>
                  <a:lnTo>
                    <a:pt x="2549" y="6643"/>
                  </a:lnTo>
                  <a:cubicBezTo>
                    <a:pt x="2552" y="6844"/>
                    <a:pt x="2390" y="7011"/>
                    <a:pt x="2189" y="70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5437615" y="3401326"/>
              <a:ext cx="81651" cy="224757"/>
            </a:xfrm>
            <a:custGeom>
              <a:avLst/>
              <a:gdLst/>
              <a:ahLst/>
              <a:cxnLst/>
              <a:rect l="l" t="t" r="r" b="b"/>
              <a:pathLst>
                <a:path w="2555" h="7033" extrusionOk="0">
                  <a:moveTo>
                    <a:pt x="2402" y="7011"/>
                  </a:moveTo>
                  <a:lnTo>
                    <a:pt x="218" y="7030"/>
                  </a:lnTo>
                  <a:cubicBezTo>
                    <a:pt x="133" y="7032"/>
                    <a:pt x="63" y="6963"/>
                    <a:pt x="61" y="6880"/>
                  </a:cubicBezTo>
                  <a:lnTo>
                    <a:pt x="3" y="177"/>
                  </a:lnTo>
                  <a:cubicBezTo>
                    <a:pt x="1" y="91"/>
                    <a:pt x="70" y="22"/>
                    <a:pt x="156" y="22"/>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5525658" y="3400591"/>
              <a:ext cx="81651" cy="224661"/>
            </a:xfrm>
            <a:custGeom>
              <a:avLst/>
              <a:gdLst/>
              <a:ahLst/>
              <a:cxnLst/>
              <a:rect l="l" t="t" r="r" b="b"/>
              <a:pathLst>
                <a:path w="2555" h="7030" extrusionOk="0">
                  <a:moveTo>
                    <a:pt x="2401" y="7011"/>
                  </a:moveTo>
                  <a:lnTo>
                    <a:pt x="216" y="7030"/>
                  </a:lnTo>
                  <a:cubicBezTo>
                    <a:pt x="130" y="7030"/>
                    <a:pt x="61" y="6963"/>
                    <a:pt x="61" y="6877"/>
                  </a:cubicBezTo>
                  <a:lnTo>
                    <a:pt x="1" y="177"/>
                  </a:lnTo>
                  <a:cubicBezTo>
                    <a:pt x="1" y="91"/>
                    <a:pt x="70" y="22"/>
                    <a:pt x="153" y="22"/>
                  </a:cubicBezTo>
                  <a:lnTo>
                    <a:pt x="2339" y="1"/>
                  </a:lnTo>
                  <a:cubicBezTo>
                    <a:pt x="2422" y="1"/>
                    <a:pt x="2494" y="68"/>
                    <a:pt x="2494" y="154"/>
                  </a:cubicBezTo>
                  <a:lnTo>
                    <a:pt x="2554" y="6856"/>
                  </a:lnTo>
                  <a:cubicBezTo>
                    <a:pt x="2554" y="6940"/>
                    <a:pt x="2485" y="7009"/>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613701" y="3399792"/>
              <a:ext cx="81556" cy="224725"/>
            </a:xfrm>
            <a:custGeom>
              <a:avLst/>
              <a:gdLst/>
              <a:ahLst/>
              <a:cxnLst/>
              <a:rect l="l" t="t" r="r" b="b"/>
              <a:pathLst>
                <a:path w="2552" h="7032" extrusionOk="0">
                  <a:moveTo>
                    <a:pt x="2399" y="7011"/>
                  </a:moveTo>
                  <a:lnTo>
                    <a:pt x="215" y="7032"/>
                  </a:lnTo>
                  <a:cubicBezTo>
                    <a:pt x="130" y="7032"/>
                    <a:pt x="60" y="6962"/>
                    <a:pt x="60" y="6879"/>
                  </a:cubicBezTo>
                  <a:lnTo>
                    <a:pt x="0" y="176"/>
                  </a:lnTo>
                  <a:cubicBezTo>
                    <a:pt x="0" y="91"/>
                    <a:pt x="67" y="21"/>
                    <a:pt x="153" y="21"/>
                  </a:cubicBezTo>
                  <a:lnTo>
                    <a:pt x="2336" y="3"/>
                  </a:lnTo>
                  <a:cubicBezTo>
                    <a:pt x="2422" y="0"/>
                    <a:pt x="2491" y="70"/>
                    <a:pt x="2491" y="155"/>
                  </a:cubicBezTo>
                  <a:lnTo>
                    <a:pt x="2551" y="6856"/>
                  </a:lnTo>
                  <a:cubicBezTo>
                    <a:pt x="2551" y="6941"/>
                    <a:pt x="2484" y="7011"/>
                    <a:pt x="2399"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5701648" y="3399057"/>
              <a:ext cx="81651" cy="224661"/>
            </a:xfrm>
            <a:custGeom>
              <a:avLst/>
              <a:gdLst/>
              <a:ahLst/>
              <a:cxnLst/>
              <a:rect l="l" t="t" r="r" b="b"/>
              <a:pathLst>
                <a:path w="2555" h="7030" extrusionOk="0">
                  <a:moveTo>
                    <a:pt x="2401" y="7011"/>
                  </a:moveTo>
                  <a:lnTo>
                    <a:pt x="216" y="7029"/>
                  </a:lnTo>
                  <a:cubicBezTo>
                    <a:pt x="132" y="7029"/>
                    <a:pt x="61" y="6962"/>
                    <a:pt x="61" y="6877"/>
                  </a:cubicBezTo>
                  <a:lnTo>
                    <a:pt x="1" y="176"/>
                  </a:lnTo>
                  <a:cubicBezTo>
                    <a:pt x="1" y="90"/>
                    <a:pt x="70" y="21"/>
                    <a:pt x="153" y="21"/>
                  </a:cubicBezTo>
                  <a:lnTo>
                    <a:pt x="2339" y="0"/>
                  </a:lnTo>
                  <a:cubicBezTo>
                    <a:pt x="2425" y="0"/>
                    <a:pt x="2494" y="67"/>
                    <a:pt x="2494" y="153"/>
                  </a:cubicBezTo>
                  <a:lnTo>
                    <a:pt x="2554" y="6856"/>
                  </a:lnTo>
                  <a:cubicBezTo>
                    <a:pt x="2554" y="6939"/>
                    <a:pt x="2485" y="7008"/>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974391" y="3405768"/>
              <a:ext cx="40394" cy="140102"/>
            </a:xfrm>
            <a:custGeom>
              <a:avLst/>
              <a:gdLst/>
              <a:ahLst/>
              <a:cxnLst/>
              <a:rect l="l" t="t" r="r" b="b"/>
              <a:pathLst>
                <a:path w="1264" h="4384" extrusionOk="0">
                  <a:moveTo>
                    <a:pt x="1264" y="4372"/>
                  </a:moveTo>
                  <a:lnTo>
                    <a:pt x="40" y="4384"/>
                  </a:lnTo>
                  <a:lnTo>
                    <a:pt x="1" y="12"/>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4886867" y="3411499"/>
              <a:ext cx="40394" cy="140006"/>
            </a:xfrm>
            <a:custGeom>
              <a:avLst/>
              <a:gdLst/>
              <a:ahLst/>
              <a:cxnLst/>
              <a:rect l="l" t="t" r="r" b="b"/>
              <a:pathLst>
                <a:path w="1264" h="4381" extrusionOk="0">
                  <a:moveTo>
                    <a:pt x="1263" y="4372"/>
                  </a:moveTo>
                  <a:lnTo>
                    <a:pt x="40" y="4381"/>
                  </a:lnTo>
                  <a:lnTo>
                    <a:pt x="0" y="9"/>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5149870" y="3404234"/>
              <a:ext cx="40330" cy="140102"/>
            </a:xfrm>
            <a:custGeom>
              <a:avLst/>
              <a:gdLst/>
              <a:ahLst/>
              <a:cxnLst/>
              <a:rect l="l" t="t" r="r" b="b"/>
              <a:pathLst>
                <a:path w="1262" h="4384" extrusionOk="0">
                  <a:moveTo>
                    <a:pt x="1261" y="4372"/>
                  </a:moveTo>
                  <a:lnTo>
                    <a:pt x="38" y="4383"/>
                  </a:lnTo>
                  <a:lnTo>
                    <a:pt x="1" y="12"/>
                  </a:lnTo>
                  <a:lnTo>
                    <a:pt x="12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5061923" y="3405033"/>
              <a:ext cx="40394" cy="140102"/>
            </a:xfrm>
            <a:custGeom>
              <a:avLst/>
              <a:gdLst/>
              <a:ahLst/>
              <a:cxnLst/>
              <a:rect l="l" t="t" r="r" b="b"/>
              <a:pathLst>
                <a:path w="1264" h="4384" extrusionOk="0">
                  <a:moveTo>
                    <a:pt x="1263" y="4372"/>
                  </a:moveTo>
                  <a:lnTo>
                    <a:pt x="40" y="4384"/>
                  </a:lnTo>
                  <a:lnTo>
                    <a:pt x="0" y="10"/>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5326915" y="3402668"/>
              <a:ext cx="40298" cy="140102"/>
            </a:xfrm>
            <a:custGeom>
              <a:avLst/>
              <a:gdLst/>
              <a:ahLst/>
              <a:cxnLst/>
              <a:rect l="l" t="t" r="r" b="b"/>
              <a:pathLst>
                <a:path w="1261" h="4384" extrusionOk="0">
                  <a:moveTo>
                    <a:pt x="1261" y="4372"/>
                  </a:moveTo>
                  <a:lnTo>
                    <a:pt x="37" y="4384"/>
                  </a:lnTo>
                  <a:lnTo>
                    <a:pt x="0" y="12"/>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5238936" y="3403499"/>
              <a:ext cx="40394" cy="140006"/>
            </a:xfrm>
            <a:custGeom>
              <a:avLst/>
              <a:gdLst/>
              <a:ahLst/>
              <a:cxnLst/>
              <a:rect l="l" t="t" r="r" b="b"/>
              <a:pathLst>
                <a:path w="1264" h="4381" extrusionOk="0">
                  <a:moveTo>
                    <a:pt x="1264" y="4371"/>
                  </a:moveTo>
                  <a:lnTo>
                    <a:pt x="40" y="4381"/>
                  </a:lnTo>
                  <a:lnTo>
                    <a:pt x="1" y="9"/>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5503128" y="3401134"/>
              <a:ext cx="40298" cy="140070"/>
            </a:xfrm>
            <a:custGeom>
              <a:avLst/>
              <a:gdLst/>
              <a:ahLst/>
              <a:cxnLst/>
              <a:rect l="l" t="t" r="r" b="b"/>
              <a:pathLst>
                <a:path w="1261" h="4383" extrusionOk="0">
                  <a:moveTo>
                    <a:pt x="1261" y="4371"/>
                  </a:moveTo>
                  <a:lnTo>
                    <a:pt x="39" y="4383"/>
                  </a:lnTo>
                  <a:lnTo>
                    <a:pt x="0" y="12"/>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5415245" y="3401933"/>
              <a:ext cx="40298" cy="140038"/>
            </a:xfrm>
            <a:custGeom>
              <a:avLst/>
              <a:gdLst/>
              <a:ahLst/>
              <a:cxnLst/>
              <a:rect l="l" t="t" r="r" b="b"/>
              <a:pathLst>
                <a:path w="1261" h="4382" extrusionOk="0">
                  <a:moveTo>
                    <a:pt x="1261" y="4372"/>
                  </a:moveTo>
                  <a:lnTo>
                    <a:pt x="37" y="4381"/>
                  </a:lnTo>
                  <a:lnTo>
                    <a:pt x="0" y="10"/>
                  </a:lnTo>
                  <a:lnTo>
                    <a:pt x="1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5679342" y="3399568"/>
              <a:ext cx="40362" cy="140102"/>
            </a:xfrm>
            <a:custGeom>
              <a:avLst/>
              <a:gdLst/>
              <a:ahLst/>
              <a:cxnLst/>
              <a:rect l="l" t="t" r="r" b="b"/>
              <a:pathLst>
                <a:path w="1263" h="4384" extrusionOk="0">
                  <a:moveTo>
                    <a:pt x="1263" y="4372"/>
                  </a:moveTo>
                  <a:lnTo>
                    <a:pt x="39" y="4383"/>
                  </a:lnTo>
                  <a:lnTo>
                    <a:pt x="0" y="12"/>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5591459" y="3400367"/>
              <a:ext cx="40298" cy="140038"/>
            </a:xfrm>
            <a:custGeom>
              <a:avLst/>
              <a:gdLst/>
              <a:ahLst/>
              <a:cxnLst/>
              <a:rect l="l" t="t" r="r" b="b"/>
              <a:pathLst>
                <a:path w="1261" h="4382" extrusionOk="0">
                  <a:moveTo>
                    <a:pt x="1261" y="4372"/>
                  </a:moveTo>
                  <a:lnTo>
                    <a:pt x="37" y="4382"/>
                  </a:lnTo>
                  <a:lnTo>
                    <a:pt x="0" y="10"/>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4813485" y="3239972"/>
              <a:ext cx="345237" cy="96128"/>
            </a:xfrm>
            <a:custGeom>
              <a:avLst/>
              <a:gdLst/>
              <a:ahLst/>
              <a:cxnLst/>
              <a:rect l="l" t="t" r="r" b="b"/>
              <a:pathLst>
                <a:path w="10803" h="3008" extrusionOk="0">
                  <a:moveTo>
                    <a:pt x="10598" y="2915"/>
                  </a:moveTo>
                  <a:lnTo>
                    <a:pt x="232" y="3008"/>
                  </a:lnTo>
                  <a:cubicBezTo>
                    <a:pt x="119" y="3008"/>
                    <a:pt x="26" y="2915"/>
                    <a:pt x="24" y="2802"/>
                  </a:cubicBezTo>
                  <a:lnTo>
                    <a:pt x="3" y="299"/>
                  </a:lnTo>
                  <a:cubicBezTo>
                    <a:pt x="1" y="186"/>
                    <a:pt x="93" y="93"/>
                    <a:pt x="207" y="93"/>
                  </a:cubicBezTo>
                  <a:lnTo>
                    <a:pt x="10573" y="1"/>
                  </a:lnTo>
                  <a:cubicBezTo>
                    <a:pt x="10686" y="1"/>
                    <a:pt x="10779" y="91"/>
                    <a:pt x="10779" y="204"/>
                  </a:cubicBezTo>
                  <a:lnTo>
                    <a:pt x="10802" y="2707"/>
                  </a:lnTo>
                  <a:cubicBezTo>
                    <a:pt x="10802" y="2820"/>
                    <a:pt x="10712" y="2913"/>
                    <a:pt x="10598" y="291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5709797" y="3249016"/>
              <a:ext cx="70147" cy="70243"/>
            </a:xfrm>
            <a:custGeom>
              <a:avLst/>
              <a:gdLst/>
              <a:ahLst/>
              <a:cxnLst/>
              <a:rect l="l" t="t" r="r" b="b"/>
              <a:pathLst>
                <a:path w="2195" h="2198" extrusionOk="0">
                  <a:moveTo>
                    <a:pt x="2190" y="1089"/>
                  </a:moveTo>
                  <a:cubicBezTo>
                    <a:pt x="2195" y="1693"/>
                    <a:pt x="1709" y="2186"/>
                    <a:pt x="1106" y="2190"/>
                  </a:cubicBezTo>
                  <a:cubicBezTo>
                    <a:pt x="502" y="2197"/>
                    <a:pt x="9" y="1712"/>
                    <a:pt x="5" y="1108"/>
                  </a:cubicBezTo>
                  <a:cubicBezTo>
                    <a:pt x="0" y="504"/>
                    <a:pt x="483" y="12"/>
                    <a:pt x="1087" y="5"/>
                  </a:cubicBezTo>
                  <a:cubicBezTo>
                    <a:pt x="1691" y="0"/>
                    <a:pt x="2183" y="486"/>
                    <a:pt x="2190" y="10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4838923" y="3276500"/>
              <a:ext cx="25470" cy="25470"/>
            </a:xfrm>
            <a:custGeom>
              <a:avLst/>
              <a:gdLst/>
              <a:ahLst/>
              <a:cxnLst/>
              <a:rect l="l" t="t" r="r" b="b"/>
              <a:pathLst>
                <a:path w="797" h="797" extrusionOk="0">
                  <a:moveTo>
                    <a:pt x="794" y="394"/>
                  </a:moveTo>
                  <a:cubicBezTo>
                    <a:pt x="796" y="613"/>
                    <a:pt x="620" y="792"/>
                    <a:pt x="401" y="794"/>
                  </a:cubicBezTo>
                  <a:cubicBezTo>
                    <a:pt x="183" y="796"/>
                    <a:pt x="3" y="620"/>
                    <a:pt x="3" y="401"/>
                  </a:cubicBezTo>
                  <a:cubicBezTo>
                    <a:pt x="0" y="183"/>
                    <a:pt x="176" y="3"/>
                    <a:pt x="394" y="3"/>
                  </a:cubicBezTo>
                  <a:cubicBezTo>
                    <a:pt x="613" y="1"/>
                    <a:pt x="791" y="176"/>
                    <a:pt x="794"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4882833" y="3276116"/>
              <a:ext cx="25438" cy="25470"/>
            </a:xfrm>
            <a:custGeom>
              <a:avLst/>
              <a:gdLst/>
              <a:ahLst/>
              <a:cxnLst/>
              <a:rect l="l" t="t" r="r" b="b"/>
              <a:pathLst>
                <a:path w="796" h="797" extrusionOk="0">
                  <a:moveTo>
                    <a:pt x="796" y="394"/>
                  </a:moveTo>
                  <a:cubicBezTo>
                    <a:pt x="796" y="612"/>
                    <a:pt x="620" y="792"/>
                    <a:pt x="403" y="794"/>
                  </a:cubicBezTo>
                  <a:cubicBezTo>
                    <a:pt x="183" y="797"/>
                    <a:pt x="5" y="618"/>
                    <a:pt x="3" y="401"/>
                  </a:cubicBezTo>
                  <a:cubicBezTo>
                    <a:pt x="0" y="181"/>
                    <a:pt x="176" y="3"/>
                    <a:pt x="396" y="1"/>
                  </a:cubicBezTo>
                  <a:cubicBezTo>
                    <a:pt x="613" y="1"/>
                    <a:pt x="794" y="177"/>
                    <a:pt x="796"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4926807" y="3275701"/>
              <a:ext cx="25470" cy="25438"/>
            </a:xfrm>
            <a:custGeom>
              <a:avLst/>
              <a:gdLst/>
              <a:ahLst/>
              <a:cxnLst/>
              <a:rect l="l" t="t" r="r" b="b"/>
              <a:pathLst>
                <a:path w="797" h="796" extrusionOk="0">
                  <a:moveTo>
                    <a:pt x="794" y="396"/>
                  </a:moveTo>
                  <a:cubicBezTo>
                    <a:pt x="796" y="613"/>
                    <a:pt x="620" y="791"/>
                    <a:pt x="403" y="793"/>
                  </a:cubicBezTo>
                  <a:cubicBezTo>
                    <a:pt x="183" y="796"/>
                    <a:pt x="5" y="620"/>
                    <a:pt x="3" y="403"/>
                  </a:cubicBezTo>
                  <a:cubicBezTo>
                    <a:pt x="0" y="183"/>
                    <a:pt x="176" y="5"/>
                    <a:pt x="396" y="2"/>
                  </a:cubicBezTo>
                  <a:cubicBezTo>
                    <a:pt x="613" y="0"/>
                    <a:pt x="791" y="176"/>
                    <a:pt x="794" y="3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4970780" y="3275317"/>
              <a:ext cx="25470" cy="25470"/>
            </a:xfrm>
            <a:custGeom>
              <a:avLst/>
              <a:gdLst/>
              <a:ahLst/>
              <a:cxnLst/>
              <a:rect l="l" t="t" r="r" b="b"/>
              <a:pathLst>
                <a:path w="797" h="797" extrusionOk="0">
                  <a:moveTo>
                    <a:pt x="794" y="394"/>
                  </a:moveTo>
                  <a:cubicBezTo>
                    <a:pt x="796" y="613"/>
                    <a:pt x="620" y="792"/>
                    <a:pt x="401" y="794"/>
                  </a:cubicBezTo>
                  <a:cubicBezTo>
                    <a:pt x="183" y="796"/>
                    <a:pt x="5" y="620"/>
                    <a:pt x="3" y="401"/>
                  </a:cubicBezTo>
                  <a:cubicBezTo>
                    <a:pt x="1" y="183"/>
                    <a:pt x="176" y="5"/>
                    <a:pt x="394" y="3"/>
                  </a:cubicBezTo>
                  <a:cubicBezTo>
                    <a:pt x="614" y="0"/>
                    <a:pt x="792" y="176"/>
                    <a:pt x="794"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5045657" y="3254769"/>
              <a:ext cx="10546" cy="10514"/>
            </a:xfrm>
            <a:custGeom>
              <a:avLst/>
              <a:gdLst/>
              <a:ahLst/>
              <a:cxnLst/>
              <a:rect l="l" t="t" r="r" b="b"/>
              <a:pathLst>
                <a:path w="330" h="329" extrusionOk="0">
                  <a:moveTo>
                    <a:pt x="327" y="162"/>
                  </a:moveTo>
                  <a:cubicBezTo>
                    <a:pt x="329" y="253"/>
                    <a:pt x="255" y="327"/>
                    <a:pt x="165" y="327"/>
                  </a:cubicBezTo>
                  <a:cubicBezTo>
                    <a:pt x="75" y="329"/>
                    <a:pt x="1" y="255"/>
                    <a:pt x="1" y="165"/>
                  </a:cubicBezTo>
                  <a:cubicBezTo>
                    <a:pt x="1" y="75"/>
                    <a:pt x="72" y="3"/>
                    <a:pt x="162" y="1"/>
                  </a:cubicBezTo>
                  <a:cubicBezTo>
                    <a:pt x="253" y="1"/>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5066141" y="3254545"/>
              <a:ext cx="10514" cy="10514"/>
            </a:xfrm>
            <a:custGeom>
              <a:avLst/>
              <a:gdLst/>
              <a:ahLst/>
              <a:cxnLst/>
              <a:rect l="l" t="t" r="r" b="b"/>
              <a:pathLst>
                <a:path w="329" h="329" extrusionOk="0">
                  <a:moveTo>
                    <a:pt x="326" y="165"/>
                  </a:moveTo>
                  <a:cubicBezTo>
                    <a:pt x="329" y="255"/>
                    <a:pt x="255" y="329"/>
                    <a:pt x="164" y="329"/>
                  </a:cubicBezTo>
                  <a:cubicBezTo>
                    <a:pt x="74" y="329"/>
                    <a:pt x="0" y="257"/>
                    <a:pt x="0" y="167"/>
                  </a:cubicBezTo>
                  <a:cubicBezTo>
                    <a:pt x="0" y="77"/>
                    <a:pt x="72" y="3"/>
                    <a:pt x="162" y="3"/>
                  </a:cubicBezTo>
                  <a:cubicBezTo>
                    <a:pt x="252" y="1"/>
                    <a:pt x="326" y="75"/>
                    <a:pt x="326"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5086594" y="3254385"/>
              <a:ext cx="10546" cy="10546"/>
            </a:xfrm>
            <a:custGeom>
              <a:avLst/>
              <a:gdLst/>
              <a:ahLst/>
              <a:cxnLst/>
              <a:rect l="l" t="t" r="r" b="b"/>
              <a:pathLst>
                <a:path w="330" h="330" extrusionOk="0">
                  <a:moveTo>
                    <a:pt x="327" y="163"/>
                  </a:moveTo>
                  <a:cubicBezTo>
                    <a:pt x="329" y="253"/>
                    <a:pt x="255" y="327"/>
                    <a:pt x="165" y="329"/>
                  </a:cubicBezTo>
                  <a:cubicBezTo>
                    <a:pt x="75" y="329"/>
                    <a:pt x="1" y="258"/>
                    <a:pt x="1" y="167"/>
                  </a:cubicBezTo>
                  <a:cubicBezTo>
                    <a:pt x="1" y="77"/>
                    <a:pt x="73" y="3"/>
                    <a:pt x="163" y="1"/>
                  </a:cubicBezTo>
                  <a:cubicBezTo>
                    <a:pt x="253" y="1"/>
                    <a:pt x="327" y="73"/>
                    <a:pt x="327"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5107079" y="3254257"/>
              <a:ext cx="10450" cy="10450"/>
            </a:xfrm>
            <a:custGeom>
              <a:avLst/>
              <a:gdLst/>
              <a:ahLst/>
              <a:cxnLst/>
              <a:rect l="l" t="t" r="r" b="b"/>
              <a:pathLst>
                <a:path w="327" h="327" extrusionOk="0">
                  <a:moveTo>
                    <a:pt x="327" y="162"/>
                  </a:moveTo>
                  <a:cubicBezTo>
                    <a:pt x="327" y="252"/>
                    <a:pt x="255" y="326"/>
                    <a:pt x="165" y="326"/>
                  </a:cubicBezTo>
                  <a:cubicBezTo>
                    <a:pt x="75" y="326"/>
                    <a:pt x="1" y="252"/>
                    <a:pt x="1" y="162"/>
                  </a:cubicBezTo>
                  <a:cubicBezTo>
                    <a:pt x="1" y="72"/>
                    <a:pt x="75" y="0"/>
                    <a:pt x="165" y="0"/>
                  </a:cubicBezTo>
                  <a:cubicBezTo>
                    <a:pt x="255" y="0"/>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5045816" y="3273751"/>
              <a:ext cx="10514" cy="10546"/>
            </a:xfrm>
            <a:custGeom>
              <a:avLst/>
              <a:gdLst/>
              <a:ahLst/>
              <a:cxnLst/>
              <a:rect l="l" t="t" r="r" b="b"/>
              <a:pathLst>
                <a:path w="329" h="330" extrusionOk="0">
                  <a:moveTo>
                    <a:pt x="329" y="163"/>
                  </a:moveTo>
                  <a:cubicBezTo>
                    <a:pt x="329" y="253"/>
                    <a:pt x="257" y="327"/>
                    <a:pt x="167" y="327"/>
                  </a:cubicBezTo>
                  <a:cubicBezTo>
                    <a:pt x="77" y="329"/>
                    <a:pt x="3" y="255"/>
                    <a:pt x="0" y="165"/>
                  </a:cubicBezTo>
                  <a:cubicBezTo>
                    <a:pt x="0" y="75"/>
                    <a:pt x="72" y="3"/>
                    <a:pt x="162" y="1"/>
                  </a:cubicBezTo>
                  <a:cubicBezTo>
                    <a:pt x="252" y="1"/>
                    <a:pt x="326" y="73"/>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5066269" y="3273528"/>
              <a:ext cx="10546" cy="10546"/>
            </a:xfrm>
            <a:custGeom>
              <a:avLst/>
              <a:gdLst/>
              <a:ahLst/>
              <a:cxnLst/>
              <a:rect l="l" t="t" r="r" b="b"/>
              <a:pathLst>
                <a:path w="330" h="330" extrusionOk="0">
                  <a:moveTo>
                    <a:pt x="329" y="165"/>
                  </a:moveTo>
                  <a:cubicBezTo>
                    <a:pt x="329" y="255"/>
                    <a:pt x="258" y="329"/>
                    <a:pt x="165" y="329"/>
                  </a:cubicBezTo>
                  <a:cubicBezTo>
                    <a:pt x="77" y="329"/>
                    <a:pt x="3" y="258"/>
                    <a:pt x="1" y="168"/>
                  </a:cubicBezTo>
                  <a:cubicBezTo>
                    <a:pt x="1" y="77"/>
                    <a:pt x="73" y="3"/>
                    <a:pt x="163" y="3"/>
                  </a:cubicBezTo>
                  <a:cubicBezTo>
                    <a:pt x="253" y="1"/>
                    <a:pt x="327" y="75"/>
                    <a:pt x="329"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5086754" y="3273400"/>
              <a:ext cx="10514" cy="10514"/>
            </a:xfrm>
            <a:custGeom>
              <a:avLst/>
              <a:gdLst/>
              <a:ahLst/>
              <a:cxnLst/>
              <a:rect l="l" t="t" r="r" b="b"/>
              <a:pathLst>
                <a:path w="329" h="329" extrusionOk="0">
                  <a:moveTo>
                    <a:pt x="329" y="162"/>
                  </a:moveTo>
                  <a:cubicBezTo>
                    <a:pt x="329" y="252"/>
                    <a:pt x="257" y="326"/>
                    <a:pt x="165" y="329"/>
                  </a:cubicBezTo>
                  <a:cubicBezTo>
                    <a:pt x="75" y="329"/>
                    <a:pt x="3" y="257"/>
                    <a:pt x="1" y="167"/>
                  </a:cubicBezTo>
                  <a:cubicBezTo>
                    <a:pt x="1" y="77"/>
                    <a:pt x="72" y="3"/>
                    <a:pt x="162" y="0"/>
                  </a:cubicBezTo>
                  <a:cubicBezTo>
                    <a:pt x="253" y="0"/>
                    <a:pt x="327"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5107239" y="3273240"/>
              <a:ext cx="10514" cy="10546"/>
            </a:xfrm>
            <a:custGeom>
              <a:avLst/>
              <a:gdLst/>
              <a:ahLst/>
              <a:cxnLst/>
              <a:rect l="l" t="t" r="r" b="b"/>
              <a:pathLst>
                <a:path w="329" h="330" extrusionOk="0">
                  <a:moveTo>
                    <a:pt x="329" y="163"/>
                  </a:moveTo>
                  <a:cubicBezTo>
                    <a:pt x="329" y="253"/>
                    <a:pt x="257" y="327"/>
                    <a:pt x="167" y="327"/>
                  </a:cubicBezTo>
                  <a:cubicBezTo>
                    <a:pt x="74" y="329"/>
                    <a:pt x="3" y="255"/>
                    <a:pt x="0" y="165"/>
                  </a:cubicBezTo>
                  <a:cubicBezTo>
                    <a:pt x="0" y="75"/>
                    <a:pt x="72" y="1"/>
                    <a:pt x="162" y="1"/>
                  </a:cubicBezTo>
                  <a:cubicBezTo>
                    <a:pt x="252" y="1"/>
                    <a:pt x="326"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5045944" y="3292766"/>
              <a:ext cx="10546" cy="10514"/>
            </a:xfrm>
            <a:custGeom>
              <a:avLst/>
              <a:gdLst/>
              <a:ahLst/>
              <a:cxnLst/>
              <a:rect l="l" t="t" r="r" b="b"/>
              <a:pathLst>
                <a:path w="330" h="329" extrusionOk="0">
                  <a:moveTo>
                    <a:pt x="329" y="162"/>
                  </a:moveTo>
                  <a:cubicBezTo>
                    <a:pt x="329" y="252"/>
                    <a:pt x="258" y="326"/>
                    <a:pt x="167" y="329"/>
                  </a:cubicBezTo>
                  <a:cubicBezTo>
                    <a:pt x="77" y="329"/>
                    <a:pt x="3" y="257"/>
                    <a:pt x="3" y="167"/>
                  </a:cubicBezTo>
                  <a:cubicBezTo>
                    <a:pt x="1" y="77"/>
                    <a:pt x="75" y="3"/>
                    <a:pt x="165" y="0"/>
                  </a:cubicBezTo>
                  <a:cubicBezTo>
                    <a:pt x="255" y="0"/>
                    <a:pt x="329"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5066429" y="3292606"/>
              <a:ext cx="10514" cy="10450"/>
            </a:xfrm>
            <a:custGeom>
              <a:avLst/>
              <a:gdLst/>
              <a:ahLst/>
              <a:cxnLst/>
              <a:rect l="l" t="t" r="r" b="b"/>
              <a:pathLst>
                <a:path w="329" h="327" extrusionOk="0">
                  <a:moveTo>
                    <a:pt x="329" y="163"/>
                  </a:moveTo>
                  <a:cubicBezTo>
                    <a:pt x="329" y="253"/>
                    <a:pt x="257" y="327"/>
                    <a:pt x="167" y="327"/>
                  </a:cubicBezTo>
                  <a:cubicBezTo>
                    <a:pt x="77" y="327"/>
                    <a:pt x="3" y="255"/>
                    <a:pt x="3" y="165"/>
                  </a:cubicBezTo>
                  <a:cubicBezTo>
                    <a:pt x="1" y="75"/>
                    <a:pt x="75" y="1"/>
                    <a:pt x="165" y="1"/>
                  </a:cubicBezTo>
                  <a:cubicBezTo>
                    <a:pt x="255" y="1"/>
                    <a:pt x="329"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5086914" y="3292383"/>
              <a:ext cx="10514" cy="10546"/>
            </a:xfrm>
            <a:custGeom>
              <a:avLst/>
              <a:gdLst/>
              <a:ahLst/>
              <a:cxnLst/>
              <a:rect l="l" t="t" r="r" b="b"/>
              <a:pathLst>
                <a:path w="329" h="330" extrusionOk="0">
                  <a:moveTo>
                    <a:pt x="329" y="163"/>
                  </a:moveTo>
                  <a:cubicBezTo>
                    <a:pt x="329" y="253"/>
                    <a:pt x="257" y="327"/>
                    <a:pt x="167" y="329"/>
                  </a:cubicBezTo>
                  <a:cubicBezTo>
                    <a:pt x="77" y="329"/>
                    <a:pt x="3" y="258"/>
                    <a:pt x="3" y="167"/>
                  </a:cubicBezTo>
                  <a:cubicBezTo>
                    <a:pt x="0" y="77"/>
                    <a:pt x="72" y="3"/>
                    <a:pt x="164" y="1"/>
                  </a:cubicBezTo>
                  <a:cubicBezTo>
                    <a:pt x="255" y="1"/>
                    <a:pt x="329"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5107366" y="3292255"/>
              <a:ext cx="10546" cy="10450"/>
            </a:xfrm>
            <a:custGeom>
              <a:avLst/>
              <a:gdLst/>
              <a:ahLst/>
              <a:cxnLst/>
              <a:rect l="l" t="t" r="r" b="b"/>
              <a:pathLst>
                <a:path w="330" h="327" extrusionOk="0">
                  <a:moveTo>
                    <a:pt x="329" y="162"/>
                  </a:moveTo>
                  <a:cubicBezTo>
                    <a:pt x="329" y="255"/>
                    <a:pt x="255" y="326"/>
                    <a:pt x="165" y="326"/>
                  </a:cubicBezTo>
                  <a:cubicBezTo>
                    <a:pt x="75" y="326"/>
                    <a:pt x="1" y="255"/>
                    <a:pt x="1" y="162"/>
                  </a:cubicBezTo>
                  <a:cubicBezTo>
                    <a:pt x="1" y="72"/>
                    <a:pt x="75" y="0"/>
                    <a:pt x="165" y="0"/>
                  </a:cubicBezTo>
                  <a:cubicBezTo>
                    <a:pt x="255" y="0"/>
                    <a:pt x="329"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5046168" y="3311749"/>
              <a:ext cx="10546" cy="10546"/>
            </a:xfrm>
            <a:custGeom>
              <a:avLst/>
              <a:gdLst/>
              <a:ahLst/>
              <a:cxnLst/>
              <a:rect l="l" t="t" r="r" b="b"/>
              <a:pathLst>
                <a:path w="330" h="330" extrusionOk="0">
                  <a:moveTo>
                    <a:pt x="327" y="163"/>
                  </a:moveTo>
                  <a:cubicBezTo>
                    <a:pt x="329" y="253"/>
                    <a:pt x="255" y="327"/>
                    <a:pt x="165" y="329"/>
                  </a:cubicBezTo>
                  <a:cubicBezTo>
                    <a:pt x="75" y="329"/>
                    <a:pt x="1" y="257"/>
                    <a:pt x="1" y="167"/>
                  </a:cubicBezTo>
                  <a:cubicBezTo>
                    <a:pt x="1" y="77"/>
                    <a:pt x="72" y="3"/>
                    <a:pt x="163" y="1"/>
                  </a:cubicBezTo>
                  <a:cubicBezTo>
                    <a:pt x="253" y="1"/>
                    <a:pt x="327" y="72"/>
                    <a:pt x="327"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5066653" y="3311621"/>
              <a:ext cx="10450" cy="10514"/>
            </a:xfrm>
            <a:custGeom>
              <a:avLst/>
              <a:gdLst/>
              <a:ahLst/>
              <a:cxnLst/>
              <a:rect l="l" t="t" r="r" b="b"/>
              <a:pathLst>
                <a:path w="327" h="329" extrusionOk="0">
                  <a:moveTo>
                    <a:pt x="327" y="162"/>
                  </a:moveTo>
                  <a:cubicBezTo>
                    <a:pt x="327" y="252"/>
                    <a:pt x="255" y="326"/>
                    <a:pt x="165" y="326"/>
                  </a:cubicBezTo>
                  <a:cubicBezTo>
                    <a:pt x="74" y="329"/>
                    <a:pt x="0" y="255"/>
                    <a:pt x="0" y="164"/>
                  </a:cubicBezTo>
                  <a:cubicBezTo>
                    <a:pt x="0" y="74"/>
                    <a:pt x="72" y="0"/>
                    <a:pt x="162" y="0"/>
                  </a:cubicBezTo>
                  <a:cubicBezTo>
                    <a:pt x="253" y="0"/>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5087137" y="3311397"/>
              <a:ext cx="10514" cy="10514"/>
            </a:xfrm>
            <a:custGeom>
              <a:avLst/>
              <a:gdLst/>
              <a:ahLst/>
              <a:cxnLst/>
              <a:rect l="l" t="t" r="r" b="b"/>
              <a:pathLst>
                <a:path w="329" h="329" extrusionOk="0">
                  <a:moveTo>
                    <a:pt x="326" y="162"/>
                  </a:moveTo>
                  <a:cubicBezTo>
                    <a:pt x="329" y="252"/>
                    <a:pt x="255" y="326"/>
                    <a:pt x="164" y="329"/>
                  </a:cubicBezTo>
                  <a:cubicBezTo>
                    <a:pt x="74" y="329"/>
                    <a:pt x="0" y="257"/>
                    <a:pt x="0" y="167"/>
                  </a:cubicBezTo>
                  <a:cubicBezTo>
                    <a:pt x="0" y="77"/>
                    <a:pt x="72" y="3"/>
                    <a:pt x="162" y="0"/>
                  </a:cubicBezTo>
                  <a:cubicBezTo>
                    <a:pt x="252" y="0"/>
                    <a:pt x="326" y="74"/>
                    <a:pt x="326"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5107590" y="3311237"/>
              <a:ext cx="10450" cy="10450"/>
            </a:xfrm>
            <a:custGeom>
              <a:avLst/>
              <a:gdLst/>
              <a:ahLst/>
              <a:cxnLst/>
              <a:rect l="l" t="t" r="r" b="b"/>
              <a:pathLst>
                <a:path w="327" h="327" extrusionOk="0">
                  <a:moveTo>
                    <a:pt x="327" y="165"/>
                  </a:moveTo>
                  <a:cubicBezTo>
                    <a:pt x="327" y="255"/>
                    <a:pt x="255" y="327"/>
                    <a:pt x="163" y="327"/>
                  </a:cubicBezTo>
                  <a:cubicBezTo>
                    <a:pt x="73" y="327"/>
                    <a:pt x="1" y="255"/>
                    <a:pt x="1" y="165"/>
                  </a:cubicBezTo>
                  <a:cubicBezTo>
                    <a:pt x="1" y="75"/>
                    <a:pt x="73" y="1"/>
                    <a:pt x="163" y="1"/>
                  </a:cubicBezTo>
                  <a:cubicBezTo>
                    <a:pt x="255" y="1"/>
                    <a:pt x="327" y="75"/>
                    <a:pt x="327"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5591459" y="3253522"/>
              <a:ext cx="10514" cy="10514"/>
            </a:xfrm>
            <a:custGeom>
              <a:avLst/>
              <a:gdLst/>
              <a:ahLst/>
              <a:cxnLst/>
              <a:rect l="l" t="t" r="r" b="b"/>
              <a:pathLst>
                <a:path w="329" h="329" extrusionOk="0">
                  <a:moveTo>
                    <a:pt x="329" y="164"/>
                  </a:moveTo>
                  <a:cubicBezTo>
                    <a:pt x="329" y="255"/>
                    <a:pt x="257" y="326"/>
                    <a:pt x="167" y="329"/>
                  </a:cubicBezTo>
                  <a:cubicBezTo>
                    <a:pt x="76" y="329"/>
                    <a:pt x="2" y="257"/>
                    <a:pt x="2" y="167"/>
                  </a:cubicBezTo>
                  <a:cubicBezTo>
                    <a:pt x="0" y="77"/>
                    <a:pt x="74" y="3"/>
                    <a:pt x="164" y="3"/>
                  </a:cubicBezTo>
                  <a:cubicBezTo>
                    <a:pt x="254" y="0"/>
                    <a:pt x="329" y="74"/>
                    <a:pt x="329"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5611911" y="3253362"/>
              <a:ext cx="10546" cy="10514"/>
            </a:xfrm>
            <a:custGeom>
              <a:avLst/>
              <a:gdLst/>
              <a:ahLst/>
              <a:cxnLst/>
              <a:rect l="l" t="t" r="r" b="b"/>
              <a:pathLst>
                <a:path w="330" h="329" extrusionOk="0">
                  <a:moveTo>
                    <a:pt x="329" y="162"/>
                  </a:moveTo>
                  <a:cubicBezTo>
                    <a:pt x="329" y="253"/>
                    <a:pt x="257" y="327"/>
                    <a:pt x="167" y="327"/>
                  </a:cubicBezTo>
                  <a:cubicBezTo>
                    <a:pt x="77" y="329"/>
                    <a:pt x="3" y="255"/>
                    <a:pt x="3" y="165"/>
                  </a:cubicBezTo>
                  <a:cubicBezTo>
                    <a:pt x="1" y="75"/>
                    <a:pt x="75" y="1"/>
                    <a:pt x="165" y="1"/>
                  </a:cubicBezTo>
                  <a:cubicBezTo>
                    <a:pt x="255" y="1"/>
                    <a:pt x="329"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5632396" y="3253139"/>
              <a:ext cx="10514" cy="10546"/>
            </a:xfrm>
            <a:custGeom>
              <a:avLst/>
              <a:gdLst/>
              <a:ahLst/>
              <a:cxnLst/>
              <a:rect l="l" t="t" r="r" b="b"/>
              <a:pathLst>
                <a:path w="329" h="330" extrusionOk="0">
                  <a:moveTo>
                    <a:pt x="329" y="165"/>
                  </a:moveTo>
                  <a:cubicBezTo>
                    <a:pt x="329" y="255"/>
                    <a:pt x="257" y="327"/>
                    <a:pt x="167" y="329"/>
                  </a:cubicBezTo>
                  <a:cubicBezTo>
                    <a:pt x="77" y="329"/>
                    <a:pt x="3" y="257"/>
                    <a:pt x="3" y="167"/>
                  </a:cubicBezTo>
                  <a:cubicBezTo>
                    <a:pt x="0" y="77"/>
                    <a:pt x="74" y="3"/>
                    <a:pt x="165" y="3"/>
                  </a:cubicBezTo>
                  <a:cubicBezTo>
                    <a:pt x="255" y="1"/>
                    <a:pt x="329" y="75"/>
                    <a:pt x="329"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5652881" y="3253011"/>
              <a:ext cx="10514" cy="10514"/>
            </a:xfrm>
            <a:custGeom>
              <a:avLst/>
              <a:gdLst/>
              <a:ahLst/>
              <a:cxnLst/>
              <a:rect l="l" t="t" r="r" b="b"/>
              <a:pathLst>
                <a:path w="329" h="329" extrusionOk="0">
                  <a:moveTo>
                    <a:pt x="329" y="162"/>
                  </a:moveTo>
                  <a:cubicBezTo>
                    <a:pt x="329" y="252"/>
                    <a:pt x="257" y="326"/>
                    <a:pt x="167" y="326"/>
                  </a:cubicBezTo>
                  <a:cubicBezTo>
                    <a:pt x="76" y="328"/>
                    <a:pt x="2" y="254"/>
                    <a:pt x="2" y="164"/>
                  </a:cubicBezTo>
                  <a:cubicBezTo>
                    <a:pt x="0" y="74"/>
                    <a:pt x="74" y="2"/>
                    <a:pt x="164" y="0"/>
                  </a:cubicBezTo>
                  <a:cubicBezTo>
                    <a:pt x="255" y="0"/>
                    <a:pt x="329"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5591682" y="3272505"/>
              <a:ext cx="10450" cy="10546"/>
            </a:xfrm>
            <a:custGeom>
              <a:avLst/>
              <a:gdLst/>
              <a:ahLst/>
              <a:cxnLst/>
              <a:rect l="l" t="t" r="r" b="b"/>
              <a:pathLst>
                <a:path w="327" h="330" extrusionOk="0">
                  <a:moveTo>
                    <a:pt x="326" y="165"/>
                  </a:moveTo>
                  <a:cubicBezTo>
                    <a:pt x="326" y="255"/>
                    <a:pt x="254" y="329"/>
                    <a:pt x="162" y="329"/>
                  </a:cubicBezTo>
                  <a:cubicBezTo>
                    <a:pt x="72" y="329"/>
                    <a:pt x="0" y="255"/>
                    <a:pt x="0" y="165"/>
                  </a:cubicBezTo>
                  <a:cubicBezTo>
                    <a:pt x="0" y="75"/>
                    <a:pt x="72" y="1"/>
                    <a:pt x="162" y="1"/>
                  </a:cubicBezTo>
                  <a:cubicBezTo>
                    <a:pt x="254" y="1"/>
                    <a:pt x="326" y="75"/>
                    <a:pt x="326"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5612135" y="3272345"/>
              <a:ext cx="10546" cy="10546"/>
            </a:xfrm>
            <a:custGeom>
              <a:avLst/>
              <a:gdLst/>
              <a:ahLst/>
              <a:cxnLst/>
              <a:rect l="l" t="t" r="r" b="b"/>
              <a:pathLst>
                <a:path w="330" h="330" extrusionOk="0">
                  <a:moveTo>
                    <a:pt x="327" y="163"/>
                  </a:moveTo>
                  <a:cubicBezTo>
                    <a:pt x="329" y="253"/>
                    <a:pt x="255" y="327"/>
                    <a:pt x="165" y="327"/>
                  </a:cubicBezTo>
                  <a:cubicBezTo>
                    <a:pt x="75" y="329"/>
                    <a:pt x="1" y="255"/>
                    <a:pt x="1" y="165"/>
                  </a:cubicBezTo>
                  <a:cubicBezTo>
                    <a:pt x="1" y="75"/>
                    <a:pt x="72" y="3"/>
                    <a:pt x="163" y="1"/>
                  </a:cubicBezTo>
                  <a:cubicBezTo>
                    <a:pt x="253" y="1"/>
                    <a:pt x="327" y="73"/>
                    <a:pt x="327" y="163"/>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632620" y="3272153"/>
              <a:ext cx="10514" cy="10514"/>
            </a:xfrm>
            <a:custGeom>
              <a:avLst/>
              <a:gdLst/>
              <a:ahLst/>
              <a:cxnLst/>
              <a:rect l="l" t="t" r="r" b="b"/>
              <a:pathLst>
                <a:path w="329" h="329" extrusionOk="0">
                  <a:moveTo>
                    <a:pt x="326" y="164"/>
                  </a:moveTo>
                  <a:cubicBezTo>
                    <a:pt x="329" y="254"/>
                    <a:pt x="255" y="328"/>
                    <a:pt x="165" y="328"/>
                  </a:cubicBezTo>
                  <a:cubicBezTo>
                    <a:pt x="74" y="328"/>
                    <a:pt x="0" y="257"/>
                    <a:pt x="0" y="167"/>
                  </a:cubicBezTo>
                  <a:cubicBezTo>
                    <a:pt x="0" y="76"/>
                    <a:pt x="72" y="2"/>
                    <a:pt x="162" y="2"/>
                  </a:cubicBezTo>
                  <a:cubicBezTo>
                    <a:pt x="252" y="0"/>
                    <a:pt x="326" y="74"/>
                    <a:pt x="326"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5653105" y="3271994"/>
              <a:ext cx="10450" cy="10450"/>
            </a:xfrm>
            <a:custGeom>
              <a:avLst/>
              <a:gdLst/>
              <a:ahLst/>
              <a:cxnLst/>
              <a:rect l="l" t="t" r="r" b="b"/>
              <a:pathLst>
                <a:path w="327" h="327" extrusionOk="0">
                  <a:moveTo>
                    <a:pt x="326" y="165"/>
                  </a:moveTo>
                  <a:cubicBezTo>
                    <a:pt x="326" y="255"/>
                    <a:pt x="254" y="327"/>
                    <a:pt x="162" y="327"/>
                  </a:cubicBezTo>
                  <a:cubicBezTo>
                    <a:pt x="72" y="327"/>
                    <a:pt x="0" y="255"/>
                    <a:pt x="0" y="165"/>
                  </a:cubicBezTo>
                  <a:cubicBezTo>
                    <a:pt x="0" y="74"/>
                    <a:pt x="72" y="0"/>
                    <a:pt x="162" y="0"/>
                  </a:cubicBezTo>
                  <a:cubicBezTo>
                    <a:pt x="254" y="0"/>
                    <a:pt x="326" y="74"/>
                    <a:pt x="326"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5591810" y="3291520"/>
              <a:ext cx="10546" cy="10514"/>
            </a:xfrm>
            <a:custGeom>
              <a:avLst/>
              <a:gdLst/>
              <a:ahLst/>
              <a:cxnLst/>
              <a:rect l="l" t="t" r="r" b="b"/>
              <a:pathLst>
                <a:path w="330" h="329" extrusionOk="0">
                  <a:moveTo>
                    <a:pt x="327" y="164"/>
                  </a:moveTo>
                  <a:cubicBezTo>
                    <a:pt x="329" y="254"/>
                    <a:pt x="255" y="328"/>
                    <a:pt x="165" y="328"/>
                  </a:cubicBezTo>
                  <a:cubicBezTo>
                    <a:pt x="75" y="328"/>
                    <a:pt x="1" y="257"/>
                    <a:pt x="1" y="167"/>
                  </a:cubicBezTo>
                  <a:cubicBezTo>
                    <a:pt x="1" y="76"/>
                    <a:pt x="72" y="2"/>
                    <a:pt x="163" y="2"/>
                  </a:cubicBezTo>
                  <a:cubicBezTo>
                    <a:pt x="253" y="0"/>
                    <a:pt x="327" y="74"/>
                    <a:pt x="327"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5612295" y="3291360"/>
              <a:ext cx="10514" cy="10514"/>
            </a:xfrm>
            <a:custGeom>
              <a:avLst/>
              <a:gdLst/>
              <a:ahLst/>
              <a:cxnLst/>
              <a:rect l="l" t="t" r="r" b="b"/>
              <a:pathLst>
                <a:path w="329" h="329" extrusionOk="0">
                  <a:moveTo>
                    <a:pt x="326" y="162"/>
                  </a:moveTo>
                  <a:cubicBezTo>
                    <a:pt x="329" y="253"/>
                    <a:pt x="255" y="327"/>
                    <a:pt x="165" y="327"/>
                  </a:cubicBezTo>
                  <a:cubicBezTo>
                    <a:pt x="74" y="329"/>
                    <a:pt x="3" y="255"/>
                    <a:pt x="0" y="165"/>
                  </a:cubicBezTo>
                  <a:cubicBezTo>
                    <a:pt x="0" y="74"/>
                    <a:pt x="72" y="3"/>
                    <a:pt x="162" y="0"/>
                  </a:cubicBezTo>
                  <a:cubicBezTo>
                    <a:pt x="252" y="0"/>
                    <a:pt x="326" y="72"/>
                    <a:pt x="326"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5632748" y="3291136"/>
              <a:ext cx="10546" cy="10514"/>
            </a:xfrm>
            <a:custGeom>
              <a:avLst/>
              <a:gdLst/>
              <a:ahLst/>
              <a:cxnLst/>
              <a:rect l="l" t="t" r="r" b="b"/>
              <a:pathLst>
                <a:path w="330" h="329" extrusionOk="0">
                  <a:moveTo>
                    <a:pt x="327" y="165"/>
                  </a:moveTo>
                  <a:cubicBezTo>
                    <a:pt x="329" y="255"/>
                    <a:pt x="255" y="329"/>
                    <a:pt x="165" y="329"/>
                  </a:cubicBezTo>
                  <a:cubicBezTo>
                    <a:pt x="75" y="329"/>
                    <a:pt x="3" y="257"/>
                    <a:pt x="1" y="167"/>
                  </a:cubicBezTo>
                  <a:cubicBezTo>
                    <a:pt x="1" y="77"/>
                    <a:pt x="73" y="3"/>
                    <a:pt x="163" y="3"/>
                  </a:cubicBezTo>
                  <a:cubicBezTo>
                    <a:pt x="253" y="0"/>
                    <a:pt x="327" y="74"/>
                    <a:pt x="327"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5653233" y="3290976"/>
              <a:ext cx="10450" cy="10546"/>
            </a:xfrm>
            <a:custGeom>
              <a:avLst/>
              <a:gdLst/>
              <a:ahLst/>
              <a:cxnLst/>
              <a:rect l="l" t="t" r="r" b="b"/>
              <a:pathLst>
                <a:path w="327" h="330" extrusionOk="0">
                  <a:moveTo>
                    <a:pt x="327" y="165"/>
                  </a:moveTo>
                  <a:cubicBezTo>
                    <a:pt x="327" y="255"/>
                    <a:pt x="255" y="329"/>
                    <a:pt x="165" y="329"/>
                  </a:cubicBezTo>
                  <a:cubicBezTo>
                    <a:pt x="75" y="329"/>
                    <a:pt x="1" y="255"/>
                    <a:pt x="1" y="165"/>
                  </a:cubicBezTo>
                  <a:cubicBezTo>
                    <a:pt x="1" y="75"/>
                    <a:pt x="75" y="1"/>
                    <a:pt x="165" y="1"/>
                  </a:cubicBezTo>
                  <a:cubicBezTo>
                    <a:pt x="255" y="1"/>
                    <a:pt x="327" y="75"/>
                    <a:pt x="327"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5591970" y="3310502"/>
              <a:ext cx="10514" cy="10514"/>
            </a:xfrm>
            <a:custGeom>
              <a:avLst/>
              <a:gdLst/>
              <a:ahLst/>
              <a:cxnLst/>
              <a:rect l="l" t="t" r="r" b="b"/>
              <a:pathLst>
                <a:path w="329" h="329" extrusionOk="0">
                  <a:moveTo>
                    <a:pt x="329" y="165"/>
                  </a:moveTo>
                  <a:cubicBezTo>
                    <a:pt x="329" y="255"/>
                    <a:pt x="257" y="327"/>
                    <a:pt x="167" y="329"/>
                  </a:cubicBezTo>
                  <a:cubicBezTo>
                    <a:pt x="77" y="329"/>
                    <a:pt x="3" y="257"/>
                    <a:pt x="0" y="167"/>
                  </a:cubicBezTo>
                  <a:cubicBezTo>
                    <a:pt x="0" y="77"/>
                    <a:pt x="72" y="3"/>
                    <a:pt x="162" y="3"/>
                  </a:cubicBezTo>
                  <a:cubicBezTo>
                    <a:pt x="252" y="0"/>
                    <a:pt x="326" y="74"/>
                    <a:pt x="329"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5612423" y="3310343"/>
              <a:ext cx="10546" cy="10546"/>
            </a:xfrm>
            <a:custGeom>
              <a:avLst/>
              <a:gdLst/>
              <a:ahLst/>
              <a:cxnLst/>
              <a:rect l="l" t="t" r="r" b="b"/>
              <a:pathLst>
                <a:path w="330" h="330" extrusionOk="0">
                  <a:moveTo>
                    <a:pt x="329" y="163"/>
                  </a:moveTo>
                  <a:cubicBezTo>
                    <a:pt x="329" y="253"/>
                    <a:pt x="258" y="327"/>
                    <a:pt x="167" y="329"/>
                  </a:cubicBezTo>
                  <a:cubicBezTo>
                    <a:pt x="77" y="329"/>
                    <a:pt x="3" y="258"/>
                    <a:pt x="1" y="167"/>
                  </a:cubicBezTo>
                  <a:cubicBezTo>
                    <a:pt x="1" y="77"/>
                    <a:pt x="73" y="3"/>
                    <a:pt x="163" y="1"/>
                  </a:cubicBezTo>
                  <a:cubicBezTo>
                    <a:pt x="255" y="1"/>
                    <a:pt x="327" y="73"/>
                    <a:pt x="329" y="163"/>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5632908" y="3310215"/>
              <a:ext cx="10546" cy="10450"/>
            </a:xfrm>
            <a:custGeom>
              <a:avLst/>
              <a:gdLst/>
              <a:ahLst/>
              <a:cxnLst/>
              <a:rect l="l" t="t" r="r" b="b"/>
              <a:pathLst>
                <a:path w="330" h="327" extrusionOk="0">
                  <a:moveTo>
                    <a:pt x="329" y="162"/>
                  </a:moveTo>
                  <a:cubicBezTo>
                    <a:pt x="329" y="252"/>
                    <a:pt x="257" y="326"/>
                    <a:pt x="167" y="326"/>
                  </a:cubicBezTo>
                  <a:cubicBezTo>
                    <a:pt x="77" y="326"/>
                    <a:pt x="3" y="255"/>
                    <a:pt x="1" y="164"/>
                  </a:cubicBezTo>
                  <a:cubicBezTo>
                    <a:pt x="1" y="74"/>
                    <a:pt x="72" y="0"/>
                    <a:pt x="163" y="0"/>
                  </a:cubicBezTo>
                  <a:cubicBezTo>
                    <a:pt x="253" y="0"/>
                    <a:pt x="327"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5653392" y="3309991"/>
              <a:ext cx="10514" cy="10514"/>
            </a:xfrm>
            <a:custGeom>
              <a:avLst/>
              <a:gdLst/>
              <a:ahLst/>
              <a:cxnLst/>
              <a:rect l="l" t="t" r="r" b="b"/>
              <a:pathLst>
                <a:path w="329" h="329" extrusionOk="0">
                  <a:moveTo>
                    <a:pt x="329" y="162"/>
                  </a:moveTo>
                  <a:cubicBezTo>
                    <a:pt x="329" y="252"/>
                    <a:pt x="257" y="326"/>
                    <a:pt x="167" y="329"/>
                  </a:cubicBezTo>
                  <a:cubicBezTo>
                    <a:pt x="77" y="329"/>
                    <a:pt x="3" y="257"/>
                    <a:pt x="0" y="167"/>
                  </a:cubicBezTo>
                  <a:cubicBezTo>
                    <a:pt x="0" y="77"/>
                    <a:pt x="72" y="3"/>
                    <a:pt x="162" y="0"/>
                  </a:cubicBezTo>
                  <a:cubicBezTo>
                    <a:pt x="252" y="0"/>
                    <a:pt x="326"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8"/>
          <p:cNvGrpSpPr/>
          <p:nvPr/>
        </p:nvGrpSpPr>
        <p:grpSpPr>
          <a:xfrm>
            <a:off x="7514102" y="1197257"/>
            <a:ext cx="1455675" cy="4235766"/>
            <a:chOff x="4746196" y="767085"/>
            <a:chExt cx="1197791" cy="3485366"/>
          </a:xfrm>
        </p:grpSpPr>
        <p:sp>
          <p:nvSpPr>
            <p:cNvPr id="325" name="Google Shape;325;p28"/>
            <p:cNvSpPr/>
            <p:nvPr/>
          </p:nvSpPr>
          <p:spPr>
            <a:xfrm>
              <a:off x="4758755" y="2602157"/>
              <a:ext cx="1185232" cy="1650294"/>
            </a:xfrm>
            <a:custGeom>
              <a:avLst/>
              <a:gdLst/>
              <a:ahLst/>
              <a:cxnLst/>
              <a:rect l="l" t="t" r="r" b="b"/>
              <a:pathLst>
                <a:path w="17743" h="24705" extrusionOk="0">
                  <a:moveTo>
                    <a:pt x="8613" y="24704"/>
                  </a:moveTo>
                  <a:cubicBezTo>
                    <a:pt x="6541" y="24704"/>
                    <a:pt x="4418" y="24373"/>
                    <a:pt x="2935" y="23823"/>
                  </a:cubicBezTo>
                  <a:cubicBezTo>
                    <a:pt x="1885" y="23432"/>
                    <a:pt x="1159" y="22687"/>
                    <a:pt x="775" y="21609"/>
                  </a:cubicBezTo>
                  <a:cubicBezTo>
                    <a:pt x="0" y="19433"/>
                    <a:pt x="847" y="16389"/>
                    <a:pt x="1964" y="14486"/>
                  </a:cubicBezTo>
                  <a:cubicBezTo>
                    <a:pt x="3361" y="12096"/>
                    <a:pt x="2905" y="10616"/>
                    <a:pt x="1911" y="7369"/>
                  </a:cubicBezTo>
                  <a:lnTo>
                    <a:pt x="1772" y="6913"/>
                  </a:lnTo>
                  <a:cubicBezTo>
                    <a:pt x="914" y="4105"/>
                    <a:pt x="1346" y="1714"/>
                    <a:pt x="2114" y="678"/>
                  </a:cubicBezTo>
                  <a:cubicBezTo>
                    <a:pt x="2528" y="118"/>
                    <a:pt x="2977" y="0"/>
                    <a:pt x="3280" y="0"/>
                  </a:cubicBezTo>
                  <a:cubicBezTo>
                    <a:pt x="3391" y="0"/>
                    <a:pt x="3502" y="16"/>
                    <a:pt x="3613" y="49"/>
                  </a:cubicBezTo>
                  <a:cubicBezTo>
                    <a:pt x="4651" y="347"/>
                    <a:pt x="4596" y="1411"/>
                    <a:pt x="4547" y="2350"/>
                  </a:cubicBezTo>
                  <a:cubicBezTo>
                    <a:pt x="4510" y="3090"/>
                    <a:pt x="4471" y="3856"/>
                    <a:pt x="4811" y="4464"/>
                  </a:cubicBezTo>
                  <a:cubicBezTo>
                    <a:pt x="5010" y="4818"/>
                    <a:pt x="5285" y="4984"/>
                    <a:pt x="5678" y="4984"/>
                  </a:cubicBezTo>
                  <a:cubicBezTo>
                    <a:pt x="5727" y="4984"/>
                    <a:pt x="5778" y="4980"/>
                    <a:pt x="5831" y="4975"/>
                  </a:cubicBezTo>
                  <a:cubicBezTo>
                    <a:pt x="6476" y="4910"/>
                    <a:pt x="7112" y="4480"/>
                    <a:pt x="7119" y="4475"/>
                  </a:cubicBezTo>
                  <a:lnTo>
                    <a:pt x="7288" y="4360"/>
                  </a:lnTo>
                  <a:lnTo>
                    <a:pt x="7482" y="4422"/>
                  </a:lnTo>
                  <a:lnTo>
                    <a:pt x="9240" y="4580"/>
                  </a:lnTo>
                  <a:lnTo>
                    <a:pt x="9652" y="5232"/>
                  </a:lnTo>
                  <a:cubicBezTo>
                    <a:pt x="9855" y="5586"/>
                    <a:pt x="9980" y="6027"/>
                    <a:pt x="10114" y="6492"/>
                  </a:cubicBezTo>
                  <a:cubicBezTo>
                    <a:pt x="10406" y="7522"/>
                    <a:pt x="10646" y="8197"/>
                    <a:pt x="11264" y="8222"/>
                  </a:cubicBezTo>
                  <a:cubicBezTo>
                    <a:pt x="11280" y="8222"/>
                    <a:pt x="11296" y="8222"/>
                    <a:pt x="11310" y="8222"/>
                  </a:cubicBezTo>
                  <a:cubicBezTo>
                    <a:pt x="12023" y="8222"/>
                    <a:pt x="12261" y="7468"/>
                    <a:pt x="12522" y="6402"/>
                  </a:cubicBezTo>
                  <a:cubicBezTo>
                    <a:pt x="12709" y="5632"/>
                    <a:pt x="12904" y="4836"/>
                    <a:pt x="13605" y="4836"/>
                  </a:cubicBezTo>
                  <a:cubicBezTo>
                    <a:pt x="13630" y="4836"/>
                    <a:pt x="13655" y="4839"/>
                    <a:pt x="13681" y="4841"/>
                  </a:cubicBezTo>
                  <a:cubicBezTo>
                    <a:pt x="13961" y="4869"/>
                    <a:pt x="14359" y="5031"/>
                    <a:pt x="14692" y="5650"/>
                  </a:cubicBezTo>
                  <a:cubicBezTo>
                    <a:pt x="15268" y="6721"/>
                    <a:pt x="15399" y="8780"/>
                    <a:pt x="14504" y="10482"/>
                  </a:cubicBezTo>
                  <a:cubicBezTo>
                    <a:pt x="13482" y="12420"/>
                    <a:pt x="14012" y="13840"/>
                    <a:pt x="15272" y="15635"/>
                  </a:cubicBezTo>
                  <a:cubicBezTo>
                    <a:pt x="17742" y="19149"/>
                    <a:pt x="16336" y="21609"/>
                    <a:pt x="15277" y="22764"/>
                  </a:cubicBezTo>
                  <a:cubicBezTo>
                    <a:pt x="14576" y="23531"/>
                    <a:pt x="13420" y="24082"/>
                    <a:pt x="11844" y="24403"/>
                  </a:cubicBezTo>
                  <a:cubicBezTo>
                    <a:pt x="10871" y="24602"/>
                    <a:pt x="9786" y="24704"/>
                    <a:pt x="8613" y="247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4746196" y="2606766"/>
              <a:ext cx="1152233" cy="1636667"/>
            </a:xfrm>
            <a:custGeom>
              <a:avLst/>
              <a:gdLst/>
              <a:ahLst/>
              <a:cxnLst/>
              <a:rect l="l" t="t" r="r" b="b"/>
              <a:pathLst>
                <a:path w="17249" h="24501" extrusionOk="0">
                  <a:moveTo>
                    <a:pt x="15159" y="22415"/>
                  </a:moveTo>
                  <a:cubicBezTo>
                    <a:pt x="14475" y="23162"/>
                    <a:pt x="13314" y="23650"/>
                    <a:pt x="11949" y="23927"/>
                  </a:cubicBezTo>
                  <a:cubicBezTo>
                    <a:pt x="9144" y="24501"/>
                    <a:pt x="5466" y="24182"/>
                    <a:pt x="3269" y="23365"/>
                  </a:cubicBezTo>
                  <a:cubicBezTo>
                    <a:pt x="1" y="22149"/>
                    <a:pt x="951" y="17287"/>
                    <a:pt x="2508" y="14625"/>
                  </a:cubicBezTo>
                  <a:cubicBezTo>
                    <a:pt x="4064" y="11965"/>
                    <a:pt x="3458" y="10332"/>
                    <a:pt x="2355" y="6724"/>
                  </a:cubicBezTo>
                  <a:cubicBezTo>
                    <a:pt x="1252" y="3116"/>
                    <a:pt x="2355" y="0"/>
                    <a:pt x="3685" y="380"/>
                  </a:cubicBezTo>
                  <a:cubicBezTo>
                    <a:pt x="5015" y="761"/>
                    <a:pt x="3761" y="3040"/>
                    <a:pt x="4636" y="4596"/>
                  </a:cubicBezTo>
                  <a:cubicBezTo>
                    <a:pt x="4992" y="5230"/>
                    <a:pt x="5535" y="5373"/>
                    <a:pt x="6058" y="5320"/>
                  </a:cubicBezTo>
                  <a:cubicBezTo>
                    <a:pt x="6826" y="5244"/>
                    <a:pt x="7543" y="4749"/>
                    <a:pt x="7543" y="4749"/>
                  </a:cubicBezTo>
                  <a:lnTo>
                    <a:pt x="9479" y="5369"/>
                  </a:lnTo>
                  <a:cubicBezTo>
                    <a:pt x="10048" y="6359"/>
                    <a:pt x="10032" y="8510"/>
                    <a:pt x="11436" y="8567"/>
                  </a:cubicBezTo>
                  <a:cubicBezTo>
                    <a:pt x="13390" y="8646"/>
                    <a:pt x="12860" y="5089"/>
                    <a:pt x="13830" y="5184"/>
                  </a:cubicBezTo>
                  <a:cubicBezTo>
                    <a:pt x="14799" y="5281"/>
                    <a:pt x="15462" y="8054"/>
                    <a:pt x="14322" y="10219"/>
                  </a:cubicBezTo>
                  <a:cubicBezTo>
                    <a:pt x="13182" y="12386"/>
                    <a:pt x="13867" y="14019"/>
                    <a:pt x="15120" y="15804"/>
                  </a:cubicBezTo>
                  <a:cubicBezTo>
                    <a:pt x="16374" y="17588"/>
                    <a:pt x="17248" y="20137"/>
                    <a:pt x="15159" y="22415"/>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5022751" y="2923934"/>
              <a:ext cx="875681" cy="1281224"/>
            </a:xfrm>
            <a:custGeom>
              <a:avLst/>
              <a:gdLst/>
              <a:ahLst/>
              <a:cxnLst/>
              <a:rect l="l" t="t" r="r" b="b"/>
              <a:pathLst>
                <a:path w="13109" h="19180" extrusionOk="0">
                  <a:moveTo>
                    <a:pt x="11019" y="17667"/>
                  </a:moveTo>
                  <a:cubicBezTo>
                    <a:pt x="10335" y="18414"/>
                    <a:pt x="9174" y="18902"/>
                    <a:pt x="7809" y="19179"/>
                  </a:cubicBezTo>
                  <a:cubicBezTo>
                    <a:pt x="6468" y="17736"/>
                    <a:pt x="9167" y="16594"/>
                    <a:pt x="8968" y="14438"/>
                  </a:cubicBezTo>
                  <a:cubicBezTo>
                    <a:pt x="8739" y="11968"/>
                    <a:pt x="6345" y="12918"/>
                    <a:pt x="3269" y="13029"/>
                  </a:cubicBezTo>
                  <a:cubicBezTo>
                    <a:pt x="190" y="13145"/>
                    <a:pt x="1" y="11396"/>
                    <a:pt x="685" y="9611"/>
                  </a:cubicBezTo>
                  <a:cubicBezTo>
                    <a:pt x="1370" y="7828"/>
                    <a:pt x="2651" y="6017"/>
                    <a:pt x="2346" y="4041"/>
                  </a:cubicBezTo>
                  <a:cubicBezTo>
                    <a:pt x="2291" y="3690"/>
                    <a:pt x="2226" y="3313"/>
                    <a:pt x="2159" y="2938"/>
                  </a:cubicBezTo>
                  <a:cubicBezTo>
                    <a:pt x="1962" y="1800"/>
                    <a:pt x="2450" y="655"/>
                    <a:pt x="3403" y="1"/>
                  </a:cubicBezTo>
                  <a:lnTo>
                    <a:pt x="3403" y="1"/>
                  </a:lnTo>
                  <a:lnTo>
                    <a:pt x="5339" y="621"/>
                  </a:lnTo>
                  <a:cubicBezTo>
                    <a:pt x="5908" y="1611"/>
                    <a:pt x="5892" y="3762"/>
                    <a:pt x="7296" y="3819"/>
                  </a:cubicBezTo>
                  <a:cubicBezTo>
                    <a:pt x="9252" y="3898"/>
                    <a:pt x="8720" y="341"/>
                    <a:pt x="9690" y="436"/>
                  </a:cubicBezTo>
                  <a:cubicBezTo>
                    <a:pt x="10659" y="533"/>
                    <a:pt x="11322" y="3306"/>
                    <a:pt x="10185" y="5471"/>
                  </a:cubicBezTo>
                  <a:cubicBezTo>
                    <a:pt x="9044" y="7638"/>
                    <a:pt x="9727" y="9271"/>
                    <a:pt x="10980" y="11056"/>
                  </a:cubicBezTo>
                  <a:cubicBezTo>
                    <a:pt x="12234" y="12840"/>
                    <a:pt x="13108" y="15389"/>
                    <a:pt x="11019" y="176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5068509" y="2948049"/>
              <a:ext cx="752502" cy="1233128"/>
            </a:xfrm>
            <a:custGeom>
              <a:avLst/>
              <a:gdLst/>
              <a:ahLst/>
              <a:cxnLst/>
              <a:rect l="l" t="t" r="r" b="b"/>
              <a:pathLst>
                <a:path w="11265" h="18460" extrusionOk="0">
                  <a:moveTo>
                    <a:pt x="11264" y="14264"/>
                  </a:moveTo>
                  <a:cubicBezTo>
                    <a:pt x="11264" y="15289"/>
                    <a:pt x="10871" y="16237"/>
                    <a:pt x="10094" y="17086"/>
                  </a:cubicBezTo>
                  <a:cubicBezTo>
                    <a:pt x="9534" y="17697"/>
                    <a:pt x="8554" y="18171"/>
                    <a:pt x="7247" y="18460"/>
                  </a:cubicBezTo>
                  <a:cubicBezTo>
                    <a:pt x="7129" y="18298"/>
                    <a:pt x="7073" y="18141"/>
                    <a:pt x="7073" y="17976"/>
                  </a:cubicBezTo>
                  <a:cubicBezTo>
                    <a:pt x="7073" y="17604"/>
                    <a:pt x="7351" y="17185"/>
                    <a:pt x="7672" y="16704"/>
                  </a:cubicBezTo>
                  <a:cubicBezTo>
                    <a:pt x="8114" y="16036"/>
                    <a:pt x="8618" y="15282"/>
                    <a:pt x="8618" y="14306"/>
                  </a:cubicBezTo>
                  <a:cubicBezTo>
                    <a:pt x="8618" y="14220"/>
                    <a:pt x="8614" y="14132"/>
                    <a:pt x="8604" y="14047"/>
                  </a:cubicBezTo>
                  <a:cubicBezTo>
                    <a:pt x="8542" y="13358"/>
                    <a:pt x="8318" y="12863"/>
                    <a:pt x="7922" y="12537"/>
                  </a:cubicBezTo>
                  <a:cubicBezTo>
                    <a:pt x="7170" y="11919"/>
                    <a:pt x="5979" y="12039"/>
                    <a:pt x="4474" y="12194"/>
                  </a:cubicBezTo>
                  <a:cubicBezTo>
                    <a:pt x="3868" y="12257"/>
                    <a:pt x="3241" y="12319"/>
                    <a:pt x="2572" y="12345"/>
                  </a:cubicBezTo>
                  <a:cubicBezTo>
                    <a:pt x="1532" y="12384"/>
                    <a:pt x="798" y="12203"/>
                    <a:pt x="391" y="11813"/>
                  </a:cubicBezTo>
                  <a:cubicBezTo>
                    <a:pt x="128" y="11560"/>
                    <a:pt x="0" y="11216"/>
                    <a:pt x="0" y="10763"/>
                  </a:cubicBezTo>
                  <a:cubicBezTo>
                    <a:pt x="0" y="10365"/>
                    <a:pt x="102" y="9893"/>
                    <a:pt x="306" y="9368"/>
                  </a:cubicBezTo>
                  <a:cubicBezTo>
                    <a:pt x="479" y="8915"/>
                    <a:pt x="690" y="8466"/>
                    <a:pt x="912" y="7989"/>
                  </a:cubicBezTo>
                  <a:cubicBezTo>
                    <a:pt x="1462" y="6814"/>
                    <a:pt x="2031" y="5598"/>
                    <a:pt x="2031" y="4289"/>
                  </a:cubicBezTo>
                  <a:cubicBezTo>
                    <a:pt x="2031" y="4067"/>
                    <a:pt x="2015" y="3845"/>
                    <a:pt x="1983" y="3630"/>
                  </a:cubicBezTo>
                  <a:cubicBezTo>
                    <a:pt x="1934" y="3315"/>
                    <a:pt x="1874" y="2977"/>
                    <a:pt x="1816" y="2642"/>
                  </a:cubicBezTo>
                  <a:lnTo>
                    <a:pt x="1795" y="2522"/>
                  </a:lnTo>
                  <a:cubicBezTo>
                    <a:pt x="1770" y="2374"/>
                    <a:pt x="1756" y="2223"/>
                    <a:pt x="1756" y="2073"/>
                  </a:cubicBezTo>
                  <a:cubicBezTo>
                    <a:pt x="1756" y="1263"/>
                    <a:pt x="2135" y="498"/>
                    <a:pt x="2776" y="1"/>
                  </a:cubicBezTo>
                  <a:lnTo>
                    <a:pt x="4427" y="530"/>
                  </a:lnTo>
                  <a:cubicBezTo>
                    <a:pt x="4557" y="796"/>
                    <a:pt x="4659" y="1150"/>
                    <a:pt x="4763" y="1520"/>
                  </a:cubicBezTo>
                  <a:cubicBezTo>
                    <a:pt x="5045" y="2508"/>
                    <a:pt x="5396" y="3736"/>
                    <a:pt x="6597" y="3785"/>
                  </a:cubicBezTo>
                  <a:cubicBezTo>
                    <a:pt x="8008" y="3840"/>
                    <a:pt x="8352" y="2429"/>
                    <a:pt x="8604" y="1400"/>
                  </a:cubicBezTo>
                  <a:cubicBezTo>
                    <a:pt x="8690" y="1046"/>
                    <a:pt x="8836" y="454"/>
                    <a:pt x="8965" y="401"/>
                  </a:cubicBezTo>
                  <a:cubicBezTo>
                    <a:pt x="9305" y="433"/>
                    <a:pt x="9772" y="1287"/>
                    <a:pt x="9772" y="2600"/>
                  </a:cubicBezTo>
                  <a:cubicBezTo>
                    <a:pt x="9772" y="3188"/>
                    <a:pt x="9675" y="4076"/>
                    <a:pt x="9210" y="4959"/>
                  </a:cubicBezTo>
                  <a:cubicBezTo>
                    <a:pt x="8794" y="5750"/>
                    <a:pt x="8593" y="6500"/>
                    <a:pt x="8593" y="7254"/>
                  </a:cubicBezTo>
                  <a:cubicBezTo>
                    <a:pt x="8593" y="8646"/>
                    <a:pt x="9319" y="9870"/>
                    <a:pt x="10029" y="10883"/>
                  </a:cubicBezTo>
                  <a:cubicBezTo>
                    <a:pt x="10594" y="11685"/>
                    <a:pt x="11264" y="12923"/>
                    <a:pt x="11264" y="14264"/>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5662098" y="3730014"/>
              <a:ext cx="57114" cy="57181"/>
            </a:xfrm>
            <a:custGeom>
              <a:avLst/>
              <a:gdLst/>
              <a:ahLst/>
              <a:cxnLst/>
              <a:rect l="l" t="t" r="r" b="b"/>
              <a:pathLst>
                <a:path w="855" h="856" extrusionOk="0">
                  <a:moveTo>
                    <a:pt x="854" y="428"/>
                  </a:moveTo>
                  <a:cubicBezTo>
                    <a:pt x="854" y="664"/>
                    <a:pt x="662" y="856"/>
                    <a:pt x="426" y="856"/>
                  </a:cubicBezTo>
                  <a:cubicBezTo>
                    <a:pt x="190" y="856"/>
                    <a:pt x="1" y="664"/>
                    <a:pt x="1" y="428"/>
                  </a:cubicBezTo>
                  <a:cubicBezTo>
                    <a:pt x="1" y="192"/>
                    <a:pt x="190" y="0"/>
                    <a:pt x="426" y="0"/>
                  </a:cubicBezTo>
                  <a:cubicBezTo>
                    <a:pt x="662" y="0"/>
                    <a:pt x="854" y="192"/>
                    <a:pt x="854"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5704917" y="3852793"/>
              <a:ext cx="57047" cy="57114"/>
            </a:xfrm>
            <a:custGeom>
              <a:avLst/>
              <a:gdLst/>
              <a:ahLst/>
              <a:cxnLst/>
              <a:rect l="l" t="t" r="r" b="b"/>
              <a:pathLst>
                <a:path w="854" h="855" extrusionOk="0">
                  <a:moveTo>
                    <a:pt x="854" y="427"/>
                  </a:moveTo>
                  <a:cubicBezTo>
                    <a:pt x="854" y="662"/>
                    <a:pt x="664" y="854"/>
                    <a:pt x="428" y="854"/>
                  </a:cubicBezTo>
                  <a:cubicBezTo>
                    <a:pt x="192" y="854"/>
                    <a:pt x="0" y="662"/>
                    <a:pt x="0" y="427"/>
                  </a:cubicBezTo>
                  <a:cubicBezTo>
                    <a:pt x="0" y="191"/>
                    <a:pt x="192" y="1"/>
                    <a:pt x="428" y="1"/>
                  </a:cubicBezTo>
                  <a:cubicBezTo>
                    <a:pt x="664" y="1"/>
                    <a:pt x="854" y="191"/>
                    <a:pt x="854" y="4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5683875" y="3967957"/>
              <a:ext cx="57248" cy="57181"/>
            </a:xfrm>
            <a:custGeom>
              <a:avLst/>
              <a:gdLst/>
              <a:ahLst/>
              <a:cxnLst/>
              <a:rect l="l" t="t" r="r" b="b"/>
              <a:pathLst>
                <a:path w="857" h="856" extrusionOk="0">
                  <a:moveTo>
                    <a:pt x="856" y="428"/>
                  </a:moveTo>
                  <a:cubicBezTo>
                    <a:pt x="856" y="664"/>
                    <a:pt x="665" y="856"/>
                    <a:pt x="429" y="856"/>
                  </a:cubicBezTo>
                  <a:cubicBezTo>
                    <a:pt x="193" y="856"/>
                    <a:pt x="1" y="664"/>
                    <a:pt x="1" y="428"/>
                  </a:cubicBezTo>
                  <a:cubicBezTo>
                    <a:pt x="1" y="192"/>
                    <a:pt x="193" y="0"/>
                    <a:pt x="429" y="0"/>
                  </a:cubicBezTo>
                  <a:cubicBezTo>
                    <a:pt x="665" y="0"/>
                    <a:pt x="856" y="192"/>
                    <a:pt x="856"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5602779" y="4053662"/>
              <a:ext cx="57047" cy="57114"/>
            </a:xfrm>
            <a:custGeom>
              <a:avLst/>
              <a:gdLst/>
              <a:ahLst/>
              <a:cxnLst/>
              <a:rect l="l" t="t" r="r" b="b"/>
              <a:pathLst>
                <a:path w="854" h="855" extrusionOk="0">
                  <a:moveTo>
                    <a:pt x="854" y="429"/>
                  </a:moveTo>
                  <a:cubicBezTo>
                    <a:pt x="854" y="662"/>
                    <a:pt x="662" y="854"/>
                    <a:pt x="426" y="854"/>
                  </a:cubicBezTo>
                  <a:cubicBezTo>
                    <a:pt x="190" y="854"/>
                    <a:pt x="0" y="665"/>
                    <a:pt x="0" y="429"/>
                  </a:cubicBezTo>
                  <a:cubicBezTo>
                    <a:pt x="0" y="190"/>
                    <a:pt x="190" y="1"/>
                    <a:pt x="426" y="1"/>
                  </a:cubicBezTo>
                  <a:cubicBezTo>
                    <a:pt x="662" y="1"/>
                    <a:pt x="854" y="193"/>
                    <a:pt x="854" y="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5210460" y="1438695"/>
              <a:ext cx="168937" cy="1555438"/>
            </a:xfrm>
            <a:custGeom>
              <a:avLst/>
              <a:gdLst/>
              <a:ahLst/>
              <a:cxnLst/>
              <a:rect l="l" t="t" r="r" b="b"/>
              <a:pathLst>
                <a:path w="2529" h="23285" extrusionOk="0">
                  <a:moveTo>
                    <a:pt x="1" y="1"/>
                  </a:moveTo>
                  <a:lnTo>
                    <a:pt x="2529" y="1"/>
                  </a:lnTo>
                  <a:lnTo>
                    <a:pt x="2529" y="23285"/>
                  </a:lnTo>
                  <a:lnTo>
                    <a:pt x="1" y="232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5151943" y="767085"/>
              <a:ext cx="328188" cy="674480"/>
            </a:xfrm>
            <a:custGeom>
              <a:avLst/>
              <a:gdLst/>
              <a:ahLst/>
              <a:cxnLst/>
              <a:rect l="l" t="t" r="r" b="b"/>
              <a:pathLst>
                <a:path w="4913" h="10097" extrusionOk="0">
                  <a:moveTo>
                    <a:pt x="863" y="10069"/>
                  </a:moveTo>
                  <a:lnTo>
                    <a:pt x="863" y="9611"/>
                  </a:lnTo>
                  <a:lnTo>
                    <a:pt x="0" y="9611"/>
                  </a:lnTo>
                  <a:cubicBezTo>
                    <a:pt x="0" y="9611"/>
                    <a:pt x="1656" y="2515"/>
                    <a:pt x="2105" y="1432"/>
                  </a:cubicBezTo>
                  <a:cubicBezTo>
                    <a:pt x="2563" y="325"/>
                    <a:pt x="4832" y="1"/>
                    <a:pt x="4913" y="2351"/>
                  </a:cubicBezTo>
                  <a:cubicBezTo>
                    <a:pt x="4913" y="2351"/>
                    <a:pt x="3481" y="2619"/>
                    <a:pt x="3752" y="4428"/>
                  </a:cubicBezTo>
                  <a:cubicBezTo>
                    <a:pt x="4023" y="6236"/>
                    <a:pt x="4698" y="8207"/>
                    <a:pt x="4698" y="8207"/>
                  </a:cubicBezTo>
                  <a:cubicBezTo>
                    <a:pt x="4698" y="8207"/>
                    <a:pt x="3650" y="8542"/>
                    <a:pt x="3417" y="9544"/>
                  </a:cubicBezTo>
                  <a:lnTo>
                    <a:pt x="3417" y="10097"/>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5218075" y="1293004"/>
              <a:ext cx="49966" cy="49966"/>
            </a:xfrm>
            <a:custGeom>
              <a:avLst/>
              <a:gdLst/>
              <a:ahLst/>
              <a:cxnLst/>
              <a:rect l="l" t="t" r="r" b="b"/>
              <a:pathLst>
                <a:path w="748" h="748" extrusionOk="0">
                  <a:moveTo>
                    <a:pt x="747" y="376"/>
                  </a:moveTo>
                  <a:cubicBezTo>
                    <a:pt x="747" y="581"/>
                    <a:pt x="581" y="748"/>
                    <a:pt x="373" y="748"/>
                  </a:cubicBezTo>
                  <a:cubicBezTo>
                    <a:pt x="167" y="748"/>
                    <a:pt x="0" y="581"/>
                    <a:pt x="0" y="376"/>
                  </a:cubicBezTo>
                  <a:cubicBezTo>
                    <a:pt x="0" y="170"/>
                    <a:pt x="167" y="1"/>
                    <a:pt x="373" y="1"/>
                  </a:cubicBezTo>
                  <a:cubicBezTo>
                    <a:pt x="581" y="1"/>
                    <a:pt x="747" y="170"/>
                    <a:pt x="747"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5248202" y="1157199"/>
              <a:ext cx="49833" cy="49966"/>
            </a:xfrm>
            <a:custGeom>
              <a:avLst/>
              <a:gdLst/>
              <a:ahLst/>
              <a:cxnLst/>
              <a:rect l="l" t="t" r="r" b="b"/>
              <a:pathLst>
                <a:path w="746" h="748" extrusionOk="0">
                  <a:moveTo>
                    <a:pt x="745" y="373"/>
                  </a:moveTo>
                  <a:cubicBezTo>
                    <a:pt x="745" y="581"/>
                    <a:pt x="579" y="748"/>
                    <a:pt x="373" y="748"/>
                  </a:cubicBezTo>
                  <a:cubicBezTo>
                    <a:pt x="167" y="748"/>
                    <a:pt x="0" y="581"/>
                    <a:pt x="0" y="373"/>
                  </a:cubicBezTo>
                  <a:cubicBezTo>
                    <a:pt x="0" y="167"/>
                    <a:pt x="167" y="1"/>
                    <a:pt x="373" y="1"/>
                  </a:cubicBezTo>
                  <a:cubicBezTo>
                    <a:pt x="579" y="1"/>
                    <a:pt x="745" y="167"/>
                    <a:pt x="745" y="37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5280667" y="1014179"/>
              <a:ext cx="49766" cy="49966"/>
            </a:xfrm>
            <a:custGeom>
              <a:avLst/>
              <a:gdLst/>
              <a:ahLst/>
              <a:cxnLst/>
              <a:rect l="l" t="t" r="r" b="b"/>
              <a:pathLst>
                <a:path w="745" h="748" extrusionOk="0">
                  <a:moveTo>
                    <a:pt x="745" y="375"/>
                  </a:moveTo>
                  <a:cubicBezTo>
                    <a:pt x="745" y="581"/>
                    <a:pt x="578" y="747"/>
                    <a:pt x="372" y="747"/>
                  </a:cubicBezTo>
                  <a:cubicBezTo>
                    <a:pt x="167" y="747"/>
                    <a:pt x="0" y="581"/>
                    <a:pt x="0" y="375"/>
                  </a:cubicBezTo>
                  <a:cubicBezTo>
                    <a:pt x="0" y="169"/>
                    <a:pt x="167" y="0"/>
                    <a:pt x="372" y="0"/>
                  </a:cubicBezTo>
                  <a:cubicBezTo>
                    <a:pt x="578" y="0"/>
                    <a:pt x="745" y="169"/>
                    <a:pt x="745" y="37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5314134" y="875835"/>
              <a:ext cx="49966" cy="50033"/>
            </a:xfrm>
            <a:custGeom>
              <a:avLst/>
              <a:gdLst/>
              <a:ahLst/>
              <a:cxnLst/>
              <a:rect l="l" t="t" r="r" b="b"/>
              <a:pathLst>
                <a:path w="748" h="749" extrusionOk="0">
                  <a:moveTo>
                    <a:pt x="748" y="376"/>
                  </a:moveTo>
                  <a:cubicBezTo>
                    <a:pt x="748" y="582"/>
                    <a:pt x="581" y="748"/>
                    <a:pt x="376" y="748"/>
                  </a:cubicBezTo>
                  <a:cubicBezTo>
                    <a:pt x="170" y="748"/>
                    <a:pt x="1" y="582"/>
                    <a:pt x="1" y="376"/>
                  </a:cubicBezTo>
                  <a:cubicBezTo>
                    <a:pt x="1" y="170"/>
                    <a:pt x="170" y="1"/>
                    <a:pt x="376" y="1"/>
                  </a:cubicBezTo>
                  <a:cubicBezTo>
                    <a:pt x="581" y="1"/>
                    <a:pt x="748" y="170"/>
                    <a:pt x="748"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5122283" y="1295342"/>
              <a:ext cx="56112" cy="40214"/>
            </a:xfrm>
            <a:custGeom>
              <a:avLst/>
              <a:gdLst/>
              <a:ahLst/>
              <a:cxnLst/>
              <a:rect l="l" t="t" r="r" b="b"/>
              <a:pathLst>
                <a:path w="840" h="602" extrusionOk="0">
                  <a:moveTo>
                    <a:pt x="736" y="602"/>
                  </a:moveTo>
                  <a:lnTo>
                    <a:pt x="840" y="183"/>
                  </a:lnTo>
                  <a:lnTo>
                    <a:pt x="104" y="1"/>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5066371" y="1259470"/>
              <a:ext cx="62926" cy="74883"/>
            </a:xfrm>
            <a:custGeom>
              <a:avLst/>
              <a:gdLst/>
              <a:ahLst/>
              <a:cxnLst/>
              <a:rect l="l" t="t" r="r" b="b"/>
              <a:pathLst>
                <a:path w="942" h="1121" extrusionOk="0">
                  <a:moveTo>
                    <a:pt x="0" y="1120"/>
                  </a:moveTo>
                  <a:lnTo>
                    <a:pt x="280" y="1"/>
                  </a:lnTo>
                  <a:lnTo>
                    <a:pt x="941" y="538"/>
                  </a:lnTo>
                  <a:lnTo>
                    <a:pt x="837"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5152878" y="1158267"/>
              <a:ext cx="56112" cy="40280"/>
            </a:xfrm>
            <a:custGeom>
              <a:avLst/>
              <a:gdLst/>
              <a:ahLst/>
              <a:cxnLst/>
              <a:rect l="l" t="t" r="r" b="b"/>
              <a:pathLst>
                <a:path w="840" h="603" extrusionOk="0">
                  <a:moveTo>
                    <a:pt x="736" y="602"/>
                  </a:moveTo>
                  <a:lnTo>
                    <a:pt x="840" y="184"/>
                  </a:lnTo>
                  <a:lnTo>
                    <a:pt x="104" y="1"/>
                  </a:lnTo>
                  <a:lnTo>
                    <a:pt x="0" y="4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097099" y="1122462"/>
              <a:ext cx="62792" cy="74816"/>
            </a:xfrm>
            <a:custGeom>
              <a:avLst/>
              <a:gdLst/>
              <a:ahLst/>
              <a:cxnLst/>
              <a:rect l="l" t="t" r="r" b="b"/>
              <a:pathLst>
                <a:path w="940" h="1120" extrusionOk="0">
                  <a:moveTo>
                    <a:pt x="0" y="1120"/>
                  </a:moveTo>
                  <a:lnTo>
                    <a:pt x="278" y="0"/>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188883" y="1015849"/>
              <a:ext cx="56312" cy="40214"/>
            </a:xfrm>
            <a:custGeom>
              <a:avLst/>
              <a:gdLst/>
              <a:ahLst/>
              <a:cxnLst/>
              <a:rect l="l" t="t" r="r" b="b"/>
              <a:pathLst>
                <a:path w="843" h="602" extrusionOk="0">
                  <a:moveTo>
                    <a:pt x="738" y="602"/>
                  </a:moveTo>
                  <a:lnTo>
                    <a:pt x="842" y="183"/>
                  </a:lnTo>
                  <a:lnTo>
                    <a:pt x="104" y="0"/>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5133105" y="979977"/>
              <a:ext cx="62792" cy="74883"/>
            </a:xfrm>
            <a:custGeom>
              <a:avLst/>
              <a:gdLst/>
              <a:ahLst/>
              <a:cxnLst/>
              <a:rect l="l" t="t" r="r" b="b"/>
              <a:pathLst>
                <a:path w="940" h="1121" extrusionOk="0">
                  <a:moveTo>
                    <a:pt x="0" y="1120"/>
                  </a:moveTo>
                  <a:lnTo>
                    <a:pt x="278" y="1"/>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5228563" y="871560"/>
              <a:ext cx="56179" cy="40214"/>
            </a:xfrm>
            <a:custGeom>
              <a:avLst/>
              <a:gdLst/>
              <a:ahLst/>
              <a:cxnLst/>
              <a:rect l="l" t="t" r="r" b="b"/>
              <a:pathLst>
                <a:path w="841" h="602" extrusionOk="0">
                  <a:moveTo>
                    <a:pt x="736" y="602"/>
                  </a:moveTo>
                  <a:lnTo>
                    <a:pt x="840" y="183"/>
                  </a:lnTo>
                  <a:lnTo>
                    <a:pt x="105" y="0"/>
                  </a:lnTo>
                  <a:lnTo>
                    <a:pt x="1"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5172784" y="835688"/>
              <a:ext cx="62792" cy="74883"/>
            </a:xfrm>
            <a:custGeom>
              <a:avLst/>
              <a:gdLst/>
              <a:ahLst/>
              <a:cxnLst/>
              <a:rect l="l" t="t" r="r" b="b"/>
              <a:pathLst>
                <a:path w="940" h="1121" extrusionOk="0">
                  <a:moveTo>
                    <a:pt x="1" y="1120"/>
                  </a:moveTo>
                  <a:lnTo>
                    <a:pt x="278" y="1"/>
                  </a:lnTo>
                  <a:lnTo>
                    <a:pt x="940" y="537"/>
                  </a:lnTo>
                  <a:lnTo>
                    <a:pt x="836"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133706" y="3595278"/>
              <a:ext cx="255911" cy="47027"/>
            </a:xfrm>
            <a:custGeom>
              <a:avLst/>
              <a:gdLst/>
              <a:ahLst/>
              <a:cxnLst/>
              <a:rect l="l" t="t" r="r" b="b"/>
              <a:pathLst>
                <a:path w="3831" h="704" extrusionOk="0">
                  <a:moveTo>
                    <a:pt x="3479" y="703"/>
                  </a:moveTo>
                  <a:lnTo>
                    <a:pt x="352" y="703"/>
                  </a:lnTo>
                  <a:cubicBezTo>
                    <a:pt x="158" y="703"/>
                    <a:pt x="0" y="546"/>
                    <a:pt x="0" y="352"/>
                  </a:cubicBezTo>
                  <a:lnTo>
                    <a:pt x="0" y="352"/>
                  </a:lnTo>
                  <a:cubicBezTo>
                    <a:pt x="0" y="158"/>
                    <a:pt x="158" y="0"/>
                    <a:pt x="352" y="0"/>
                  </a:cubicBezTo>
                  <a:lnTo>
                    <a:pt x="3479" y="0"/>
                  </a:lnTo>
                  <a:cubicBezTo>
                    <a:pt x="3673" y="0"/>
                    <a:pt x="3831" y="158"/>
                    <a:pt x="3831" y="352"/>
                  </a:cubicBezTo>
                  <a:lnTo>
                    <a:pt x="3831" y="352"/>
                  </a:lnTo>
                  <a:cubicBezTo>
                    <a:pt x="3831" y="546"/>
                    <a:pt x="3673"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5202177" y="3611644"/>
              <a:ext cx="17969" cy="18170"/>
            </a:xfrm>
            <a:custGeom>
              <a:avLst/>
              <a:gdLst/>
              <a:ahLst/>
              <a:cxnLst/>
              <a:rect l="l" t="t" r="r" b="b"/>
              <a:pathLst>
                <a:path w="269" h="272" extrusionOk="0">
                  <a:moveTo>
                    <a:pt x="268" y="135"/>
                  </a:moveTo>
                  <a:cubicBezTo>
                    <a:pt x="268" y="211"/>
                    <a:pt x="208" y="271"/>
                    <a:pt x="134" y="271"/>
                  </a:cubicBezTo>
                  <a:cubicBezTo>
                    <a:pt x="60" y="271"/>
                    <a:pt x="0" y="211"/>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5235844" y="3611644"/>
              <a:ext cx="17969" cy="18170"/>
            </a:xfrm>
            <a:custGeom>
              <a:avLst/>
              <a:gdLst/>
              <a:ahLst/>
              <a:cxnLst/>
              <a:rect l="l" t="t" r="r" b="b"/>
              <a:pathLst>
                <a:path w="269" h="272" extrusionOk="0">
                  <a:moveTo>
                    <a:pt x="269" y="135"/>
                  </a:moveTo>
                  <a:cubicBezTo>
                    <a:pt x="269" y="211"/>
                    <a:pt x="208" y="271"/>
                    <a:pt x="134" y="271"/>
                  </a:cubicBezTo>
                  <a:cubicBezTo>
                    <a:pt x="60" y="271"/>
                    <a:pt x="0" y="211"/>
                    <a:pt x="0" y="135"/>
                  </a:cubicBezTo>
                  <a:cubicBezTo>
                    <a:pt x="0" y="61"/>
                    <a:pt x="60" y="1"/>
                    <a:pt x="134" y="1"/>
                  </a:cubicBezTo>
                  <a:cubicBezTo>
                    <a:pt x="208"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269512" y="3611644"/>
              <a:ext cx="17969" cy="18170"/>
            </a:xfrm>
            <a:custGeom>
              <a:avLst/>
              <a:gdLst/>
              <a:ahLst/>
              <a:cxnLst/>
              <a:rect l="l" t="t" r="r" b="b"/>
              <a:pathLst>
                <a:path w="269"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5303179" y="3611644"/>
              <a:ext cx="18036" cy="18170"/>
            </a:xfrm>
            <a:custGeom>
              <a:avLst/>
              <a:gdLst/>
              <a:ahLst/>
              <a:cxnLst/>
              <a:rect l="l" t="t" r="r" b="b"/>
              <a:pathLst>
                <a:path w="270"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5199037" y="3477709"/>
              <a:ext cx="255911" cy="47027"/>
            </a:xfrm>
            <a:custGeom>
              <a:avLst/>
              <a:gdLst/>
              <a:ahLst/>
              <a:cxnLst/>
              <a:rect l="l" t="t" r="r" b="b"/>
              <a:pathLst>
                <a:path w="3831" h="704" extrusionOk="0">
                  <a:moveTo>
                    <a:pt x="3479" y="703"/>
                  </a:moveTo>
                  <a:lnTo>
                    <a:pt x="355" y="703"/>
                  </a:lnTo>
                  <a:cubicBezTo>
                    <a:pt x="160" y="703"/>
                    <a:pt x="1" y="546"/>
                    <a:pt x="1" y="352"/>
                  </a:cubicBezTo>
                  <a:lnTo>
                    <a:pt x="1" y="352"/>
                  </a:lnTo>
                  <a:cubicBezTo>
                    <a:pt x="1" y="158"/>
                    <a:pt x="160" y="0"/>
                    <a:pt x="355" y="0"/>
                  </a:cubicBezTo>
                  <a:lnTo>
                    <a:pt x="3479" y="0"/>
                  </a:lnTo>
                  <a:cubicBezTo>
                    <a:pt x="3674" y="0"/>
                    <a:pt x="3831" y="158"/>
                    <a:pt x="3831" y="352"/>
                  </a:cubicBezTo>
                  <a:lnTo>
                    <a:pt x="3831" y="352"/>
                  </a:lnTo>
                  <a:cubicBezTo>
                    <a:pt x="3831" y="546"/>
                    <a:pt x="3674"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267508" y="3494209"/>
              <a:ext cx="18170" cy="17969"/>
            </a:xfrm>
            <a:custGeom>
              <a:avLst/>
              <a:gdLst/>
              <a:ahLst/>
              <a:cxnLst/>
              <a:rect l="l" t="t" r="r" b="b"/>
              <a:pathLst>
                <a:path w="272" h="269" extrusionOk="0">
                  <a:moveTo>
                    <a:pt x="271" y="135"/>
                  </a:moveTo>
                  <a:cubicBezTo>
                    <a:pt x="271" y="209"/>
                    <a:pt x="211" y="269"/>
                    <a:pt x="137" y="269"/>
                  </a:cubicBezTo>
                  <a:cubicBezTo>
                    <a:pt x="61" y="269"/>
                    <a:pt x="0" y="209"/>
                    <a:pt x="0" y="135"/>
                  </a:cubicBezTo>
                  <a:cubicBezTo>
                    <a:pt x="0" y="61"/>
                    <a:pt x="61" y="1"/>
                    <a:pt x="137"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301175" y="3494209"/>
              <a:ext cx="18170" cy="17969"/>
            </a:xfrm>
            <a:custGeom>
              <a:avLst/>
              <a:gdLst/>
              <a:ahLst/>
              <a:cxnLst/>
              <a:rect l="l" t="t" r="r" b="b"/>
              <a:pathLst>
                <a:path w="272" h="269" extrusionOk="0">
                  <a:moveTo>
                    <a:pt x="271" y="135"/>
                  </a:moveTo>
                  <a:cubicBezTo>
                    <a:pt x="271" y="209"/>
                    <a:pt x="211" y="269"/>
                    <a:pt x="135" y="269"/>
                  </a:cubicBezTo>
                  <a:cubicBezTo>
                    <a:pt x="61" y="269"/>
                    <a:pt x="1" y="209"/>
                    <a:pt x="1" y="135"/>
                  </a:cubicBezTo>
                  <a:cubicBezTo>
                    <a:pt x="1" y="61"/>
                    <a:pt x="61" y="1"/>
                    <a:pt x="135"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334842" y="3494209"/>
              <a:ext cx="18036" cy="17969"/>
            </a:xfrm>
            <a:custGeom>
              <a:avLst/>
              <a:gdLst/>
              <a:ahLst/>
              <a:cxnLst/>
              <a:rect l="l" t="t" r="r" b="b"/>
              <a:pathLst>
                <a:path w="270" h="269" extrusionOk="0">
                  <a:moveTo>
                    <a:pt x="269" y="135"/>
                  </a:moveTo>
                  <a:cubicBezTo>
                    <a:pt x="269" y="209"/>
                    <a:pt x="209" y="269"/>
                    <a:pt x="135" y="269"/>
                  </a:cubicBezTo>
                  <a:cubicBezTo>
                    <a:pt x="61" y="269"/>
                    <a:pt x="1" y="209"/>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5368577" y="3494209"/>
              <a:ext cx="17969" cy="17969"/>
            </a:xfrm>
            <a:custGeom>
              <a:avLst/>
              <a:gdLst/>
              <a:ahLst/>
              <a:cxnLst/>
              <a:rect l="l" t="t" r="r" b="b"/>
              <a:pathLst>
                <a:path w="269" h="269" extrusionOk="0">
                  <a:moveTo>
                    <a:pt x="268" y="135"/>
                  </a:moveTo>
                  <a:cubicBezTo>
                    <a:pt x="268" y="209"/>
                    <a:pt x="208" y="269"/>
                    <a:pt x="134" y="269"/>
                  </a:cubicBezTo>
                  <a:cubicBezTo>
                    <a:pt x="60" y="269"/>
                    <a:pt x="0" y="209"/>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5210460" y="1709437"/>
              <a:ext cx="168937" cy="13961"/>
            </a:xfrm>
            <a:custGeom>
              <a:avLst/>
              <a:gdLst/>
              <a:ahLst/>
              <a:cxnLst/>
              <a:rect l="l" t="t" r="r" b="b"/>
              <a:pathLst>
                <a:path w="2529" h="209" extrusionOk="0">
                  <a:moveTo>
                    <a:pt x="1" y="0"/>
                  </a:moveTo>
                  <a:lnTo>
                    <a:pt x="2529" y="0"/>
                  </a:lnTo>
                  <a:lnTo>
                    <a:pt x="2529" y="208"/>
                  </a:lnTo>
                  <a:lnTo>
                    <a:pt x="1" y="208"/>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5210460" y="1866351"/>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5210460" y="2023332"/>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5210460" y="2180513"/>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5210460" y="2337494"/>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210460" y="2494408"/>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5210460" y="2651389"/>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5210460" y="2808370"/>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5210460" y="2965484"/>
              <a:ext cx="168937" cy="13828"/>
            </a:xfrm>
            <a:custGeom>
              <a:avLst/>
              <a:gdLst/>
              <a:ahLst/>
              <a:cxnLst/>
              <a:rect l="l" t="t" r="r" b="b"/>
              <a:pathLst>
                <a:path w="2529" h="207" extrusionOk="0">
                  <a:moveTo>
                    <a:pt x="1" y="1"/>
                  </a:moveTo>
                  <a:lnTo>
                    <a:pt x="2529" y="1"/>
                  </a:lnTo>
                  <a:lnTo>
                    <a:pt x="2529" y="207"/>
                  </a:lnTo>
                  <a:lnTo>
                    <a:pt x="1" y="20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5151943" y="3945646"/>
              <a:ext cx="286038" cy="138810"/>
            </a:xfrm>
            <a:custGeom>
              <a:avLst/>
              <a:gdLst/>
              <a:ahLst/>
              <a:cxnLst/>
              <a:rect l="l" t="t" r="r" b="b"/>
              <a:pathLst>
                <a:path w="4282" h="2078" extrusionOk="0">
                  <a:moveTo>
                    <a:pt x="0" y="1039"/>
                  </a:moveTo>
                  <a:lnTo>
                    <a:pt x="0" y="1039"/>
                  </a:lnTo>
                  <a:cubicBezTo>
                    <a:pt x="0" y="466"/>
                    <a:pt x="107" y="1"/>
                    <a:pt x="236" y="1"/>
                  </a:cubicBezTo>
                  <a:lnTo>
                    <a:pt x="4046" y="1"/>
                  </a:lnTo>
                  <a:cubicBezTo>
                    <a:pt x="4175" y="1"/>
                    <a:pt x="4282" y="466"/>
                    <a:pt x="4282" y="1039"/>
                  </a:cubicBezTo>
                  <a:lnTo>
                    <a:pt x="4282" y="1039"/>
                  </a:lnTo>
                  <a:cubicBezTo>
                    <a:pt x="4282" y="1613"/>
                    <a:pt x="4175" y="2078"/>
                    <a:pt x="4046" y="2078"/>
                  </a:cubicBezTo>
                  <a:lnTo>
                    <a:pt x="236" y="2078"/>
                  </a:lnTo>
                  <a:cubicBezTo>
                    <a:pt x="107" y="2078"/>
                    <a:pt x="0" y="1613"/>
                    <a:pt x="0" y="1039"/>
                  </a:cubicBezTo>
                  <a:close/>
                </a:path>
              </a:pathLst>
            </a:custGeom>
            <a:solidFill>
              <a:schemeClr val="accent4"/>
            </a:solidFill>
            <a:ln w="952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210460" y="1409036"/>
              <a:ext cx="168937" cy="29726"/>
            </a:xfrm>
            <a:custGeom>
              <a:avLst/>
              <a:gdLst/>
              <a:ahLst/>
              <a:cxnLst/>
              <a:rect l="l" t="t" r="r" b="b"/>
              <a:pathLst>
                <a:path w="2529" h="445" extrusionOk="0">
                  <a:moveTo>
                    <a:pt x="1" y="1"/>
                  </a:moveTo>
                  <a:lnTo>
                    <a:pt x="2529" y="1"/>
                  </a:lnTo>
                  <a:lnTo>
                    <a:pt x="2529" y="445"/>
                  </a:lnTo>
                  <a:lnTo>
                    <a:pt x="1" y="445"/>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5242324" y="1405362"/>
              <a:ext cx="6413" cy="2613016"/>
            </a:xfrm>
            <a:custGeom>
              <a:avLst/>
              <a:gdLst/>
              <a:ahLst/>
              <a:cxnLst/>
              <a:rect l="l" t="t" r="r" b="b"/>
              <a:pathLst>
                <a:path w="96"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5275390" y="1405362"/>
              <a:ext cx="6212" cy="2613016"/>
            </a:xfrm>
            <a:custGeom>
              <a:avLst/>
              <a:gdLst/>
              <a:ahLst/>
              <a:cxnLst/>
              <a:rect l="l" t="t" r="r" b="b"/>
              <a:pathLst>
                <a:path w="93" h="39117" extrusionOk="0">
                  <a:moveTo>
                    <a:pt x="0" y="0"/>
                  </a:moveTo>
                  <a:lnTo>
                    <a:pt x="0" y="39116"/>
                  </a:lnTo>
                  <a:lnTo>
                    <a:pt x="93" y="39116"/>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5308323" y="1405362"/>
              <a:ext cx="6346" cy="2613016"/>
            </a:xfrm>
            <a:custGeom>
              <a:avLst/>
              <a:gdLst/>
              <a:ahLst/>
              <a:cxnLst/>
              <a:rect l="l" t="t" r="r" b="b"/>
              <a:pathLst>
                <a:path w="95"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5341189" y="1405362"/>
              <a:ext cx="6413" cy="2613016"/>
            </a:xfrm>
            <a:custGeom>
              <a:avLst/>
              <a:gdLst/>
              <a:ahLst/>
              <a:cxnLst/>
              <a:rect l="l" t="t" r="r" b="b"/>
              <a:pathLst>
                <a:path w="96" h="39117" extrusionOk="0">
                  <a:moveTo>
                    <a:pt x="1" y="0"/>
                  </a:moveTo>
                  <a:lnTo>
                    <a:pt x="1" y="39116"/>
                  </a:lnTo>
                  <a:lnTo>
                    <a:pt x="96" y="39116"/>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B8F34494-0610-3CDE-383A-2F52B137E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03" y="4584197"/>
            <a:ext cx="288564" cy="2885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C510D5-AD24-F0E2-9D83-E9ED395747CD}"/>
              </a:ext>
            </a:extLst>
          </p:cNvPr>
          <p:cNvSpPr txBox="1"/>
          <p:nvPr/>
        </p:nvSpPr>
        <p:spPr>
          <a:xfrm>
            <a:off x="1345258" y="4586269"/>
            <a:ext cx="5252830" cy="307777"/>
          </a:xfrm>
          <a:prstGeom prst="rect">
            <a:avLst/>
          </a:prstGeom>
          <a:noFill/>
        </p:spPr>
        <p:txBody>
          <a:bodyPr wrap="square">
            <a:spAutoFit/>
          </a:bodyPr>
          <a:lstStyle/>
          <a:p>
            <a:pPr algn="l" fontAlgn="ctr"/>
            <a:r>
              <a:rPr lang="en-US" dirty="0"/>
              <a:t> </a:t>
            </a:r>
            <a:r>
              <a:rPr lang="en-US" dirty="0" err="1"/>
              <a:t>Giri</a:t>
            </a:r>
            <a:r>
              <a:rPr lang="en-US" dirty="0"/>
              <a:t> Sai </a:t>
            </a:r>
            <a:r>
              <a:rPr lang="en-US" dirty="0" err="1"/>
              <a:t>Manikanta</a:t>
            </a:r>
            <a:r>
              <a:rPr lang="en-US" dirty="0"/>
              <a:t> Dara</a:t>
            </a:r>
            <a:endParaRPr lang="en-US" i="0" strike="noStrike" dirty="0">
              <a:solidFill>
                <a:schemeClr val="accent6"/>
              </a:solidFill>
              <a:effectLst/>
              <a:latin typeface="var(--artdeco-reset-typography-font-family-sans)"/>
              <a:hlinkClick r:id="rId4">
                <a:extLst>
                  <a:ext uri="{A12FA001-AC4F-418D-AE19-62706E023703}">
                    <ahyp:hlinkClr xmlns:ahyp="http://schemas.microsoft.com/office/drawing/2018/hyperlinkcolor" val="tx"/>
                  </a:ext>
                </a:extLst>
              </a:hlinkCli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8"/>
            <a:ext cx="7363864" cy="7456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Q7: Let's invite the artists who have written the most rock music in our dataset. Write a query that returns the Artist name and total track count of the top 5 rock bands.</a:t>
            </a:r>
            <a:endParaRPr sz="1100" dirty="0"/>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88113" y="1101916"/>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5633143" y="3031276"/>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600" dirty="0">
                <a:solidFill>
                  <a:srgbClr val="D96528"/>
                </a:solidFill>
              </a:rPr>
              <a:t>Data Output:</a:t>
            </a:r>
          </a:p>
        </p:txBody>
      </p:sp>
      <p:grpSp>
        <p:nvGrpSpPr>
          <p:cNvPr id="431" name="Group 430">
            <a:extLst>
              <a:ext uri="{FF2B5EF4-FFF2-40B4-BE49-F238E27FC236}">
                <a16:creationId xmlns:a16="http://schemas.microsoft.com/office/drawing/2014/main" id="{31C89C51-5DD0-C5EC-EAC7-B6CBFDCB4E52}"/>
              </a:ext>
            </a:extLst>
          </p:cNvPr>
          <p:cNvGrpSpPr/>
          <p:nvPr/>
        </p:nvGrpSpPr>
        <p:grpSpPr>
          <a:xfrm>
            <a:off x="1231206" y="4479814"/>
            <a:ext cx="441867" cy="712918"/>
            <a:chOff x="322881" y="4128359"/>
            <a:chExt cx="441867" cy="712918"/>
          </a:xfrm>
        </p:grpSpPr>
        <p:sp>
          <p:nvSpPr>
            <p:cNvPr id="432" name="Google Shape;539;p31">
              <a:extLst>
                <a:ext uri="{FF2B5EF4-FFF2-40B4-BE49-F238E27FC236}">
                  <a16:creationId xmlns:a16="http://schemas.microsoft.com/office/drawing/2014/main" id="{026E4896-76E7-6C68-A68C-565D22837CED}"/>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p31">
              <a:extLst>
                <a:ext uri="{FF2B5EF4-FFF2-40B4-BE49-F238E27FC236}">
                  <a16:creationId xmlns:a16="http://schemas.microsoft.com/office/drawing/2014/main" id="{EEEA85D4-E899-BA36-A7BC-A98458F31BBF}"/>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1;p31">
              <a:extLst>
                <a:ext uri="{FF2B5EF4-FFF2-40B4-BE49-F238E27FC236}">
                  <a16:creationId xmlns:a16="http://schemas.microsoft.com/office/drawing/2014/main" id="{8D4A5539-7E64-8343-F239-084D954043A1}"/>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542;p31">
              <a:extLst>
                <a:ext uri="{FF2B5EF4-FFF2-40B4-BE49-F238E27FC236}">
                  <a16:creationId xmlns:a16="http://schemas.microsoft.com/office/drawing/2014/main" id="{1990E9A2-173A-140D-BEC7-FD3BBEC7BE90}"/>
                </a:ext>
              </a:extLst>
            </p:cNvPr>
            <p:cNvGrpSpPr/>
            <p:nvPr/>
          </p:nvGrpSpPr>
          <p:grpSpPr>
            <a:xfrm>
              <a:off x="322881" y="4128359"/>
              <a:ext cx="198937" cy="248225"/>
              <a:chOff x="4391681" y="1672309"/>
              <a:chExt cx="198937" cy="248225"/>
            </a:xfrm>
          </p:grpSpPr>
          <p:sp>
            <p:nvSpPr>
              <p:cNvPr id="436" name="Google Shape;543;p31">
                <a:extLst>
                  <a:ext uri="{FF2B5EF4-FFF2-40B4-BE49-F238E27FC236}">
                    <a16:creationId xmlns:a16="http://schemas.microsoft.com/office/drawing/2014/main" id="{3E9EFB64-E9C7-B2A3-0E4D-B7F1CED24947}"/>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4;p31">
                <a:extLst>
                  <a:ext uri="{FF2B5EF4-FFF2-40B4-BE49-F238E27FC236}">
                    <a16:creationId xmlns:a16="http://schemas.microsoft.com/office/drawing/2014/main" id="{995F8734-8A6E-56EC-FD3A-ABFA709E3E10}"/>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5;p31">
                <a:extLst>
                  <a:ext uri="{FF2B5EF4-FFF2-40B4-BE49-F238E27FC236}">
                    <a16:creationId xmlns:a16="http://schemas.microsoft.com/office/drawing/2014/main" id="{1EBFB17D-415F-B3F1-6233-B5FCD65A4671}"/>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6;p31">
                <a:extLst>
                  <a:ext uri="{FF2B5EF4-FFF2-40B4-BE49-F238E27FC236}">
                    <a16:creationId xmlns:a16="http://schemas.microsoft.com/office/drawing/2014/main" id="{2DEA2DBE-A701-0AAA-4750-0C29905D99FC}"/>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computer screen shot of a program&#10;&#10;Description automatically generated">
            <a:extLst>
              <a:ext uri="{FF2B5EF4-FFF2-40B4-BE49-F238E27FC236}">
                <a16:creationId xmlns:a16="http://schemas.microsoft.com/office/drawing/2014/main" id="{B0F356A8-4C20-6903-ACAE-F2591FDD5249}"/>
              </a:ext>
            </a:extLst>
          </p:cNvPr>
          <p:cNvPicPr>
            <a:picLocks noChangeAspect="1"/>
          </p:cNvPicPr>
          <p:nvPr/>
        </p:nvPicPr>
        <p:blipFill>
          <a:blip r:embed="rId3"/>
          <a:stretch>
            <a:fillRect/>
          </a:stretch>
        </p:blipFill>
        <p:spPr>
          <a:xfrm>
            <a:off x="219974" y="1589161"/>
            <a:ext cx="4867617" cy="1329450"/>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6" name="Picture 5" descr="A screenshot of a music list&#10;&#10;Description automatically generated">
            <a:extLst>
              <a:ext uri="{FF2B5EF4-FFF2-40B4-BE49-F238E27FC236}">
                <a16:creationId xmlns:a16="http://schemas.microsoft.com/office/drawing/2014/main" id="{1FCD7432-8A65-2D8E-895C-A0BE2F329657}"/>
              </a:ext>
            </a:extLst>
          </p:cNvPr>
          <p:cNvPicPr>
            <a:picLocks noChangeAspect="1"/>
          </p:cNvPicPr>
          <p:nvPr/>
        </p:nvPicPr>
        <p:blipFill>
          <a:blip r:embed="rId4"/>
          <a:stretch>
            <a:fillRect/>
          </a:stretch>
        </p:blipFill>
        <p:spPr>
          <a:xfrm>
            <a:off x="2943069" y="3406220"/>
            <a:ext cx="4607778" cy="1491277"/>
          </a:xfrm>
          <a:prstGeom prst="rect">
            <a:avLst/>
          </a:prstGeom>
          <a:effectLst>
            <a:glow rad="101600">
              <a:schemeClr val="accent1">
                <a:alpha val="40000"/>
              </a:schemeClr>
            </a:glow>
            <a:outerShdw blurRad="50800" dist="38100" dir="2700000" algn="tl" rotWithShape="0">
              <a:prstClr val="black">
                <a:alpha val="40000"/>
              </a:prstClr>
            </a:outerShdw>
          </a:effectLst>
        </p:spPr>
      </p:pic>
      <p:grpSp>
        <p:nvGrpSpPr>
          <p:cNvPr id="13" name="Google Shape;1110;p42">
            <a:extLst>
              <a:ext uri="{FF2B5EF4-FFF2-40B4-BE49-F238E27FC236}">
                <a16:creationId xmlns:a16="http://schemas.microsoft.com/office/drawing/2014/main" id="{1BD256D7-766C-EB81-DF12-2E8AE7473459}"/>
              </a:ext>
            </a:extLst>
          </p:cNvPr>
          <p:cNvGrpSpPr/>
          <p:nvPr/>
        </p:nvGrpSpPr>
        <p:grpSpPr>
          <a:xfrm rot="210688">
            <a:off x="8515603" y="1948598"/>
            <a:ext cx="1096338" cy="3440015"/>
            <a:chOff x="4746196" y="767085"/>
            <a:chExt cx="1197791" cy="3485366"/>
          </a:xfrm>
        </p:grpSpPr>
        <p:sp>
          <p:nvSpPr>
            <p:cNvPr id="33" name="Google Shape;1111;p42">
              <a:extLst>
                <a:ext uri="{FF2B5EF4-FFF2-40B4-BE49-F238E27FC236}">
                  <a16:creationId xmlns:a16="http://schemas.microsoft.com/office/drawing/2014/main" id="{C0EFF1B2-BBD7-9F72-F097-2A03BD6F1501}"/>
                </a:ext>
              </a:extLst>
            </p:cNvPr>
            <p:cNvSpPr/>
            <p:nvPr/>
          </p:nvSpPr>
          <p:spPr>
            <a:xfrm>
              <a:off x="4758755" y="2602157"/>
              <a:ext cx="1185232" cy="1650294"/>
            </a:xfrm>
            <a:custGeom>
              <a:avLst/>
              <a:gdLst/>
              <a:ahLst/>
              <a:cxnLst/>
              <a:rect l="l" t="t" r="r" b="b"/>
              <a:pathLst>
                <a:path w="17743" h="24705" extrusionOk="0">
                  <a:moveTo>
                    <a:pt x="8613" y="24704"/>
                  </a:moveTo>
                  <a:cubicBezTo>
                    <a:pt x="6541" y="24704"/>
                    <a:pt x="4418" y="24373"/>
                    <a:pt x="2935" y="23823"/>
                  </a:cubicBezTo>
                  <a:cubicBezTo>
                    <a:pt x="1885" y="23432"/>
                    <a:pt x="1159" y="22687"/>
                    <a:pt x="775" y="21609"/>
                  </a:cubicBezTo>
                  <a:cubicBezTo>
                    <a:pt x="0" y="19433"/>
                    <a:pt x="847" y="16389"/>
                    <a:pt x="1964" y="14486"/>
                  </a:cubicBezTo>
                  <a:cubicBezTo>
                    <a:pt x="3361" y="12096"/>
                    <a:pt x="2905" y="10616"/>
                    <a:pt x="1911" y="7369"/>
                  </a:cubicBezTo>
                  <a:lnTo>
                    <a:pt x="1772" y="6913"/>
                  </a:lnTo>
                  <a:cubicBezTo>
                    <a:pt x="914" y="4105"/>
                    <a:pt x="1346" y="1714"/>
                    <a:pt x="2114" y="678"/>
                  </a:cubicBezTo>
                  <a:cubicBezTo>
                    <a:pt x="2528" y="118"/>
                    <a:pt x="2977" y="0"/>
                    <a:pt x="3280" y="0"/>
                  </a:cubicBezTo>
                  <a:cubicBezTo>
                    <a:pt x="3391" y="0"/>
                    <a:pt x="3502" y="16"/>
                    <a:pt x="3613" y="49"/>
                  </a:cubicBezTo>
                  <a:cubicBezTo>
                    <a:pt x="4651" y="347"/>
                    <a:pt x="4596" y="1411"/>
                    <a:pt x="4547" y="2350"/>
                  </a:cubicBezTo>
                  <a:cubicBezTo>
                    <a:pt x="4510" y="3090"/>
                    <a:pt x="4471" y="3856"/>
                    <a:pt x="4811" y="4464"/>
                  </a:cubicBezTo>
                  <a:cubicBezTo>
                    <a:pt x="5010" y="4818"/>
                    <a:pt x="5285" y="4984"/>
                    <a:pt x="5678" y="4984"/>
                  </a:cubicBezTo>
                  <a:cubicBezTo>
                    <a:pt x="5727" y="4984"/>
                    <a:pt x="5778" y="4980"/>
                    <a:pt x="5831" y="4975"/>
                  </a:cubicBezTo>
                  <a:cubicBezTo>
                    <a:pt x="6476" y="4910"/>
                    <a:pt x="7112" y="4480"/>
                    <a:pt x="7119" y="4475"/>
                  </a:cubicBezTo>
                  <a:lnTo>
                    <a:pt x="7288" y="4360"/>
                  </a:lnTo>
                  <a:lnTo>
                    <a:pt x="7482" y="4422"/>
                  </a:lnTo>
                  <a:lnTo>
                    <a:pt x="9240" y="4580"/>
                  </a:lnTo>
                  <a:lnTo>
                    <a:pt x="9652" y="5232"/>
                  </a:lnTo>
                  <a:cubicBezTo>
                    <a:pt x="9855" y="5586"/>
                    <a:pt x="9980" y="6027"/>
                    <a:pt x="10114" y="6492"/>
                  </a:cubicBezTo>
                  <a:cubicBezTo>
                    <a:pt x="10406" y="7522"/>
                    <a:pt x="10646" y="8197"/>
                    <a:pt x="11264" y="8222"/>
                  </a:cubicBezTo>
                  <a:cubicBezTo>
                    <a:pt x="11280" y="8222"/>
                    <a:pt x="11296" y="8222"/>
                    <a:pt x="11310" y="8222"/>
                  </a:cubicBezTo>
                  <a:cubicBezTo>
                    <a:pt x="12023" y="8222"/>
                    <a:pt x="12261" y="7468"/>
                    <a:pt x="12522" y="6402"/>
                  </a:cubicBezTo>
                  <a:cubicBezTo>
                    <a:pt x="12709" y="5632"/>
                    <a:pt x="12904" y="4836"/>
                    <a:pt x="13605" y="4836"/>
                  </a:cubicBezTo>
                  <a:cubicBezTo>
                    <a:pt x="13630" y="4836"/>
                    <a:pt x="13655" y="4839"/>
                    <a:pt x="13681" y="4841"/>
                  </a:cubicBezTo>
                  <a:cubicBezTo>
                    <a:pt x="13961" y="4869"/>
                    <a:pt x="14359" y="5031"/>
                    <a:pt x="14692" y="5650"/>
                  </a:cubicBezTo>
                  <a:cubicBezTo>
                    <a:pt x="15268" y="6721"/>
                    <a:pt x="15399" y="8780"/>
                    <a:pt x="14504" y="10482"/>
                  </a:cubicBezTo>
                  <a:cubicBezTo>
                    <a:pt x="13482" y="12420"/>
                    <a:pt x="14012" y="13840"/>
                    <a:pt x="15272" y="15635"/>
                  </a:cubicBezTo>
                  <a:cubicBezTo>
                    <a:pt x="17742" y="19149"/>
                    <a:pt x="16336" y="21609"/>
                    <a:pt x="15277" y="22764"/>
                  </a:cubicBezTo>
                  <a:cubicBezTo>
                    <a:pt x="14576" y="23531"/>
                    <a:pt x="13420" y="24082"/>
                    <a:pt x="11844" y="24403"/>
                  </a:cubicBezTo>
                  <a:cubicBezTo>
                    <a:pt x="10871" y="24602"/>
                    <a:pt x="9786" y="24704"/>
                    <a:pt x="8613" y="247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12;p42">
              <a:extLst>
                <a:ext uri="{FF2B5EF4-FFF2-40B4-BE49-F238E27FC236}">
                  <a16:creationId xmlns:a16="http://schemas.microsoft.com/office/drawing/2014/main" id="{1521870B-D9C4-E3B3-98E1-CD1D1A56EB9E}"/>
                </a:ext>
              </a:extLst>
            </p:cNvPr>
            <p:cNvSpPr/>
            <p:nvPr/>
          </p:nvSpPr>
          <p:spPr>
            <a:xfrm>
              <a:off x="4746196" y="2606766"/>
              <a:ext cx="1152233" cy="1636667"/>
            </a:xfrm>
            <a:custGeom>
              <a:avLst/>
              <a:gdLst/>
              <a:ahLst/>
              <a:cxnLst/>
              <a:rect l="l" t="t" r="r" b="b"/>
              <a:pathLst>
                <a:path w="17249" h="24501" extrusionOk="0">
                  <a:moveTo>
                    <a:pt x="15159" y="22415"/>
                  </a:moveTo>
                  <a:cubicBezTo>
                    <a:pt x="14475" y="23162"/>
                    <a:pt x="13314" y="23650"/>
                    <a:pt x="11949" y="23927"/>
                  </a:cubicBezTo>
                  <a:cubicBezTo>
                    <a:pt x="9144" y="24501"/>
                    <a:pt x="5466" y="24182"/>
                    <a:pt x="3269" y="23365"/>
                  </a:cubicBezTo>
                  <a:cubicBezTo>
                    <a:pt x="1" y="22149"/>
                    <a:pt x="951" y="17287"/>
                    <a:pt x="2508" y="14625"/>
                  </a:cubicBezTo>
                  <a:cubicBezTo>
                    <a:pt x="4064" y="11965"/>
                    <a:pt x="3458" y="10332"/>
                    <a:pt x="2355" y="6724"/>
                  </a:cubicBezTo>
                  <a:cubicBezTo>
                    <a:pt x="1252" y="3116"/>
                    <a:pt x="2355" y="0"/>
                    <a:pt x="3685" y="380"/>
                  </a:cubicBezTo>
                  <a:cubicBezTo>
                    <a:pt x="5015" y="761"/>
                    <a:pt x="3761" y="3040"/>
                    <a:pt x="4636" y="4596"/>
                  </a:cubicBezTo>
                  <a:cubicBezTo>
                    <a:pt x="4992" y="5230"/>
                    <a:pt x="5535" y="5373"/>
                    <a:pt x="6058" y="5320"/>
                  </a:cubicBezTo>
                  <a:cubicBezTo>
                    <a:pt x="6826" y="5244"/>
                    <a:pt x="7543" y="4749"/>
                    <a:pt x="7543" y="4749"/>
                  </a:cubicBezTo>
                  <a:lnTo>
                    <a:pt x="9479" y="5369"/>
                  </a:lnTo>
                  <a:cubicBezTo>
                    <a:pt x="10048" y="6359"/>
                    <a:pt x="10032" y="8510"/>
                    <a:pt x="11436" y="8567"/>
                  </a:cubicBezTo>
                  <a:cubicBezTo>
                    <a:pt x="13390" y="8646"/>
                    <a:pt x="12860" y="5089"/>
                    <a:pt x="13830" y="5184"/>
                  </a:cubicBezTo>
                  <a:cubicBezTo>
                    <a:pt x="14799" y="5281"/>
                    <a:pt x="15462" y="8054"/>
                    <a:pt x="14322" y="10219"/>
                  </a:cubicBezTo>
                  <a:cubicBezTo>
                    <a:pt x="13182" y="12386"/>
                    <a:pt x="13867" y="14019"/>
                    <a:pt x="15120" y="15804"/>
                  </a:cubicBezTo>
                  <a:cubicBezTo>
                    <a:pt x="16374" y="17588"/>
                    <a:pt x="17248" y="20137"/>
                    <a:pt x="15159" y="22415"/>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13;p42">
              <a:extLst>
                <a:ext uri="{FF2B5EF4-FFF2-40B4-BE49-F238E27FC236}">
                  <a16:creationId xmlns:a16="http://schemas.microsoft.com/office/drawing/2014/main" id="{2AED037F-FA49-CFE5-9114-E0D1789BA9F6}"/>
                </a:ext>
              </a:extLst>
            </p:cNvPr>
            <p:cNvSpPr/>
            <p:nvPr/>
          </p:nvSpPr>
          <p:spPr>
            <a:xfrm>
              <a:off x="5022751" y="2923934"/>
              <a:ext cx="875681" cy="1281224"/>
            </a:xfrm>
            <a:custGeom>
              <a:avLst/>
              <a:gdLst/>
              <a:ahLst/>
              <a:cxnLst/>
              <a:rect l="l" t="t" r="r" b="b"/>
              <a:pathLst>
                <a:path w="13109" h="19180" extrusionOk="0">
                  <a:moveTo>
                    <a:pt x="11019" y="17667"/>
                  </a:moveTo>
                  <a:cubicBezTo>
                    <a:pt x="10335" y="18414"/>
                    <a:pt x="9174" y="18902"/>
                    <a:pt x="7809" y="19179"/>
                  </a:cubicBezTo>
                  <a:cubicBezTo>
                    <a:pt x="6468" y="17736"/>
                    <a:pt x="9167" y="16594"/>
                    <a:pt x="8968" y="14438"/>
                  </a:cubicBezTo>
                  <a:cubicBezTo>
                    <a:pt x="8739" y="11968"/>
                    <a:pt x="6345" y="12918"/>
                    <a:pt x="3269" y="13029"/>
                  </a:cubicBezTo>
                  <a:cubicBezTo>
                    <a:pt x="190" y="13145"/>
                    <a:pt x="1" y="11396"/>
                    <a:pt x="685" y="9611"/>
                  </a:cubicBezTo>
                  <a:cubicBezTo>
                    <a:pt x="1370" y="7828"/>
                    <a:pt x="2651" y="6017"/>
                    <a:pt x="2346" y="4041"/>
                  </a:cubicBezTo>
                  <a:cubicBezTo>
                    <a:pt x="2291" y="3690"/>
                    <a:pt x="2226" y="3313"/>
                    <a:pt x="2159" y="2938"/>
                  </a:cubicBezTo>
                  <a:cubicBezTo>
                    <a:pt x="1962" y="1800"/>
                    <a:pt x="2450" y="655"/>
                    <a:pt x="3403" y="1"/>
                  </a:cubicBezTo>
                  <a:lnTo>
                    <a:pt x="3403" y="1"/>
                  </a:lnTo>
                  <a:lnTo>
                    <a:pt x="5339" y="621"/>
                  </a:lnTo>
                  <a:cubicBezTo>
                    <a:pt x="5908" y="1611"/>
                    <a:pt x="5892" y="3762"/>
                    <a:pt x="7296" y="3819"/>
                  </a:cubicBezTo>
                  <a:cubicBezTo>
                    <a:pt x="9252" y="3898"/>
                    <a:pt x="8720" y="341"/>
                    <a:pt x="9690" y="436"/>
                  </a:cubicBezTo>
                  <a:cubicBezTo>
                    <a:pt x="10659" y="533"/>
                    <a:pt x="11322" y="3306"/>
                    <a:pt x="10185" y="5471"/>
                  </a:cubicBezTo>
                  <a:cubicBezTo>
                    <a:pt x="9044" y="7638"/>
                    <a:pt x="9727" y="9271"/>
                    <a:pt x="10980" y="11056"/>
                  </a:cubicBezTo>
                  <a:cubicBezTo>
                    <a:pt x="12234" y="12840"/>
                    <a:pt x="13108" y="15389"/>
                    <a:pt x="11019" y="176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4;p42">
              <a:extLst>
                <a:ext uri="{FF2B5EF4-FFF2-40B4-BE49-F238E27FC236}">
                  <a16:creationId xmlns:a16="http://schemas.microsoft.com/office/drawing/2014/main" id="{A8254F53-16EB-6940-FBE5-B7A10842209A}"/>
                </a:ext>
              </a:extLst>
            </p:cNvPr>
            <p:cNvSpPr/>
            <p:nvPr/>
          </p:nvSpPr>
          <p:spPr>
            <a:xfrm>
              <a:off x="5068509" y="2948049"/>
              <a:ext cx="752502" cy="1233128"/>
            </a:xfrm>
            <a:custGeom>
              <a:avLst/>
              <a:gdLst/>
              <a:ahLst/>
              <a:cxnLst/>
              <a:rect l="l" t="t" r="r" b="b"/>
              <a:pathLst>
                <a:path w="11265" h="18460" extrusionOk="0">
                  <a:moveTo>
                    <a:pt x="11264" y="14264"/>
                  </a:moveTo>
                  <a:cubicBezTo>
                    <a:pt x="11264" y="15289"/>
                    <a:pt x="10871" y="16237"/>
                    <a:pt x="10094" y="17086"/>
                  </a:cubicBezTo>
                  <a:cubicBezTo>
                    <a:pt x="9534" y="17697"/>
                    <a:pt x="8554" y="18171"/>
                    <a:pt x="7247" y="18460"/>
                  </a:cubicBezTo>
                  <a:cubicBezTo>
                    <a:pt x="7129" y="18298"/>
                    <a:pt x="7073" y="18141"/>
                    <a:pt x="7073" y="17976"/>
                  </a:cubicBezTo>
                  <a:cubicBezTo>
                    <a:pt x="7073" y="17604"/>
                    <a:pt x="7351" y="17185"/>
                    <a:pt x="7672" y="16704"/>
                  </a:cubicBezTo>
                  <a:cubicBezTo>
                    <a:pt x="8114" y="16036"/>
                    <a:pt x="8618" y="15282"/>
                    <a:pt x="8618" y="14306"/>
                  </a:cubicBezTo>
                  <a:cubicBezTo>
                    <a:pt x="8618" y="14220"/>
                    <a:pt x="8614" y="14132"/>
                    <a:pt x="8604" y="14047"/>
                  </a:cubicBezTo>
                  <a:cubicBezTo>
                    <a:pt x="8542" y="13358"/>
                    <a:pt x="8318" y="12863"/>
                    <a:pt x="7922" y="12537"/>
                  </a:cubicBezTo>
                  <a:cubicBezTo>
                    <a:pt x="7170" y="11919"/>
                    <a:pt x="5979" y="12039"/>
                    <a:pt x="4474" y="12194"/>
                  </a:cubicBezTo>
                  <a:cubicBezTo>
                    <a:pt x="3868" y="12257"/>
                    <a:pt x="3241" y="12319"/>
                    <a:pt x="2572" y="12345"/>
                  </a:cubicBezTo>
                  <a:cubicBezTo>
                    <a:pt x="1532" y="12384"/>
                    <a:pt x="798" y="12203"/>
                    <a:pt x="391" y="11813"/>
                  </a:cubicBezTo>
                  <a:cubicBezTo>
                    <a:pt x="128" y="11560"/>
                    <a:pt x="0" y="11216"/>
                    <a:pt x="0" y="10763"/>
                  </a:cubicBezTo>
                  <a:cubicBezTo>
                    <a:pt x="0" y="10365"/>
                    <a:pt x="102" y="9893"/>
                    <a:pt x="306" y="9368"/>
                  </a:cubicBezTo>
                  <a:cubicBezTo>
                    <a:pt x="479" y="8915"/>
                    <a:pt x="690" y="8466"/>
                    <a:pt x="912" y="7989"/>
                  </a:cubicBezTo>
                  <a:cubicBezTo>
                    <a:pt x="1462" y="6814"/>
                    <a:pt x="2031" y="5598"/>
                    <a:pt x="2031" y="4289"/>
                  </a:cubicBezTo>
                  <a:cubicBezTo>
                    <a:pt x="2031" y="4067"/>
                    <a:pt x="2015" y="3845"/>
                    <a:pt x="1983" y="3630"/>
                  </a:cubicBezTo>
                  <a:cubicBezTo>
                    <a:pt x="1934" y="3315"/>
                    <a:pt x="1874" y="2977"/>
                    <a:pt x="1816" y="2642"/>
                  </a:cubicBezTo>
                  <a:lnTo>
                    <a:pt x="1795" y="2522"/>
                  </a:lnTo>
                  <a:cubicBezTo>
                    <a:pt x="1770" y="2374"/>
                    <a:pt x="1756" y="2223"/>
                    <a:pt x="1756" y="2073"/>
                  </a:cubicBezTo>
                  <a:cubicBezTo>
                    <a:pt x="1756" y="1263"/>
                    <a:pt x="2135" y="498"/>
                    <a:pt x="2776" y="1"/>
                  </a:cubicBezTo>
                  <a:lnTo>
                    <a:pt x="4427" y="530"/>
                  </a:lnTo>
                  <a:cubicBezTo>
                    <a:pt x="4557" y="796"/>
                    <a:pt x="4659" y="1150"/>
                    <a:pt x="4763" y="1520"/>
                  </a:cubicBezTo>
                  <a:cubicBezTo>
                    <a:pt x="5045" y="2508"/>
                    <a:pt x="5396" y="3736"/>
                    <a:pt x="6597" y="3785"/>
                  </a:cubicBezTo>
                  <a:cubicBezTo>
                    <a:pt x="8008" y="3840"/>
                    <a:pt x="8352" y="2429"/>
                    <a:pt x="8604" y="1400"/>
                  </a:cubicBezTo>
                  <a:cubicBezTo>
                    <a:pt x="8690" y="1046"/>
                    <a:pt x="8836" y="454"/>
                    <a:pt x="8965" y="401"/>
                  </a:cubicBezTo>
                  <a:cubicBezTo>
                    <a:pt x="9305" y="433"/>
                    <a:pt x="9772" y="1287"/>
                    <a:pt x="9772" y="2600"/>
                  </a:cubicBezTo>
                  <a:cubicBezTo>
                    <a:pt x="9772" y="3188"/>
                    <a:pt x="9675" y="4076"/>
                    <a:pt x="9210" y="4959"/>
                  </a:cubicBezTo>
                  <a:cubicBezTo>
                    <a:pt x="8794" y="5750"/>
                    <a:pt x="8593" y="6500"/>
                    <a:pt x="8593" y="7254"/>
                  </a:cubicBezTo>
                  <a:cubicBezTo>
                    <a:pt x="8593" y="8646"/>
                    <a:pt x="9319" y="9870"/>
                    <a:pt x="10029" y="10883"/>
                  </a:cubicBezTo>
                  <a:cubicBezTo>
                    <a:pt x="10594" y="11685"/>
                    <a:pt x="11264" y="12923"/>
                    <a:pt x="11264" y="14264"/>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5;p42">
              <a:extLst>
                <a:ext uri="{FF2B5EF4-FFF2-40B4-BE49-F238E27FC236}">
                  <a16:creationId xmlns:a16="http://schemas.microsoft.com/office/drawing/2014/main" id="{7CE7617B-BDCA-13DA-9200-1D228DBBBF8F}"/>
                </a:ext>
              </a:extLst>
            </p:cNvPr>
            <p:cNvSpPr/>
            <p:nvPr/>
          </p:nvSpPr>
          <p:spPr>
            <a:xfrm>
              <a:off x="5662098" y="3730014"/>
              <a:ext cx="57114" cy="57181"/>
            </a:xfrm>
            <a:custGeom>
              <a:avLst/>
              <a:gdLst/>
              <a:ahLst/>
              <a:cxnLst/>
              <a:rect l="l" t="t" r="r" b="b"/>
              <a:pathLst>
                <a:path w="855" h="856" extrusionOk="0">
                  <a:moveTo>
                    <a:pt x="854" y="428"/>
                  </a:moveTo>
                  <a:cubicBezTo>
                    <a:pt x="854" y="664"/>
                    <a:pt x="662" y="856"/>
                    <a:pt x="426" y="856"/>
                  </a:cubicBezTo>
                  <a:cubicBezTo>
                    <a:pt x="190" y="856"/>
                    <a:pt x="1" y="664"/>
                    <a:pt x="1" y="428"/>
                  </a:cubicBezTo>
                  <a:cubicBezTo>
                    <a:pt x="1" y="192"/>
                    <a:pt x="190" y="0"/>
                    <a:pt x="426" y="0"/>
                  </a:cubicBezTo>
                  <a:cubicBezTo>
                    <a:pt x="662" y="0"/>
                    <a:pt x="854" y="192"/>
                    <a:pt x="854"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16;p42">
              <a:extLst>
                <a:ext uri="{FF2B5EF4-FFF2-40B4-BE49-F238E27FC236}">
                  <a16:creationId xmlns:a16="http://schemas.microsoft.com/office/drawing/2014/main" id="{D04EFB15-7EA7-AF47-77CE-8F0D093F9BB3}"/>
                </a:ext>
              </a:extLst>
            </p:cNvPr>
            <p:cNvSpPr/>
            <p:nvPr/>
          </p:nvSpPr>
          <p:spPr>
            <a:xfrm>
              <a:off x="5704917" y="3852793"/>
              <a:ext cx="57047" cy="57114"/>
            </a:xfrm>
            <a:custGeom>
              <a:avLst/>
              <a:gdLst/>
              <a:ahLst/>
              <a:cxnLst/>
              <a:rect l="l" t="t" r="r" b="b"/>
              <a:pathLst>
                <a:path w="854" h="855" extrusionOk="0">
                  <a:moveTo>
                    <a:pt x="854" y="427"/>
                  </a:moveTo>
                  <a:cubicBezTo>
                    <a:pt x="854" y="662"/>
                    <a:pt x="664" y="854"/>
                    <a:pt x="428" y="854"/>
                  </a:cubicBezTo>
                  <a:cubicBezTo>
                    <a:pt x="192" y="854"/>
                    <a:pt x="0" y="662"/>
                    <a:pt x="0" y="427"/>
                  </a:cubicBezTo>
                  <a:cubicBezTo>
                    <a:pt x="0" y="191"/>
                    <a:pt x="192" y="1"/>
                    <a:pt x="428" y="1"/>
                  </a:cubicBezTo>
                  <a:cubicBezTo>
                    <a:pt x="664" y="1"/>
                    <a:pt x="854" y="191"/>
                    <a:pt x="854" y="4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17;p42">
              <a:extLst>
                <a:ext uri="{FF2B5EF4-FFF2-40B4-BE49-F238E27FC236}">
                  <a16:creationId xmlns:a16="http://schemas.microsoft.com/office/drawing/2014/main" id="{A598C562-1C7E-769F-89A7-016F9484EBB2}"/>
                </a:ext>
              </a:extLst>
            </p:cNvPr>
            <p:cNvSpPr/>
            <p:nvPr/>
          </p:nvSpPr>
          <p:spPr>
            <a:xfrm>
              <a:off x="5683875" y="3967957"/>
              <a:ext cx="57248" cy="57181"/>
            </a:xfrm>
            <a:custGeom>
              <a:avLst/>
              <a:gdLst/>
              <a:ahLst/>
              <a:cxnLst/>
              <a:rect l="l" t="t" r="r" b="b"/>
              <a:pathLst>
                <a:path w="857" h="856" extrusionOk="0">
                  <a:moveTo>
                    <a:pt x="856" y="428"/>
                  </a:moveTo>
                  <a:cubicBezTo>
                    <a:pt x="856" y="664"/>
                    <a:pt x="665" y="856"/>
                    <a:pt x="429" y="856"/>
                  </a:cubicBezTo>
                  <a:cubicBezTo>
                    <a:pt x="193" y="856"/>
                    <a:pt x="1" y="664"/>
                    <a:pt x="1" y="428"/>
                  </a:cubicBezTo>
                  <a:cubicBezTo>
                    <a:pt x="1" y="192"/>
                    <a:pt x="193" y="0"/>
                    <a:pt x="429" y="0"/>
                  </a:cubicBezTo>
                  <a:cubicBezTo>
                    <a:pt x="665" y="0"/>
                    <a:pt x="856" y="192"/>
                    <a:pt x="856"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8;p42">
              <a:extLst>
                <a:ext uri="{FF2B5EF4-FFF2-40B4-BE49-F238E27FC236}">
                  <a16:creationId xmlns:a16="http://schemas.microsoft.com/office/drawing/2014/main" id="{1EEFB428-82B0-37B8-049E-86AF2E08D673}"/>
                </a:ext>
              </a:extLst>
            </p:cNvPr>
            <p:cNvSpPr/>
            <p:nvPr/>
          </p:nvSpPr>
          <p:spPr>
            <a:xfrm>
              <a:off x="5602779" y="4053662"/>
              <a:ext cx="57047" cy="57114"/>
            </a:xfrm>
            <a:custGeom>
              <a:avLst/>
              <a:gdLst/>
              <a:ahLst/>
              <a:cxnLst/>
              <a:rect l="l" t="t" r="r" b="b"/>
              <a:pathLst>
                <a:path w="854" h="855" extrusionOk="0">
                  <a:moveTo>
                    <a:pt x="854" y="429"/>
                  </a:moveTo>
                  <a:cubicBezTo>
                    <a:pt x="854" y="662"/>
                    <a:pt x="662" y="854"/>
                    <a:pt x="426" y="854"/>
                  </a:cubicBezTo>
                  <a:cubicBezTo>
                    <a:pt x="190" y="854"/>
                    <a:pt x="0" y="665"/>
                    <a:pt x="0" y="429"/>
                  </a:cubicBezTo>
                  <a:cubicBezTo>
                    <a:pt x="0" y="190"/>
                    <a:pt x="190" y="1"/>
                    <a:pt x="426" y="1"/>
                  </a:cubicBezTo>
                  <a:cubicBezTo>
                    <a:pt x="662" y="1"/>
                    <a:pt x="854" y="193"/>
                    <a:pt x="854" y="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19;p42">
              <a:extLst>
                <a:ext uri="{FF2B5EF4-FFF2-40B4-BE49-F238E27FC236}">
                  <a16:creationId xmlns:a16="http://schemas.microsoft.com/office/drawing/2014/main" id="{40A0F6A2-6A23-F442-C74B-7C317BCC7694}"/>
                </a:ext>
              </a:extLst>
            </p:cNvPr>
            <p:cNvSpPr/>
            <p:nvPr/>
          </p:nvSpPr>
          <p:spPr>
            <a:xfrm>
              <a:off x="5210460" y="1438695"/>
              <a:ext cx="168937" cy="1555438"/>
            </a:xfrm>
            <a:custGeom>
              <a:avLst/>
              <a:gdLst/>
              <a:ahLst/>
              <a:cxnLst/>
              <a:rect l="l" t="t" r="r" b="b"/>
              <a:pathLst>
                <a:path w="2529" h="23285" extrusionOk="0">
                  <a:moveTo>
                    <a:pt x="1" y="1"/>
                  </a:moveTo>
                  <a:lnTo>
                    <a:pt x="2529" y="1"/>
                  </a:lnTo>
                  <a:lnTo>
                    <a:pt x="2529" y="23285"/>
                  </a:lnTo>
                  <a:lnTo>
                    <a:pt x="1" y="232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0;p42">
              <a:extLst>
                <a:ext uri="{FF2B5EF4-FFF2-40B4-BE49-F238E27FC236}">
                  <a16:creationId xmlns:a16="http://schemas.microsoft.com/office/drawing/2014/main" id="{6F949028-F983-41C3-09B6-069FF1D38842}"/>
                </a:ext>
              </a:extLst>
            </p:cNvPr>
            <p:cNvSpPr/>
            <p:nvPr/>
          </p:nvSpPr>
          <p:spPr>
            <a:xfrm>
              <a:off x="5151943" y="767085"/>
              <a:ext cx="328188" cy="674480"/>
            </a:xfrm>
            <a:custGeom>
              <a:avLst/>
              <a:gdLst/>
              <a:ahLst/>
              <a:cxnLst/>
              <a:rect l="l" t="t" r="r" b="b"/>
              <a:pathLst>
                <a:path w="4913" h="10097" extrusionOk="0">
                  <a:moveTo>
                    <a:pt x="863" y="10069"/>
                  </a:moveTo>
                  <a:lnTo>
                    <a:pt x="863" y="9611"/>
                  </a:lnTo>
                  <a:lnTo>
                    <a:pt x="0" y="9611"/>
                  </a:lnTo>
                  <a:cubicBezTo>
                    <a:pt x="0" y="9611"/>
                    <a:pt x="1656" y="2515"/>
                    <a:pt x="2105" y="1432"/>
                  </a:cubicBezTo>
                  <a:cubicBezTo>
                    <a:pt x="2563" y="325"/>
                    <a:pt x="4832" y="1"/>
                    <a:pt x="4913" y="2351"/>
                  </a:cubicBezTo>
                  <a:cubicBezTo>
                    <a:pt x="4913" y="2351"/>
                    <a:pt x="3481" y="2619"/>
                    <a:pt x="3752" y="4428"/>
                  </a:cubicBezTo>
                  <a:cubicBezTo>
                    <a:pt x="4023" y="6236"/>
                    <a:pt x="4698" y="8207"/>
                    <a:pt x="4698" y="8207"/>
                  </a:cubicBezTo>
                  <a:cubicBezTo>
                    <a:pt x="4698" y="8207"/>
                    <a:pt x="3650" y="8542"/>
                    <a:pt x="3417" y="9544"/>
                  </a:cubicBezTo>
                  <a:lnTo>
                    <a:pt x="3417" y="10097"/>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1;p42">
              <a:extLst>
                <a:ext uri="{FF2B5EF4-FFF2-40B4-BE49-F238E27FC236}">
                  <a16:creationId xmlns:a16="http://schemas.microsoft.com/office/drawing/2014/main" id="{8B5FBEB5-A765-3E2F-1A74-D5F103C74E01}"/>
                </a:ext>
              </a:extLst>
            </p:cNvPr>
            <p:cNvSpPr/>
            <p:nvPr/>
          </p:nvSpPr>
          <p:spPr>
            <a:xfrm>
              <a:off x="5218075" y="1293004"/>
              <a:ext cx="49966" cy="49966"/>
            </a:xfrm>
            <a:custGeom>
              <a:avLst/>
              <a:gdLst/>
              <a:ahLst/>
              <a:cxnLst/>
              <a:rect l="l" t="t" r="r" b="b"/>
              <a:pathLst>
                <a:path w="748" h="748" extrusionOk="0">
                  <a:moveTo>
                    <a:pt x="747" y="376"/>
                  </a:moveTo>
                  <a:cubicBezTo>
                    <a:pt x="747" y="581"/>
                    <a:pt x="581" y="748"/>
                    <a:pt x="373" y="748"/>
                  </a:cubicBezTo>
                  <a:cubicBezTo>
                    <a:pt x="167" y="748"/>
                    <a:pt x="0" y="581"/>
                    <a:pt x="0" y="376"/>
                  </a:cubicBezTo>
                  <a:cubicBezTo>
                    <a:pt x="0" y="170"/>
                    <a:pt x="167" y="1"/>
                    <a:pt x="373" y="1"/>
                  </a:cubicBezTo>
                  <a:cubicBezTo>
                    <a:pt x="581" y="1"/>
                    <a:pt x="747" y="170"/>
                    <a:pt x="747"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22;p42">
              <a:extLst>
                <a:ext uri="{FF2B5EF4-FFF2-40B4-BE49-F238E27FC236}">
                  <a16:creationId xmlns:a16="http://schemas.microsoft.com/office/drawing/2014/main" id="{608BEE49-45B1-86BB-1AFD-9BEC6E8FD43B}"/>
                </a:ext>
              </a:extLst>
            </p:cNvPr>
            <p:cNvSpPr/>
            <p:nvPr/>
          </p:nvSpPr>
          <p:spPr>
            <a:xfrm>
              <a:off x="5248202" y="1157199"/>
              <a:ext cx="49833" cy="49966"/>
            </a:xfrm>
            <a:custGeom>
              <a:avLst/>
              <a:gdLst/>
              <a:ahLst/>
              <a:cxnLst/>
              <a:rect l="l" t="t" r="r" b="b"/>
              <a:pathLst>
                <a:path w="746" h="748" extrusionOk="0">
                  <a:moveTo>
                    <a:pt x="745" y="373"/>
                  </a:moveTo>
                  <a:cubicBezTo>
                    <a:pt x="745" y="581"/>
                    <a:pt x="579" y="748"/>
                    <a:pt x="373" y="748"/>
                  </a:cubicBezTo>
                  <a:cubicBezTo>
                    <a:pt x="167" y="748"/>
                    <a:pt x="0" y="581"/>
                    <a:pt x="0" y="373"/>
                  </a:cubicBezTo>
                  <a:cubicBezTo>
                    <a:pt x="0" y="167"/>
                    <a:pt x="167" y="1"/>
                    <a:pt x="373" y="1"/>
                  </a:cubicBezTo>
                  <a:cubicBezTo>
                    <a:pt x="579" y="1"/>
                    <a:pt x="745" y="167"/>
                    <a:pt x="745" y="37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3;p42">
              <a:extLst>
                <a:ext uri="{FF2B5EF4-FFF2-40B4-BE49-F238E27FC236}">
                  <a16:creationId xmlns:a16="http://schemas.microsoft.com/office/drawing/2014/main" id="{F96E50B9-75C9-BA6C-D930-3A8EED7BADED}"/>
                </a:ext>
              </a:extLst>
            </p:cNvPr>
            <p:cNvSpPr/>
            <p:nvPr/>
          </p:nvSpPr>
          <p:spPr>
            <a:xfrm>
              <a:off x="5280667" y="1014179"/>
              <a:ext cx="49766" cy="49966"/>
            </a:xfrm>
            <a:custGeom>
              <a:avLst/>
              <a:gdLst/>
              <a:ahLst/>
              <a:cxnLst/>
              <a:rect l="l" t="t" r="r" b="b"/>
              <a:pathLst>
                <a:path w="745" h="748" extrusionOk="0">
                  <a:moveTo>
                    <a:pt x="745" y="375"/>
                  </a:moveTo>
                  <a:cubicBezTo>
                    <a:pt x="745" y="581"/>
                    <a:pt x="578" y="747"/>
                    <a:pt x="372" y="747"/>
                  </a:cubicBezTo>
                  <a:cubicBezTo>
                    <a:pt x="167" y="747"/>
                    <a:pt x="0" y="581"/>
                    <a:pt x="0" y="375"/>
                  </a:cubicBezTo>
                  <a:cubicBezTo>
                    <a:pt x="0" y="169"/>
                    <a:pt x="167" y="0"/>
                    <a:pt x="372" y="0"/>
                  </a:cubicBezTo>
                  <a:cubicBezTo>
                    <a:pt x="578" y="0"/>
                    <a:pt x="745" y="169"/>
                    <a:pt x="745" y="37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4;p42">
              <a:extLst>
                <a:ext uri="{FF2B5EF4-FFF2-40B4-BE49-F238E27FC236}">
                  <a16:creationId xmlns:a16="http://schemas.microsoft.com/office/drawing/2014/main" id="{AA3A4AEE-DE9F-B5DE-1053-A86E6AAF6E4B}"/>
                </a:ext>
              </a:extLst>
            </p:cNvPr>
            <p:cNvSpPr/>
            <p:nvPr/>
          </p:nvSpPr>
          <p:spPr>
            <a:xfrm>
              <a:off x="5314134" y="875835"/>
              <a:ext cx="49966" cy="50033"/>
            </a:xfrm>
            <a:custGeom>
              <a:avLst/>
              <a:gdLst/>
              <a:ahLst/>
              <a:cxnLst/>
              <a:rect l="l" t="t" r="r" b="b"/>
              <a:pathLst>
                <a:path w="748" h="749" extrusionOk="0">
                  <a:moveTo>
                    <a:pt x="748" y="376"/>
                  </a:moveTo>
                  <a:cubicBezTo>
                    <a:pt x="748" y="582"/>
                    <a:pt x="581" y="748"/>
                    <a:pt x="376" y="748"/>
                  </a:cubicBezTo>
                  <a:cubicBezTo>
                    <a:pt x="170" y="748"/>
                    <a:pt x="1" y="582"/>
                    <a:pt x="1" y="376"/>
                  </a:cubicBezTo>
                  <a:cubicBezTo>
                    <a:pt x="1" y="170"/>
                    <a:pt x="170" y="1"/>
                    <a:pt x="376" y="1"/>
                  </a:cubicBezTo>
                  <a:cubicBezTo>
                    <a:pt x="581" y="1"/>
                    <a:pt x="748" y="170"/>
                    <a:pt x="748"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5;p42">
              <a:extLst>
                <a:ext uri="{FF2B5EF4-FFF2-40B4-BE49-F238E27FC236}">
                  <a16:creationId xmlns:a16="http://schemas.microsoft.com/office/drawing/2014/main" id="{18A635E9-401D-70FD-3031-44B56EBE2D8A}"/>
                </a:ext>
              </a:extLst>
            </p:cNvPr>
            <p:cNvSpPr/>
            <p:nvPr/>
          </p:nvSpPr>
          <p:spPr>
            <a:xfrm>
              <a:off x="5122283" y="1295342"/>
              <a:ext cx="56112" cy="40214"/>
            </a:xfrm>
            <a:custGeom>
              <a:avLst/>
              <a:gdLst/>
              <a:ahLst/>
              <a:cxnLst/>
              <a:rect l="l" t="t" r="r" b="b"/>
              <a:pathLst>
                <a:path w="840" h="602" extrusionOk="0">
                  <a:moveTo>
                    <a:pt x="736" y="602"/>
                  </a:moveTo>
                  <a:lnTo>
                    <a:pt x="840" y="183"/>
                  </a:lnTo>
                  <a:lnTo>
                    <a:pt x="104" y="1"/>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26;p42">
              <a:extLst>
                <a:ext uri="{FF2B5EF4-FFF2-40B4-BE49-F238E27FC236}">
                  <a16:creationId xmlns:a16="http://schemas.microsoft.com/office/drawing/2014/main" id="{40AC3F16-3BF3-58E3-66D0-45347B402128}"/>
                </a:ext>
              </a:extLst>
            </p:cNvPr>
            <p:cNvSpPr/>
            <p:nvPr/>
          </p:nvSpPr>
          <p:spPr>
            <a:xfrm>
              <a:off x="5066371" y="1259470"/>
              <a:ext cx="62926" cy="74883"/>
            </a:xfrm>
            <a:custGeom>
              <a:avLst/>
              <a:gdLst/>
              <a:ahLst/>
              <a:cxnLst/>
              <a:rect l="l" t="t" r="r" b="b"/>
              <a:pathLst>
                <a:path w="942" h="1121" extrusionOk="0">
                  <a:moveTo>
                    <a:pt x="0" y="1120"/>
                  </a:moveTo>
                  <a:lnTo>
                    <a:pt x="280" y="1"/>
                  </a:lnTo>
                  <a:lnTo>
                    <a:pt x="941" y="538"/>
                  </a:lnTo>
                  <a:lnTo>
                    <a:pt x="837"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p42">
              <a:extLst>
                <a:ext uri="{FF2B5EF4-FFF2-40B4-BE49-F238E27FC236}">
                  <a16:creationId xmlns:a16="http://schemas.microsoft.com/office/drawing/2014/main" id="{39439270-4BB9-1895-A2A3-24261B470D5F}"/>
                </a:ext>
              </a:extLst>
            </p:cNvPr>
            <p:cNvSpPr/>
            <p:nvPr/>
          </p:nvSpPr>
          <p:spPr>
            <a:xfrm>
              <a:off x="5152878" y="1158267"/>
              <a:ext cx="56112" cy="40280"/>
            </a:xfrm>
            <a:custGeom>
              <a:avLst/>
              <a:gdLst/>
              <a:ahLst/>
              <a:cxnLst/>
              <a:rect l="l" t="t" r="r" b="b"/>
              <a:pathLst>
                <a:path w="840" h="603" extrusionOk="0">
                  <a:moveTo>
                    <a:pt x="736" y="602"/>
                  </a:moveTo>
                  <a:lnTo>
                    <a:pt x="840" y="184"/>
                  </a:lnTo>
                  <a:lnTo>
                    <a:pt x="104" y="1"/>
                  </a:lnTo>
                  <a:lnTo>
                    <a:pt x="0" y="4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8;p42">
              <a:extLst>
                <a:ext uri="{FF2B5EF4-FFF2-40B4-BE49-F238E27FC236}">
                  <a16:creationId xmlns:a16="http://schemas.microsoft.com/office/drawing/2014/main" id="{F7EC3109-C4DD-4E64-2C31-4CF397157EBB}"/>
                </a:ext>
              </a:extLst>
            </p:cNvPr>
            <p:cNvSpPr/>
            <p:nvPr/>
          </p:nvSpPr>
          <p:spPr>
            <a:xfrm>
              <a:off x="5097099" y="1122462"/>
              <a:ext cx="62792" cy="74816"/>
            </a:xfrm>
            <a:custGeom>
              <a:avLst/>
              <a:gdLst/>
              <a:ahLst/>
              <a:cxnLst/>
              <a:rect l="l" t="t" r="r" b="b"/>
              <a:pathLst>
                <a:path w="940" h="1120" extrusionOk="0">
                  <a:moveTo>
                    <a:pt x="0" y="1120"/>
                  </a:moveTo>
                  <a:lnTo>
                    <a:pt x="278" y="0"/>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9;p42">
              <a:extLst>
                <a:ext uri="{FF2B5EF4-FFF2-40B4-BE49-F238E27FC236}">
                  <a16:creationId xmlns:a16="http://schemas.microsoft.com/office/drawing/2014/main" id="{69B947A5-8A31-19A0-E3DE-A503B07C8BF4}"/>
                </a:ext>
              </a:extLst>
            </p:cNvPr>
            <p:cNvSpPr/>
            <p:nvPr/>
          </p:nvSpPr>
          <p:spPr>
            <a:xfrm>
              <a:off x="5188883" y="1015849"/>
              <a:ext cx="56312" cy="40214"/>
            </a:xfrm>
            <a:custGeom>
              <a:avLst/>
              <a:gdLst/>
              <a:ahLst/>
              <a:cxnLst/>
              <a:rect l="l" t="t" r="r" b="b"/>
              <a:pathLst>
                <a:path w="843" h="602" extrusionOk="0">
                  <a:moveTo>
                    <a:pt x="738" y="602"/>
                  </a:moveTo>
                  <a:lnTo>
                    <a:pt x="842" y="183"/>
                  </a:lnTo>
                  <a:lnTo>
                    <a:pt x="104" y="0"/>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30;p42">
              <a:extLst>
                <a:ext uri="{FF2B5EF4-FFF2-40B4-BE49-F238E27FC236}">
                  <a16:creationId xmlns:a16="http://schemas.microsoft.com/office/drawing/2014/main" id="{27F273D0-2CEC-5CFE-680A-300EB562B687}"/>
                </a:ext>
              </a:extLst>
            </p:cNvPr>
            <p:cNvSpPr/>
            <p:nvPr/>
          </p:nvSpPr>
          <p:spPr>
            <a:xfrm>
              <a:off x="5133105" y="979977"/>
              <a:ext cx="62792" cy="74883"/>
            </a:xfrm>
            <a:custGeom>
              <a:avLst/>
              <a:gdLst/>
              <a:ahLst/>
              <a:cxnLst/>
              <a:rect l="l" t="t" r="r" b="b"/>
              <a:pathLst>
                <a:path w="940" h="1121" extrusionOk="0">
                  <a:moveTo>
                    <a:pt x="0" y="1120"/>
                  </a:moveTo>
                  <a:lnTo>
                    <a:pt x="278" y="1"/>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31;p42">
              <a:extLst>
                <a:ext uri="{FF2B5EF4-FFF2-40B4-BE49-F238E27FC236}">
                  <a16:creationId xmlns:a16="http://schemas.microsoft.com/office/drawing/2014/main" id="{103C534E-5075-7066-C1CC-069A02CC2173}"/>
                </a:ext>
              </a:extLst>
            </p:cNvPr>
            <p:cNvSpPr/>
            <p:nvPr/>
          </p:nvSpPr>
          <p:spPr>
            <a:xfrm>
              <a:off x="5228563" y="871560"/>
              <a:ext cx="56179" cy="40214"/>
            </a:xfrm>
            <a:custGeom>
              <a:avLst/>
              <a:gdLst/>
              <a:ahLst/>
              <a:cxnLst/>
              <a:rect l="l" t="t" r="r" b="b"/>
              <a:pathLst>
                <a:path w="841" h="602" extrusionOk="0">
                  <a:moveTo>
                    <a:pt x="736" y="602"/>
                  </a:moveTo>
                  <a:lnTo>
                    <a:pt x="840" y="183"/>
                  </a:lnTo>
                  <a:lnTo>
                    <a:pt x="105" y="0"/>
                  </a:lnTo>
                  <a:lnTo>
                    <a:pt x="1"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32;p42">
              <a:extLst>
                <a:ext uri="{FF2B5EF4-FFF2-40B4-BE49-F238E27FC236}">
                  <a16:creationId xmlns:a16="http://schemas.microsoft.com/office/drawing/2014/main" id="{D853339B-E25A-1337-87CB-F6F833E23660}"/>
                </a:ext>
              </a:extLst>
            </p:cNvPr>
            <p:cNvSpPr/>
            <p:nvPr/>
          </p:nvSpPr>
          <p:spPr>
            <a:xfrm>
              <a:off x="5172784" y="835688"/>
              <a:ext cx="62792" cy="74883"/>
            </a:xfrm>
            <a:custGeom>
              <a:avLst/>
              <a:gdLst/>
              <a:ahLst/>
              <a:cxnLst/>
              <a:rect l="l" t="t" r="r" b="b"/>
              <a:pathLst>
                <a:path w="940" h="1121" extrusionOk="0">
                  <a:moveTo>
                    <a:pt x="1" y="1120"/>
                  </a:moveTo>
                  <a:lnTo>
                    <a:pt x="278" y="1"/>
                  </a:lnTo>
                  <a:lnTo>
                    <a:pt x="940" y="537"/>
                  </a:lnTo>
                  <a:lnTo>
                    <a:pt x="836"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33;p42">
              <a:extLst>
                <a:ext uri="{FF2B5EF4-FFF2-40B4-BE49-F238E27FC236}">
                  <a16:creationId xmlns:a16="http://schemas.microsoft.com/office/drawing/2014/main" id="{FE83D686-9FD2-EBB2-D176-EA3329D8D732}"/>
                </a:ext>
              </a:extLst>
            </p:cNvPr>
            <p:cNvSpPr/>
            <p:nvPr/>
          </p:nvSpPr>
          <p:spPr>
            <a:xfrm>
              <a:off x="5133706" y="3595278"/>
              <a:ext cx="255911" cy="47027"/>
            </a:xfrm>
            <a:custGeom>
              <a:avLst/>
              <a:gdLst/>
              <a:ahLst/>
              <a:cxnLst/>
              <a:rect l="l" t="t" r="r" b="b"/>
              <a:pathLst>
                <a:path w="3831" h="704" extrusionOk="0">
                  <a:moveTo>
                    <a:pt x="3479" y="703"/>
                  </a:moveTo>
                  <a:lnTo>
                    <a:pt x="352" y="703"/>
                  </a:lnTo>
                  <a:cubicBezTo>
                    <a:pt x="158" y="703"/>
                    <a:pt x="0" y="546"/>
                    <a:pt x="0" y="352"/>
                  </a:cubicBezTo>
                  <a:lnTo>
                    <a:pt x="0" y="352"/>
                  </a:lnTo>
                  <a:cubicBezTo>
                    <a:pt x="0" y="158"/>
                    <a:pt x="158" y="0"/>
                    <a:pt x="352" y="0"/>
                  </a:cubicBezTo>
                  <a:lnTo>
                    <a:pt x="3479" y="0"/>
                  </a:lnTo>
                  <a:cubicBezTo>
                    <a:pt x="3673" y="0"/>
                    <a:pt x="3831" y="158"/>
                    <a:pt x="3831" y="352"/>
                  </a:cubicBezTo>
                  <a:lnTo>
                    <a:pt x="3831" y="352"/>
                  </a:lnTo>
                  <a:cubicBezTo>
                    <a:pt x="3831" y="546"/>
                    <a:pt x="3673"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34;p42">
              <a:extLst>
                <a:ext uri="{FF2B5EF4-FFF2-40B4-BE49-F238E27FC236}">
                  <a16:creationId xmlns:a16="http://schemas.microsoft.com/office/drawing/2014/main" id="{90782DE9-A703-450C-C219-41F48F4A2637}"/>
                </a:ext>
              </a:extLst>
            </p:cNvPr>
            <p:cNvSpPr/>
            <p:nvPr/>
          </p:nvSpPr>
          <p:spPr>
            <a:xfrm>
              <a:off x="5202177" y="3611644"/>
              <a:ext cx="17969" cy="18170"/>
            </a:xfrm>
            <a:custGeom>
              <a:avLst/>
              <a:gdLst/>
              <a:ahLst/>
              <a:cxnLst/>
              <a:rect l="l" t="t" r="r" b="b"/>
              <a:pathLst>
                <a:path w="269" h="272" extrusionOk="0">
                  <a:moveTo>
                    <a:pt x="268" y="135"/>
                  </a:moveTo>
                  <a:cubicBezTo>
                    <a:pt x="268" y="211"/>
                    <a:pt x="208" y="271"/>
                    <a:pt x="134" y="271"/>
                  </a:cubicBezTo>
                  <a:cubicBezTo>
                    <a:pt x="60" y="271"/>
                    <a:pt x="0" y="211"/>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35;p42">
              <a:extLst>
                <a:ext uri="{FF2B5EF4-FFF2-40B4-BE49-F238E27FC236}">
                  <a16:creationId xmlns:a16="http://schemas.microsoft.com/office/drawing/2014/main" id="{47877AB0-9136-759B-EE00-CA736B438EDC}"/>
                </a:ext>
              </a:extLst>
            </p:cNvPr>
            <p:cNvSpPr/>
            <p:nvPr/>
          </p:nvSpPr>
          <p:spPr>
            <a:xfrm>
              <a:off x="5235844" y="3611644"/>
              <a:ext cx="17969" cy="18170"/>
            </a:xfrm>
            <a:custGeom>
              <a:avLst/>
              <a:gdLst/>
              <a:ahLst/>
              <a:cxnLst/>
              <a:rect l="l" t="t" r="r" b="b"/>
              <a:pathLst>
                <a:path w="269" h="272" extrusionOk="0">
                  <a:moveTo>
                    <a:pt x="269" y="135"/>
                  </a:moveTo>
                  <a:cubicBezTo>
                    <a:pt x="269" y="211"/>
                    <a:pt x="208" y="271"/>
                    <a:pt x="134" y="271"/>
                  </a:cubicBezTo>
                  <a:cubicBezTo>
                    <a:pt x="60" y="271"/>
                    <a:pt x="0" y="211"/>
                    <a:pt x="0" y="135"/>
                  </a:cubicBezTo>
                  <a:cubicBezTo>
                    <a:pt x="0" y="61"/>
                    <a:pt x="60" y="1"/>
                    <a:pt x="134" y="1"/>
                  </a:cubicBezTo>
                  <a:cubicBezTo>
                    <a:pt x="208"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6;p42">
              <a:extLst>
                <a:ext uri="{FF2B5EF4-FFF2-40B4-BE49-F238E27FC236}">
                  <a16:creationId xmlns:a16="http://schemas.microsoft.com/office/drawing/2014/main" id="{A70DDA94-B81F-95FB-D613-0521E20F3E62}"/>
                </a:ext>
              </a:extLst>
            </p:cNvPr>
            <p:cNvSpPr/>
            <p:nvPr/>
          </p:nvSpPr>
          <p:spPr>
            <a:xfrm>
              <a:off x="5269512" y="3611644"/>
              <a:ext cx="17969" cy="18170"/>
            </a:xfrm>
            <a:custGeom>
              <a:avLst/>
              <a:gdLst/>
              <a:ahLst/>
              <a:cxnLst/>
              <a:rect l="l" t="t" r="r" b="b"/>
              <a:pathLst>
                <a:path w="269"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7;p42">
              <a:extLst>
                <a:ext uri="{FF2B5EF4-FFF2-40B4-BE49-F238E27FC236}">
                  <a16:creationId xmlns:a16="http://schemas.microsoft.com/office/drawing/2014/main" id="{1E3D161E-F227-D952-D00A-2BA4E9D241FA}"/>
                </a:ext>
              </a:extLst>
            </p:cNvPr>
            <p:cNvSpPr/>
            <p:nvPr/>
          </p:nvSpPr>
          <p:spPr>
            <a:xfrm>
              <a:off x="5303179" y="3611644"/>
              <a:ext cx="18036" cy="18170"/>
            </a:xfrm>
            <a:custGeom>
              <a:avLst/>
              <a:gdLst/>
              <a:ahLst/>
              <a:cxnLst/>
              <a:rect l="l" t="t" r="r" b="b"/>
              <a:pathLst>
                <a:path w="270"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38;p42">
              <a:extLst>
                <a:ext uri="{FF2B5EF4-FFF2-40B4-BE49-F238E27FC236}">
                  <a16:creationId xmlns:a16="http://schemas.microsoft.com/office/drawing/2014/main" id="{C1180216-3019-37A2-40B5-B4BF42DFF96F}"/>
                </a:ext>
              </a:extLst>
            </p:cNvPr>
            <p:cNvSpPr/>
            <p:nvPr/>
          </p:nvSpPr>
          <p:spPr>
            <a:xfrm>
              <a:off x="5199037" y="3477709"/>
              <a:ext cx="255911" cy="47027"/>
            </a:xfrm>
            <a:custGeom>
              <a:avLst/>
              <a:gdLst/>
              <a:ahLst/>
              <a:cxnLst/>
              <a:rect l="l" t="t" r="r" b="b"/>
              <a:pathLst>
                <a:path w="3831" h="704" extrusionOk="0">
                  <a:moveTo>
                    <a:pt x="3479" y="703"/>
                  </a:moveTo>
                  <a:lnTo>
                    <a:pt x="355" y="703"/>
                  </a:lnTo>
                  <a:cubicBezTo>
                    <a:pt x="160" y="703"/>
                    <a:pt x="1" y="546"/>
                    <a:pt x="1" y="352"/>
                  </a:cubicBezTo>
                  <a:lnTo>
                    <a:pt x="1" y="352"/>
                  </a:lnTo>
                  <a:cubicBezTo>
                    <a:pt x="1" y="158"/>
                    <a:pt x="160" y="0"/>
                    <a:pt x="355" y="0"/>
                  </a:cubicBezTo>
                  <a:lnTo>
                    <a:pt x="3479" y="0"/>
                  </a:lnTo>
                  <a:cubicBezTo>
                    <a:pt x="3674" y="0"/>
                    <a:pt x="3831" y="158"/>
                    <a:pt x="3831" y="352"/>
                  </a:cubicBezTo>
                  <a:lnTo>
                    <a:pt x="3831" y="352"/>
                  </a:lnTo>
                  <a:cubicBezTo>
                    <a:pt x="3831" y="546"/>
                    <a:pt x="3674"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39;p42">
              <a:extLst>
                <a:ext uri="{FF2B5EF4-FFF2-40B4-BE49-F238E27FC236}">
                  <a16:creationId xmlns:a16="http://schemas.microsoft.com/office/drawing/2014/main" id="{76233813-6CBF-0E99-D9E4-DC7A244CEBD7}"/>
                </a:ext>
              </a:extLst>
            </p:cNvPr>
            <p:cNvSpPr/>
            <p:nvPr/>
          </p:nvSpPr>
          <p:spPr>
            <a:xfrm>
              <a:off x="5267508" y="3494209"/>
              <a:ext cx="18170" cy="17969"/>
            </a:xfrm>
            <a:custGeom>
              <a:avLst/>
              <a:gdLst/>
              <a:ahLst/>
              <a:cxnLst/>
              <a:rect l="l" t="t" r="r" b="b"/>
              <a:pathLst>
                <a:path w="272" h="269" extrusionOk="0">
                  <a:moveTo>
                    <a:pt x="271" y="135"/>
                  </a:moveTo>
                  <a:cubicBezTo>
                    <a:pt x="271" y="209"/>
                    <a:pt x="211" y="269"/>
                    <a:pt x="137" y="269"/>
                  </a:cubicBezTo>
                  <a:cubicBezTo>
                    <a:pt x="61" y="269"/>
                    <a:pt x="0" y="209"/>
                    <a:pt x="0" y="135"/>
                  </a:cubicBezTo>
                  <a:cubicBezTo>
                    <a:pt x="0" y="61"/>
                    <a:pt x="61" y="1"/>
                    <a:pt x="137"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0;p42">
              <a:extLst>
                <a:ext uri="{FF2B5EF4-FFF2-40B4-BE49-F238E27FC236}">
                  <a16:creationId xmlns:a16="http://schemas.microsoft.com/office/drawing/2014/main" id="{4B02C1FF-207B-19C5-3114-E82F9EE4544C}"/>
                </a:ext>
              </a:extLst>
            </p:cNvPr>
            <p:cNvSpPr/>
            <p:nvPr/>
          </p:nvSpPr>
          <p:spPr>
            <a:xfrm>
              <a:off x="5301175" y="3494209"/>
              <a:ext cx="18170" cy="17969"/>
            </a:xfrm>
            <a:custGeom>
              <a:avLst/>
              <a:gdLst/>
              <a:ahLst/>
              <a:cxnLst/>
              <a:rect l="l" t="t" r="r" b="b"/>
              <a:pathLst>
                <a:path w="272" h="269" extrusionOk="0">
                  <a:moveTo>
                    <a:pt x="271" y="135"/>
                  </a:moveTo>
                  <a:cubicBezTo>
                    <a:pt x="271" y="209"/>
                    <a:pt x="211" y="269"/>
                    <a:pt x="135" y="269"/>
                  </a:cubicBezTo>
                  <a:cubicBezTo>
                    <a:pt x="61" y="269"/>
                    <a:pt x="1" y="209"/>
                    <a:pt x="1" y="135"/>
                  </a:cubicBezTo>
                  <a:cubicBezTo>
                    <a:pt x="1" y="61"/>
                    <a:pt x="61" y="1"/>
                    <a:pt x="135"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1;p42">
              <a:extLst>
                <a:ext uri="{FF2B5EF4-FFF2-40B4-BE49-F238E27FC236}">
                  <a16:creationId xmlns:a16="http://schemas.microsoft.com/office/drawing/2014/main" id="{C50D516F-DED9-DBE2-4B13-BC4A811A9696}"/>
                </a:ext>
              </a:extLst>
            </p:cNvPr>
            <p:cNvSpPr/>
            <p:nvPr/>
          </p:nvSpPr>
          <p:spPr>
            <a:xfrm>
              <a:off x="5334842" y="3494209"/>
              <a:ext cx="18036" cy="17969"/>
            </a:xfrm>
            <a:custGeom>
              <a:avLst/>
              <a:gdLst/>
              <a:ahLst/>
              <a:cxnLst/>
              <a:rect l="l" t="t" r="r" b="b"/>
              <a:pathLst>
                <a:path w="270" h="269" extrusionOk="0">
                  <a:moveTo>
                    <a:pt x="269" y="135"/>
                  </a:moveTo>
                  <a:cubicBezTo>
                    <a:pt x="269" y="209"/>
                    <a:pt x="209" y="269"/>
                    <a:pt x="135" y="269"/>
                  </a:cubicBezTo>
                  <a:cubicBezTo>
                    <a:pt x="61" y="269"/>
                    <a:pt x="1" y="209"/>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142;p42">
              <a:extLst>
                <a:ext uri="{FF2B5EF4-FFF2-40B4-BE49-F238E27FC236}">
                  <a16:creationId xmlns:a16="http://schemas.microsoft.com/office/drawing/2014/main" id="{CC4A0218-E5C7-86EC-239D-9A56910FACE2}"/>
                </a:ext>
              </a:extLst>
            </p:cNvPr>
            <p:cNvSpPr/>
            <p:nvPr/>
          </p:nvSpPr>
          <p:spPr>
            <a:xfrm>
              <a:off x="5368577" y="3494209"/>
              <a:ext cx="17969" cy="17969"/>
            </a:xfrm>
            <a:custGeom>
              <a:avLst/>
              <a:gdLst/>
              <a:ahLst/>
              <a:cxnLst/>
              <a:rect l="l" t="t" r="r" b="b"/>
              <a:pathLst>
                <a:path w="269" h="269" extrusionOk="0">
                  <a:moveTo>
                    <a:pt x="268" y="135"/>
                  </a:moveTo>
                  <a:cubicBezTo>
                    <a:pt x="268" y="209"/>
                    <a:pt x="208" y="269"/>
                    <a:pt x="134" y="269"/>
                  </a:cubicBezTo>
                  <a:cubicBezTo>
                    <a:pt x="60" y="269"/>
                    <a:pt x="0" y="209"/>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143;p42">
              <a:extLst>
                <a:ext uri="{FF2B5EF4-FFF2-40B4-BE49-F238E27FC236}">
                  <a16:creationId xmlns:a16="http://schemas.microsoft.com/office/drawing/2014/main" id="{4AA58762-9B17-1151-C3C4-65302F4749C5}"/>
                </a:ext>
              </a:extLst>
            </p:cNvPr>
            <p:cNvSpPr/>
            <p:nvPr/>
          </p:nvSpPr>
          <p:spPr>
            <a:xfrm>
              <a:off x="5210460" y="1709437"/>
              <a:ext cx="168937" cy="13961"/>
            </a:xfrm>
            <a:custGeom>
              <a:avLst/>
              <a:gdLst/>
              <a:ahLst/>
              <a:cxnLst/>
              <a:rect l="l" t="t" r="r" b="b"/>
              <a:pathLst>
                <a:path w="2529" h="209" extrusionOk="0">
                  <a:moveTo>
                    <a:pt x="1" y="0"/>
                  </a:moveTo>
                  <a:lnTo>
                    <a:pt x="2529" y="0"/>
                  </a:lnTo>
                  <a:lnTo>
                    <a:pt x="2529" y="208"/>
                  </a:lnTo>
                  <a:lnTo>
                    <a:pt x="1" y="208"/>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144;p42">
              <a:extLst>
                <a:ext uri="{FF2B5EF4-FFF2-40B4-BE49-F238E27FC236}">
                  <a16:creationId xmlns:a16="http://schemas.microsoft.com/office/drawing/2014/main" id="{007001B8-E446-6A78-39DF-F664258DAE43}"/>
                </a:ext>
              </a:extLst>
            </p:cNvPr>
            <p:cNvSpPr/>
            <p:nvPr/>
          </p:nvSpPr>
          <p:spPr>
            <a:xfrm>
              <a:off x="5210460" y="1866351"/>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145;p42">
              <a:extLst>
                <a:ext uri="{FF2B5EF4-FFF2-40B4-BE49-F238E27FC236}">
                  <a16:creationId xmlns:a16="http://schemas.microsoft.com/office/drawing/2014/main" id="{5813E0E4-C772-CB84-EF75-DC5634F8E03D}"/>
                </a:ext>
              </a:extLst>
            </p:cNvPr>
            <p:cNvSpPr/>
            <p:nvPr/>
          </p:nvSpPr>
          <p:spPr>
            <a:xfrm>
              <a:off x="5210460" y="2023332"/>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146;p42">
              <a:extLst>
                <a:ext uri="{FF2B5EF4-FFF2-40B4-BE49-F238E27FC236}">
                  <a16:creationId xmlns:a16="http://schemas.microsoft.com/office/drawing/2014/main" id="{4051F6FB-F5D3-1D5D-E482-42C770122315}"/>
                </a:ext>
              </a:extLst>
            </p:cNvPr>
            <p:cNvSpPr/>
            <p:nvPr/>
          </p:nvSpPr>
          <p:spPr>
            <a:xfrm>
              <a:off x="5210460" y="2180513"/>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147;p42">
              <a:extLst>
                <a:ext uri="{FF2B5EF4-FFF2-40B4-BE49-F238E27FC236}">
                  <a16:creationId xmlns:a16="http://schemas.microsoft.com/office/drawing/2014/main" id="{539DE5F5-097A-3498-3CCD-36AE9C49AEB2}"/>
                </a:ext>
              </a:extLst>
            </p:cNvPr>
            <p:cNvSpPr/>
            <p:nvPr/>
          </p:nvSpPr>
          <p:spPr>
            <a:xfrm>
              <a:off x="5210460" y="2337494"/>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148;p42">
              <a:extLst>
                <a:ext uri="{FF2B5EF4-FFF2-40B4-BE49-F238E27FC236}">
                  <a16:creationId xmlns:a16="http://schemas.microsoft.com/office/drawing/2014/main" id="{BDD7292D-AEB1-DCBA-1633-7F2533E4CE71}"/>
                </a:ext>
              </a:extLst>
            </p:cNvPr>
            <p:cNvSpPr/>
            <p:nvPr/>
          </p:nvSpPr>
          <p:spPr>
            <a:xfrm>
              <a:off x="5210460" y="2494408"/>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149;p42">
              <a:extLst>
                <a:ext uri="{FF2B5EF4-FFF2-40B4-BE49-F238E27FC236}">
                  <a16:creationId xmlns:a16="http://schemas.microsoft.com/office/drawing/2014/main" id="{495DB399-2CF0-44C8-5C04-01C6BF37289A}"/>
                </a:ext>
              </a:extLst>
            </p:cNvPr>
            <p:cNvSpPr/>
            <p:nvPr/>
          </p:nvSpPr>
          <p:spPr>
            <a:xfrm>
              <a:off x="5210460" y="2651389"/>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150;p42">
              <a:extLst>
                <a:ext uri="{FF2B5EF4-FFF2-40B4-BE49-F238E27FC236}">
                  <a16:creationId xmlns:a16="http://schemas.microsoft.com/office/drawing/2014/main" id="{2706E922-89A8-AC20-FD3A-AE01690F6D02}"/>
                </a:ext>
              </a:extLst>
            </p:cNvPr>
            <p:cNvSpPr/>
            <p:nvPr/>
          </p:nvSpPr>
          <p:spPr>
            <a:xfrm>
              <a:off x="5210460" y="2808370"/>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151;p42">
              <a:extLst>
                <a:ext uri="{FF2B5EF4-FFF2-40B4-BE49-F238E27FC236}">
                  <a16:creationId xmlns:a16="http://schemas.microsoft.com/office/drawing/2014/main" id="{3F8B56C7-33CC-299F-24BE-3CFADD83FD65}"/>
                </a:ext>
              </a:extLst>
            </p:cNvPr>
            <p:cNvSpPr/>
            <p:nvPr/>
          </p:nvSpPr>
          <p:spPr>
            <a:xfrm>
              <a:off x="5210460" y="2965484"/>
              <a:ext cx="168937" cy="13828"/>
            </a:xfrm>
            <a:custGeom>
              <a:avLst/>
              <a:gdLst/>
              <a:ahLst/>
              <a:cxnLst/>
              <a:rect l="l" t="t" r="r" b="b"/>
              <a:pathLst>
                <a:path w="2529" h="207" extrusionOk="0">
                  <a:moveTo>
                    <a:pt x="1" y="1"/>
                  </a:moveTo>
                  <a:lnTo>
                    <a:pt x="2529" y="1"/>
                  </a:lnTo>
                  <a:lnTo>
                    <a:pt x="2529" y="207"/>
                  </a:lnTo>
                  <a:lnTo>
                    <a:pt x="1" y="20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152;p42">
              <a:extLst>
                <a:ext uri="{FF2B5EF4-FFF2-40B4-BE49-F238E27FC236}">
                  <a16:creationId xmlns:a16="http://schemas.microsoft.com/office/drawing/2014/main" id="{7A29792E-B12C-B865-A9CD-52C057B925F0}"/>
                </a:ext>
              </a:extLst>
            </p:cNvPr>
            <p:cNvSpPr/>
            <p:nvPr/>
          </p:nvSpPr>
          <p:spPr>
            <a:xfrm>
              <a:off x="5151943" y="3945646"/>
              <a:ext cx="286038" cy="138810"/>
            </a:xfrm>
            <a:custGeom>
              <a:avLst/>
              <a:gdLst/>
              <a:ahLst/>
              <a:cxnLst/>
              <a:rect l="l" t="t" r="r" b="b"/>
              <a:pathLst>
                <a:path w="4282" h="2078" extrusionOk="0">
                  <a:moveTo>
                    <a:pt x="0" y="1039"/>
                  </a:moveTo>
                  <a:lnTo>
                    <a:pt x="0" y="1039"/>
                  </a:lnTo>
                  <a:cubicBezTo>
                    <a:pt x="0" y="466"/>
                    <a:pt x="107" y="1"/>
                    <a:pt x="236" y="1"/>
                  </a:cubicBezTo>
                  <a:lnTo>
                    <a:pt x="4046" y="1"/>
                  </a:lnTo>
                  <a:cubicBezTo>
                    <a:pt x="4175" y="1"/>
                    <a:pt x="4282" y="466"/>
                    <a:pt x="4282" y="1039"/>
                  </a:cubicBezTo>
                  <a:lnTo>
                    <a:pt x="4282" y="1039"/>
                  </a:lnTo>
                  <a:cubicBezTo>
                    <a:pt x="4282" y="1613"/>
                    <a:pt x="4175" y="2078"/>
                    <a:pt x="4046" y="2078"/>
                  </a:cubicBezTo>
                  <a:lnTo>
                    <a:pt x="236" y="2078"/>
                  </a:lnTo>
                  <a:cubicBezTo>
                    <a:pt x="107" y="2078"/>
                    <a:pt x="0" y="1613"/>
                    <a:pt x="0" y="1039"/>
                  </a:cubicBezTo>
                  <a:close/>
                </a:path>
              </a:pathLst>
            </a:custGeom>
            <a:solidFill>
              <a:schemeClr val="accent4"/>
            </a:solidFill>
            <a:ln w="952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153;p42">
              <a:extLst>
                <a:ext uri="{FF2B5EF4-FFF2-40B4-BE49-F238E27FC236}">
                  <a16:creationId xmlns:a16="http://schemas.microsoft.com/office/drawing/2014/main" id="{F4D0C64D-7CA9-AF1A-C060-9728A26A81C9}"/>
                </a:ext>
              </a:extLst>
            </p:cNvPr>
            <p:cNvSpPr/>
            <p:nvPr/>
          </p:nvSpPr>
          <p:spPr>
            <a:xfrm>
              <a:off x="5210460" y="1409036"/>
              <a:ext cx="168937" cy="29726"/>
            </a:xfrm>
            <a:custGeom>
              <a:avLst/>
              <a:gdLst/>
              <a:ahLst/>
              <a:cxnLst/>
              <a:rect l="l" t="t" r="r" b="b"/>
              <a:pathLst>
                <a:path w="2529" h="445" extrusionOk="0">
                  <a:moveTo>
                    <a:pt x="1" y="1"/>
                  </a:moveTo>
                  <a:lnTo>
                    <a:pt x="2529" y="1"/>
                  </a:lnTo>
                  <a:lnTo>
                    <a:pt x="2529" y="445"/>
                  </a:lnTo>
                  <a:lnTo>
                    <a:pt x="1" y="445"/>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154;p42">
              <a:extLst>
                <a:ext uri="{FF2B5EF4-FFF2-40B4-BE49-F238E27FC236}">
                  <a16:creationId xmlns:a16="http://schemas.microsoft.com/office/drawing/2014/main" id="{B4A7A7E6-88B0-D49A-8B6F-E69A826AC22F}"/>
                </a:ext>
              </a:extLst>
            </p:cNvPr>
            <p:cNvSpPr/>
            <p:nvPr/>
          </p:nvSpPr>
          <p:spPr>
            <a:xfrm>
              <a:off x="5242324" y="1405362"/>
              <a:ext cx="6413" cy="2613016"/>
            </a:xfrm>
            <a:custGeom>
              <a:avLst/>
              <a:gdLst/>
              <a:ahLst/>
              <a:cxnLst/>
              <a:rect l="l" t="t" r="r" b="b"/>
              <a:pathLst>
                <a:path w="96"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155;p42">
              <a:extLst>
                <a:ext uri="{FF2B5EF4-FFF2-40B4-BE49-F238E27FC236}">
                  <a16:creationId xmlns:a16="http://schemas.microsoft.com/office/drawing/2014/main" id="{0E7CE3CF-CF1C-05BC-3A16-C6CBBFBB8BBB}"/>
                </a:ext>
              </a:extLst>
            </p:cNvPr>
            <p:cNvSpPr/>
            <p:nvPr/>
          </p:nvSpPr>
          <p:spPr>
            <a:xfrm>
              <a:off x="5275390" y="1405362"/>
              <a:ext cx="6212" cy="2613016"/>
            </a:xfrm>
            <a:custGeom>
              <a:avLst/>
              <a:gdLst/>
              <a:ahLst/>
              <a:cxnLst/>
              <a:rect l="l" t="t" r="r" b="b"/>
              <a:pathLst>
                <a:path w="93" h="39117" extrusionOk="0">
                  <a:moveTo>
                    <a:pt x="0" y="0"/>
                  </a:moveTo>
                  <a:lnTo>
                    <a:pt x="0" y="39116"/>
                  </a:lnTo>
                  <a:lnTo>
                    <a:pt x="93" y="39116"/>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156;p42">
              <a:extLst>
                <a:ext uri="{FF2B5EF4-FFF2-40B4-BE49-F238E27FC236}">
                  <a16:creationId xmlns:a16="http://schemas.microsoft.com/office/drawing/2014/main" id="{44D04D12-F978-A772-631C-0C7C828F5C68}"/>
                </a:ext>
              </a:extLst>
            </p:cNvPr>
            <p:cNvSpPr/>
            <p:nvPr/>
          </p:nvSpPr>
          <p:spPr>
            <a:xfrm>
              <a:off x="5308323" y="1405362"/>
              <a:ext cx="6346" cy="2613016"/>
            </a:xfrm>
            <a:custGeom>
              <a:avLst/>
              <a:gdLst/>
              <a:ahLst/>
              <a:cxnLst/>
              <a:rect l="l" t="t" r="r" b="b"/>
              <a:pathLst>
                <a:path w="95"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157;p42">
              <a:extLst>
                <a:ext uri="{FF2B5EF4-FFF2-40B4-BE49-F238E27FC236}">
                  <a16:creationId xmlns:a16="http://schemas.microsoft.com/office/drawing/2014/main" id="{A91C6659-D6C9-2F8D-01FC-C499AB968333}"/>
                </a:ext>
              </a:extLst>
            </p:cNvPr>
            <p:cNvSpPr/>
            <p:nvPr/>
          </p:nvSpPr>
          <p:spPr>
            <a:xfrm>
              <a:off x="5341189" y="1405362"/>
              <a:ext cx="6413" cy="2613016"/>
            </a:xfrm>
            <a:custGeom>
              <a:avLst/>
              <a:gdLst/>
              <a:ahLst/>
              <a:cxnLst/>
              <a:rect l="l" t="t" r="r" b="b"/>
              <a:pathLst>
                <a:path w="96" h="39117" extrusionOk="0">
                  <a:moveTo>
                    <a:pt x="1" y="0"/>
                  </a:moveTo>
                  <a:lnTo>
                    <a:pt x="1" y="39116"/>
                  </a:lnTo>
                  <a:lnTo>
                    <a:pt x="96" y="39116"/>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TextBox 508">
            <a:extLst>
              <a:ext uri="{FF2B5EF4-FFF2-40B4-BE49-F238E27FC236}">
                <a16:creationId xmlns:a16="http://schemas.microsoft.com/office/drawing/2014/main" id="{1DED9A2D-2B04-12DD-1951-7DBAE533CD89}"/>
              </a:ext>
            </a:extLst>
          </p:cNvPr>
          <p:cNvSpPr txBox="1"/>
          <p:nvPr/>
        </p:nvSpPr>
        <p:spPr>
          <a:xfrm>
            <a:off x="2124929" y="494404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392219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9"/>
            <a:ext cx="7284351" cy="5875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Q8: Return all the track names that have a song length longer than the average song length. Return the Name and Milliseconds for each track. Order by the song length with the longest songs listed first.</a:t>
            </a:r>
            <a:endParaRPr sz="1100" dirty="0"/>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79577" y="942077"/>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5737477" y="2717744"/>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400" dirty="0">
                <a:solidFill>
                  <a:srgbClr val="D96528"/>
                </a:solidFill>
              </a:rPr>
              <a:t>Data Output:</a:t>
            </a:r>
          </a:p>
        </p:txBody>
      </p:sp>
      <p:grpSp>
        <p:nvGrpSpPr>
          <p:cNvPr id="13" name="Google Shape;491;p31">
            <a:extLst>
              <a:ext uri="{FF2B5EF4-FFF2-40B4-BE49-F238E27FC236}">
                <a16:creationId xmlns:a16="http://schemas.microsoft.com/office/drawing/2014/main" id="{C0FB1FB1-5AD8-DD12-2069-064D377BA564}"/>
              </a:ext>
            </a:extLst>
          </p:cNvPr>
          <p:cNvGrpSpPr/>
          <p:nvPr/>
        </p:nvGrpSpPr>
        <p:grpSpPr>
          <a:xfrm rot="586594">
            <a:off x="8109911" y="1820037"/>
            <a:ext cx="1522983" cy="3660105"/>
            <a:chOff x="4746196" y="767085"/>
            <a:chExt cx="1197791" cy="3485366"/>
          </a:xfrm>
        </p:grpSpPr>
        <p:sp>
          <p:nvSpPr>
            <p:cNvPr id="33" name="Google Shape;492;p31">
              <a:extLst>
                <a:ext uri="{FF2B5EF4-FFF2-40B4-BE49-F238E27FC236}">
                  <a16:creationId xmlns:a16="http://schemas.microsoft.com/office/drawing/2014/main" id="{CFC3160F-A553-1B1A-24B6-C862B0DD26B3}"/>
                </a:ext>
              </a:extLst>
            </p:cNvPr>
            <p:cNvSpPr/>
            <p:nvPr/>
          </p:nvSpPr>
          <p:spPr>
            <a:xfrm>
              <a:off x="4758755" y="2602157"/>
              <a:ext cx="1185232" cy="1650294"/>
            </a:xfrm>
            <a:custGeom>
              <a:avLst/>
              <a:gdLst/>
              <a:ahLst/>
              <a:cxnLst/>
              <a:rect l="l" t="t" r="r" b="b"/>
              <a:pathLst>
                <a:path w="17743" h="24705" extrusionOk="0">
                  <a:moveTo>
                    <a:pt x="8613" y="24704"/>
                  </a:moveTo>
                  <a:cubicBezTo>
                    <a:pt x="6541" y="24704"/>
                    <a:pt x="4418" y="24373"/>
                    <a:pt x="2935" y="23823"/>
                  </a:cubicBezTo>
                  <a:cubicBezTo>
                    <a:pt x="1885" y="23432"/>
                    <a:pt x="1159" y="22687"/>
                    <a:pt x="775" y="21609"/>
                  </a:cubicBezTo>
                  <a:cubicBezTo>
                    <a:pt x="0" y="19433"/>
                    <a:pt x="847" y="16389"/>
                    <a:pt x="1964" y="14486"/>
                  </a:cubicBezTo>
                  <a:cubicBezTo>
                    <a:pt x="3361" y="12096"/>
                    <a:pt x="2905" y="10616"/>
                    <a:pt x="1911" y="7369"/>
                  </a:cubicBezTo>
                  <a:lnTo>
                    <a:pt x="1772" y="6913"/>
                  </a:lnTo>
                  <a:cubicBezTo>
                    <a:pt x="914" y="4105"/>
                    <a:pt x="1346" y="1714"/>
                    <a:pt x="2114" y="678"/>
                  </a:cubicBezTo>
                  <a:cubicBezTo>
                    <a:pt x="2528" y="118"/>
                    <a:pt x="2977" y="0"/>
                    <a:pt x="3280" y="0"/>
                  </a:cubicBezTo>
                  <a:cubicBezTo>
                    <a:pt x="3391" y="0"/>
                    <a:pt x="3502" y="16"/>
                    <a:pt x="3613" y="49"/>
                  </a:cubicBezTo>
                  <a:cubicBezTo>
                    <a:pt x="4651" y="347"/>
                    <a:pt x="4596" y="1411"/>
                    <a:pt x="4547" y="2350"/>
                  </a:cubicBezTo>
                  <a:cubicBezTo>
                    <a:pt x="4510" y="3090"/>
                    <a:pt x="4471" y="3856"/>
                    <a:pt x="4811" y="4464"/>
                  </a:cubicBezTo>
                  <a:cubicBezTo>
                    <a:pt x="5010" y="4818"/>
                    <a:pt x="5285" y="4984"/>
                    <a:pt x="5678" y="4984"/>
                  </a:cubicBezTo>
                  <a:cubicBezTo>
                    <a:pt x="5727" y="4984"/>
                    <a:pt x="5778" y="4980"/>
                    <a:pt x="5831" y="4975"/>
                  </a:cubicBezTo>
                  <a:cubicBezTo>
                    <a:pt x="6476" y="4910"/>
                    <a:pt x="7112" y="4480"/>
                    <a:pt x="7119" y="4475"/>
                  </a:cubicBezTo>
                  <a:lnTo>
                    <a:pt x="7288" y="4360"/>
                  </a:lnTo>
                  <a:lnTo>
                    <a:pt x="7482" y="4422"/>
                  </a:lnTo>
                  <a:lnTo>
                    <a:pt x="9240" y="4580"/>
                  </a:lnTo>
                  <a:lnTo>
                    <a:pt x="9652" y="5232"/>
                  </a:lnTo>
                  <a:cubicBezTo>
                    <a:pt x="9855" y="5586"/>
                    <a:pt x="9980" y="6027"/>
                    <a:pt x="10114" y="6492"/>
                  </a:cubicBezTo>
                  <a:cubicBezTo>
                    <a:pt x="10406" y="7522"/>
                    <a:pt x="10646" y="8197"/>
                    <a:pt x="11264" y="8222"/>
                  </a:cubicBezTo>
                  <a:cubicBezTo>
                    <a:pt x="11280" y="8222"/>
                    <a:pt x="11296" y="8222"/>
                    <a:pt x="11310" y="8222"/>
                  </a:cubicBezTo>
                  <a:cubicBezTo>
                    <a:pt x="12023" y="8222"/>
                    <a:pt x="12261" y="7468"/>
                    <a:pt x="12522" y="6402"/>
                  </a:cubicBezTo>
                  <a:cubicBezTo>
                    <a:pt x="12709" y="5632"/>
                    <a:pt x="12904" y="4836"/>
                    <a:pt x="13605" y="4836"/>
                  </a:cubicBezTo>
                  <a:cubicBezTo>
                    <a:pt x="13630" y="4836"/>
                    <a:pt x="13655" y="4839"/>
                    <a:pt x="13681" y="4841"/>
                  </a:cubicBezTo>
                  <a:cubicBezTo>
                    <a:pt x="13961" y="4869"/>
                    <a:pt x="14359" y="5031"/>
                    <a:pt x="14692" y="5650"/>
                  </a:cubicBezTo>
                  <a:cubicBezTo>
                    <a:pt x="15268" y="6721"/>
                    <a:pt x="15399" y="8780"/>
                    <a:pt x="14504" y="10482"/>
                  </a:cubicBezTo>
                  <a:cubicBezTo>
                    <a:pt x="13482" y="12420"/>
                    <a:pt x="14012" y="13840"/>
                    <a:pt x="15272" y="15635"/>
                  </a:cubicBezTo>
                  <a:cubicBezTo>
                    <a:pt x="17742" y="19149"/>
                    <a:pt x="16336" y="21609"/>
                    <a:pt x="15277" y="22764"/>
                  </a:cubicBezTo>
                  <a:cubicBezTo>
                    <a:pt x="14576" y="23531"/>
                    <a:pt x="13420" y="24082"/>
                    <a:pt x="11844" y="24403"/>
                  </a:cubicBezTo>
                  <a:cubicBezTo>
                    <a:pt x="10871" y="24602"/>
                    <a:pt x="9786" y="24704"/>
                    <a:pt x="8613" y="247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3;p31">
              <a:extLst>
                <a:ext uri="{FF2B5EF4-FFF2-40B4-BE49-F238E27FC236}">
                  <a16:creationId xmlns:a16="http://schemas.microsoft.com/office/drawing/2014/main" id="{E8F6A1CA-7270-CD58-3174-409D5D4D3E45}"/>
                </a:ext>
              </a:extLst>
            </p:cNvPr>
            <p:cNvSpPr/>
            <p:nvPr/>
          </p:nvSpPr>
          <p:spPr>
            <a:xfrm>
              <a:off x="4746196" y="2606766"/>
              <a:ext cx="1152233" cy="1636667"/>
            </a:xfrm>
            <a:custGeom>
              <a:avLst/>
              <a:gdLst/>
              <a:ahLst/>
              <a:cxnLst/>
              <a:rect l="l" t="t" r="r" b="b"/>
              <a:pathLst>
                <a:path w="17249" h="24501" extrusionOk="0">
                  <a:moveTo>
                    <a:pt x="15159" y="22415"/>
                  </a:moveTo>
                  <a:cubicBezTo>
                    <a:pt x="14475" y="23162"/>
                    <a:pt x="13314" y="23650"/>
                    <a:pt x="11949" y="23927"/>
                  </a:cubicBezTo>
                  <a:cubicBezTo>
                    <a:pt x="9144" y="24501"/>
                    <a:pt x="5466" y="24182"/>
                    <a:pt x="3269" y="23365"/>
                  </a:cubicBezTo>
                  <a:cubicBezTo>
                    <a:pt x="1" y="22149"/>
                    <a:pt x="951" y="17287"/>
                    <a:pt x="2508" y="14625"/>
                  </a:cubicBezTo>
                  <a:cubicBezTo>
                    <a:pt x="4064" y="11965"/>
                    <a:pt x="3458" y="10332"/>
                    <a:pt x="2355" y="6724"/>
                  </a:cubicBezTo>
                  <a:cubicBezTo>
                    <a:pt x="1252" y="3116"/>
                    <a:pt x="2355" y="0"/>
                    <a:pt x="3685" y="380"/>
                  </a:cubicBezTo>
                  <a:cubicBezTo>
                    <a:pt x="5015" y="761"/>
                    <a:pt x="3761" y="3040"/>
                    <a:pt x="4636" y="4596"/>
                  </a:cubicBezTo>
                  <a:cubicBezTo>
                    <a:pt x="4992" y="5230"/>
                    <a:pt x="5535" y="5373"/>
                    <a:pt x="6058" y="5320"/>
                  </a:cubicBezTo>
                  <a:cubicBezTo>
                    <a:pt x="6826" y="5244"/>
                    <a:pt x="7543" y="4749"/>
                    <a:pt x="7543" y="4749"/>
                  </a:cubicBezTo>
                  <a:lnTo>
                    <a:pt x="9479" y="5369"/>
                  </a:lnTo>
                  <a:cubicBezTo>
                    <a:pt x="10048" y="6359"/>
                    <a:pt x="10032" y="8510"/>
                    <a:pt x="11436" y="8567"/>
                  </a:cubicBezTo>
                  <a:cubicBezTo>
                    <a:pt x="13390" y="8646"/>
                    <a:pt x="12860" y="5089"/>
                    <a:pt x="13830" y="5184"/>
                  </a:cubicBezTo>
                  <a:cubicBezTo>
                    <a:pt x="14799" y="5281"/>
                    <a:pt x="15462" y="8054"/>
                    <a:pt x="14322" y="10219"/>
                  </a:cubicBezTo>
                  <a:cubicBezTo>
                    <a:pt x="13182" y="12386"/>
                    <a:pt x="13867" y="14019"/>
                    <a:pt x="15120" y="15804"/>
                  </a:cubicBezTo>
                  <a:cubicBezTo>
                    <a:pt x="16374" y="17588"/>
                    <a:pt x="17248" y="20137"/>
                    <a:pt x="15159" y="22415"/>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4;p31">
              <a:extLst>
                <a:ext uri="{FF2B5EF4-FFF2-40B4-BE49-F238E27FC236}">
                  <a16:creationId xmlns:a16="http://schemas.microsoft.com/office/drawing/2014/main" id="{164C5A47-7F31-AB5D-1F8F-8FDBE1383A15}"/>
                </a:ext>
              </a:extLst>
            </p:cNvPr>
            <p:cNvSpPr/>
            <p:nvPr/>
          </p:nvSpPr>
          <p:spPr>
            <a:xfrm>
              <a:off x="5022751" y="2923934"/>
              <a:ext cx="875681" cy="1281224"/>
            </a:xfrm>
            <a:custGeom>
              <a:avLst/>
              <a:gdLst/>
              <a:ahLst/>
              <a:cxnLst/>
              <a:rect l="l" t="t" r="r" b="b"/>
              <a:pathLst>
                <a:path w="13109" h="19180" extrusionOk="0">
                  <a:moveTo>
                    <a:pt x="11019" y="17667"/>
                  </a:moveTo>
                  <a:cubicBezTo>
                    <a:pt x="10335" y="18414"/>
                    <a:pt x="9174" y="18902"/>
                    <a:pt x="7809" y="19179"/>
                  </a:cubicBezTo>
                  <a:cubicBezTo>
                    <a:pt x="6468" y="17736"/>
                    <a:pt x="9167" y="16594"/>
                    <a:pt x="8968" y="14438"/>
                  </a:cubicBezTo>
                  <a:cubicBezTo>
                    <a:pt x="8739" y="11968"/>
                    <a:pt x="6345" y="12918"/>
                    <a:pt x="3269" y="13029"/>
                  </a:cubicBezTo>
                  <a:cubicBezTo>
                    <a:pt x="190" y="13145"/>
                    <a:pt x="1" y="11396"/>
                    <a:pt x="685" y="9611"/>
                  </a:cubicBezTo>
                  <a:cubicBezTo>
                    <a:pt x="1370" y="7828"/>
                    <a:pt x="2651" y="6017"/>
                    <a:pt x="2346" y="4041"/>
                  </a:cubicBezTo>
                  <a:cubicBezTo>
                    <a:pt x="2291" y="3690"/>
                    <a:pt x="2226" y="3313"/>
                    <a:pt x="2159" y="2938"/>
                  </a:cubicBezTo>
                  <a:cubicBezTo>
                    <a:pt x="1962" y="1800"/>
                    <a:pt x="2450" y="655"/>
                    <a:pt x="3403" y="1"/>
                  </a:cubicBezTo>
                  <a:lnTo>
                    <a:pt x="3403" y="1"/>
                  </a:lnTo>
                  <a:lnTo>
                    <a:pt x="5339" y="621"/>
                  </a:lnTo>
                  <a:cubicBezTo>
                    <a:pt x="5908" y="1611"/>
                    <a:pt x="5892" y="3762"/>
                    <a:pt x="7296" y="3819"/>
                  </a:cubicBezTo>
                  <a:cubicBezTo>
                    <a:pt x="9252" y="3898"/>
                    <a:pt x="8720" y="341"/>
                    <a:pt x="9690" y="436"/>
                  </a:cubicBezTo>
                  <a:cubicBezTo>
                    <a:pt x="10659" y="533"/>
                    <a:pt x="11322" y="3306"/>
                    <a:pt x="10185" y="5471"/>
                  </a:cubicBezTo>
                  <a:cubicBezTo>
                    <a:pt x="9044" y="7638"/>
                    <a:pt x="9727" y="9271"/>
                    <a:pt x="10980" y="11056"/>
                  </a:cubicBezTo>
                  <a:cubicBezTo>
                    <a:pt x="12234" y="12840"/>
                    <a:pt x="13108" y="15389"/>
                    <a:pt x="11019" y="176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5;p31">
              <a:extLst>
                <a:ext uri="{FF2B5EF4-FFF2-40B4-BE49-F238E27FC236}">
                  <a16:creationId xmlns:a16="http://schemas.microsoft.com/office/drawing/2014/main" id="{DBA30247-3E4B-56C2-C957-1B70DA9D727C}"/>
                </a:ext>
              </a:extLst>
            </p:cNvPr>
            <p:cNvSpPr/>
            <p:nvPr/>
          </p:nvSpPr>
          <p:spPr>
            <a:xfrm>
              <a:off x="5068509" y="2948049"/>
              <a:ext cx="752502" cy="1233128"/>
            </a:xfrm>
            <a:custGeom>
              <a:avLst/>
              <a:gdLst/>
              <a:ahLst/>
              <a:cxnLst/>
              <a:rect l="l" t="t" r="r" b="b"/>
              <a:pathLst>
                <a:path w="11265" h="18460" extrusionOk="0">
                  <a:moveTo>
                    <a:pt x="11264" y="14264"/>
                  </a:moveTo>
                  <a:cubicBezTo>
                    <a:pt x="11264" y="15289"/>
                    <a:pt x="10871" y="16237"/>
                    <a:pt x="10094" y="17086"/>
                  </a:cubicBezTo>
                  <a:cubicBezTo>
                    <a:pt x="9534" y="17697"/>
                    <a:pt x="8554" y="18171"/>
                    <a:pt x="7247" y="18460"/>
                  </a:cubicBezTo>
                  <a:cubicBezTo>
                    <a:pt x="7129" y="18298"/>
                    <a:pt x="7073" y="18141"/>
                    <a:pt x="7073" y="17976"/>
                  </a:cubicBezTo>
                  <a:cubicBezTo>
                    <a:pt x="7073" y="17604"/>
                    <a:pt x="7351" y="17185"/>
                    <a:pt x="7672" y="16704"/>
                  </a:cubicBezTo>
                  <a:cubicBezTo>
                    <a:pt x="8114" y="16036"/>
                    <a:pt x="8618" y="15282"/>
                    <a:pt x="8618" y="14306"/>
                  </a:cubicBezTo>
                  <a:cubicBezTo>
                    <a:pt x="8618" y="14220"/>
                    <a:pt x="8614" y="14132"/>
                    <a:pt x="8604" y="14047"/>
                  </a:cubicBezTo>
                  <a:cubicBezTo>
                    <a:pt x="8542" y="13358"/>
                    <a:pt x="8318" y="12863"/>
                    <a:pt x="7922" y="12537"/>
                  </a:cubicBezTo>
                  <a:cubicBezTo>
                    <a:pt x="7170" y="11919"/>
                    <a:pt x="5979" y="12039"/>
                    <a:pt x="4474" y="12194"/>
                  </a:cubicBezTo>
                  <a:cubicBezTo>
                    <a:pt x="3868" y="12257"/>
                    <a:pt x="3241" y="12319"/>
                    <a:pt x="2572" y="12345"/>
                  </a:cubicBezTo>
                  <a:cubicBezTo>
                    <a:pt x="1532" y="12384"/>
                    <a:pt x="798" y="12203"/>
                    <a:pt x="391" y="11813"/>
                  </a:cubicBezTo>
                  <a:cubicBezTo>
                    <a:pt x="128" y="11560"/>
                    <a:pt x="0" y="11216"/>
                    <a:pt x="0" y="10763"/>
                  </a:cubicBezTo>
                  <a:cubicBezTo>
                    <a:pt x="0" y="10365"/>
                    <a:pt x="102" y="9893"/>
                    <a:pt x="306" y="9368"/>
                  </a:cubicBezTo>
                  <a:cubicBezTo>
                    <a:pt x="479" y="8915"/>
                    <a:pt x="690" y="8466"/>
                    <a:pt x="912" y="7989"/>
                  </a:cubicBezTo>
                  <a:cubicBezTo>
                    <a:pt x="1462" y="6814"/>
                    <a:pt x="2031" y="5598"/>
                    <a:pt x="2031" y="4289"/>
                  </a:cubicBezTo>
                  <a:cubicBezTo>
                    <a:pt x="2031" y="4067"/>
                    <a:pt x="2015" y="3845"/>
                    <a:pt x="1983" y="3630"/>
                  </a:cubicBezTo>
                  <a:cubicBezTo>
                    <a:pt x="1934" y="3315"/>
                    <a:pt x="1874" y="2977"/>
                    <a:pt x="1816" y="2642"/>
                  </a:cubicBezTo>
                  <a:lnTo>
                    <a:pt x="1795" y="2522"/>
                  </a:lnTo>
                  <a:cubicBezTo>
                    <a:pt x="1770" y="2374"/>
                    <a:pt x="1756" y="2223"/>
                    <a:pt x="1756" y="2073"/>
                  </a:cubicBezTo>
                  <a:cubicBezTo>
                    <a:pt x="1756" y="1263"/>
                    <a:pt x="2135" y="498"/>
                    <a:pt x="2776" y="1"/>
                  </a:cubicBezTo>
                  <a:lnTo>
                    <a:pt x="4427" y="530"/>
                  </a:lnTo>
                  <a:cubicBezTo>
                    <a:pt x="4557" y="796"/>
                    <a:pt x="4659" y="1150"/>
                    <a:pt x="4763" y="1520"/>
                  </a:cubicBezTo>
                  <a:cubicBezTo>
                    <a:pt x="5045" y="2508"/>
                    <a:pt x="5396" y="3736"/>
                    <a:pt x="6597" y="3785"/>
                  </a:cubicBezTo>
                  <a:cubicBezTo>
                    <a:pt x="8008" y="3840"/>
                    <a:pt x="8352" y="2429"/>
                    <a:pt x="8604" y="1400"/>
                  </a:cubicBezTo>
                  <a:cubicBezTo>
                    <a:pt x="8690" y="1046"/>
                    <a:pt x="8836" y="454"/>
                    <a:pt x="8965" y="401"/>
                  </a:cubicBezTo>
                  <a:cubicBezTo>
                    <a:pt x="9305" y="433"/>
                    <a:pt x="9772" y="1287"/>
                    <a:pt x="9772" y="2600"/>
                  </a:cubicBezTo>
                  <a:cubicBezTo>
                    <a:pt x="9772" y="3188"/>
                    <a:pt x="9675" y="4076"/>
                    <a:pt x="9210" y="4959"/>
                  </a:cubicBezTo>
                  <a:cubicBezTo>
                    <a:pt x="8794" y="5750"/>
                    <a:pt x="8593" y="6500"/>
                    <a:pt x="8593" y="7254"/>
                  </a:cubicBezTo>
                  <a:cubicBezTo>
                    <a:pt x="8593" y="8646"/>
                    <a:pt x="9319" y="9870"/>
                    <a:pt x="10029" y="10883"/>
                  </a:cubicBezTo>
                  <a:cubicBezTo>
                    <a:pt x="10594" y="11685"/>
                    <a:pt x="11264" y="12923"/>
                    <a:pt x="11264" y="14264"/>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6;p31">
              <a:extLst>
                <a:ext uri="{FF2B5EF4-FFF2-40B4-BE49-F238E27FC236}">
                  <a16:creationId xmlns:a16="http://schemas.microsoft.com/office/drawing/2014/main" id="{8CC57FCD-90FB-A0BE-FCAF-9300472C4102}"/>
                </a:ext>
              </a:extLst>
            </p:cNvPr>
            <p:cNvSpPr/>
            <p:nvPr/>
          </p:nvSpPr>
          <p:spPr>
            <a:xfrm>
              <a:off x="5662098" y="3730014"/>
              <a:ext cx="57114" cy="57181"/>
            </a:xfrm>
            <a:custGeom>
              <a:avLst/>
              <a:gdLst/>
              <a:ahLst/>
              <a:cxnLst/>
              <a:rect l="l" t="t" r="r" b="b"/>
              <a:pathLst>
                <a:path w="855" h="856" extrusionOk="0">
                  <a:moveTo>
                    <a:pt x="854" y="428"/>
                  </a:moveTo>
                  <a:cubicBezTo>
                    <a:pt x="854" y="664"/>
                    <a:pt x="662" y="856"/>
                    <a:pt x="426" y="856"/>
                  </a:cubicBezTo>
                  <a:cubicBezTo>
                    <a:pt x="190" y="856"/>
                    <a:pt x="1" y="664"/>
                    <a:pt x="1" y="428"/>
                  </a:cubicBezTo>
                  <a:cubicBezTo>
                    <a:pt x="1" y="192"/>
                    <a:pt x="190" y="0"/>
                    <a:pt x="426" y="0"/>
                  </a:cubicBezTo>
                  <a:cubicBezTo>
                    <a:pt x="662" y="0"/>
                    <a:pt x="854" y="192"/>
                    <a:pt x="854"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7;p31">
              <a:extLst>
                <a:ext uri="{FF2B5EF4-FFF2-40B4-BE49-F238E27FC236}">
                  <a16:creationId xmlns:a16="http://schemas.microsoft.com/office/drawing/2014/main" id="{837B9001-A7CA-DBA0-FE44-226F10068D2E}"/>
                </a:ext>
              </a:extLst>
            </p:cNvPr>
            <p:cNvSpPr/>
            <p:nvPr/>
          </p:nvSpPr>
          <p:spPr>
            <a:xfrm>
              <a:off x="5704917" y="3852793"/>
              <a:ext cx="57047" cy="57114"/>
            </a:xfrm>
            <a:custGeom>
              <a:avLst/>
              <a:gdLst/>
              <a:ahLst/>
              <a:cxnLst/>
              <a:rect l="l" t="t" r="r" b="b"/>
              <a:pathLst>
                <a:path w="854" h="855" extrusionOk="0">
                  <a:moveTo>
                    <a:pt x="854" y="427"/>
                  </a:moveTo>
                  <a:cubicBezTo>
                    <a:pt x="854" y="662"/>
                    <a:pt x="664" y="854"/>
                    <a:pt x="428" y="854"/>
                  </a:cubicBezTo>
                  <a:cubicBezTo>
                    <a:pt x="192" y="854"/>
                    <a:pt x="0" y="662"/>
                    <a:pt x="0" y="427"/>
                  </a:cubicBezTo>
                  <a:cubicBezTo>
                    <a:pt x="0" y="191"/>
                    <a:pt x="192" y="1"/>
                    <a:pt x="428" y="1"/>
                  </a:cubicBezTo>
                  <a:cubicBezTo>
                    <a:pt x="664" y="1"/>
                    <a:pt x="854" y="191"/>
                    <a:pt x="854" y="4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8;p31">
              <a:extLst>
                <a:ext uri="{FF2B5EF4-FFF2-40B4-BE49-F238E27FC236}">
                  <a16:creationId xmlns:a16="http://schemas.microsoft.com/office/drawing/2014/main" id="{03B9B962-1452-E7B2-3282-084A5052C15E}"/>
                </a:ext>
              </a:extLst>
            </p:cNvPr>
            <p:cNvSpPr/>
            <p:nvPr/>
          </p:nvSpPr>
          <p:spPr>
            <a:xfrm>
              <a:off x="5683875" y="3967957"/>
              <a:ext cx="57248" cy="57181"/>
            </a:xfrm>
            <a:custGeom>
              <a:avLst/>
              <a:gdLst/>
              <a:ahLst/>
              <a:cxnLst/>
              <a:rect l="l" t="t" r="r" b="b"/>
              <a:pathLst>
                <a:path w="857" h="856" extrusionOk="0">
                  <a:moveTo>
                    <a:pt x="856" y="428"/>
                  </a:moveTo>
                  <a:cubicBezTo>
                    <a:pt x="856" y="664"/>
                    <a:pt x="665" y="856"/>
                    <a:pt x="429" y="856"/>
                  </a:cubicBezTo>
                  <a:cubicBezTo>
                    <a:pt x="193" y="856"/>
                    <a:pt x="1" y="664"/>
                    <a:pt x="1" y="428"/>
                  </a:cubicBezTo>
                  <a:cubicBezTo>
                    <a:pt x="1" y="192"/>
                    <a:pt x="193" y="0"/>
                    <a:pt x="429" y="0"/>
                  </a:cubicBezTo>
                  <a:cubicBezTo>
                    <a:pt x="665" y="0"/>
                    <a:pt x="856" y="192"/>
                    <a:pt x="856"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99;p31">
              <a:extLst>
                <a:ext uri="{FF2B5EF4-FFF2-40B4-BE49-F238E27FC236}">
                  <a16:creationId xmlns:a16="http://schemas.microsoft.com/office/drawing/2014/main" id="{BC0A8086-1CC8-66A7-D0E0-8F1B5A1F879D}"/>
                </a:ext>
              </a:extLst>
            </p:cNvPr>
            <p:cNvSpPr/>
            <p:nvPr/>
          </p:nvSpPr>
          <p:spPr>
            <a:xfrm>
              <a:off x="5602779" y="4053662"/>
              <a:ext cx="57047" cy="57114"/>
            </a:xfrm>
            <a:custGeom>
              <a:avLst/>
              <a:gdLst/>
              <a:ahLst/>
              <a:cxnLst/>
              <a:rect l="l" t="t" r="r" b="b"/>
              <a:pathLst>
                <a:path w="854" h="855" extrusionOk="0">
                  <a:moveTo>
                    <a:pt x="854" y="429"/>
                  </a:moveTo>
                  <a:cubicBezTo>
                    <a:pt x="854" y="662"/>
                    <a:pt x="662" y="854"/>
                    <a:pt x="426" y="854"/>
                  </a:cubicBezTo>
                  <a:cubicBezTo>
                    <a:pt x="190" y="854"/>
                    <a:pt x="0" y="665"/>
                    <a:pt x="0" y="429"/>
                  </a:cubicBezTo>
                  <a:cubicBezTo>
                    <a:pt x="0" y="190"/>
                    <a:pt x="190" y="1"/>
                    <a:pt x="426" y="1"/>
                  </a:cubicBezTo>
                  <a:cubicBezTo>
                    <a:pt x="662" y="1"/>
                    <a:pt x="854" y="193"/>
                    <a:pt x="854" y="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0;p31">
              <a:extLst>
                <a:ext uri="{FF2B5EF4-FFF2-40B4-BE49-F238E27FC236}">
                  <a16:creationId xmlns:a16="http://schemas.microsoft.com/office/drawing/2014/main" id="{F0F2B221-6778-85DE-FD88-637F1A0B488E}"/>
                </a:ext>
              </a:extLst>
            </p:cNvPr>
            <p:cNvSpPr/>
            <p:nvPr/>
          </p:nvSpPr>
          <p:spPr>
            <a:xfrm>
              <a:off x="5210460" y="1438695"/>
              <a:ext cx="168937" cy="1555438"/>
            </a:xfrm>
            <a:custGeom>
              <a:avLst/>
              <a:gdLst/>
              <a:ahLst/>
              <a:cxnLst/>
              <a:rect l="l" t="t" r="r" b="b"/>
              <a:pathLst>
                <a:path w="2529" h="23285" extrusionOk="0">
                  <a:moveTo>
                    <a:pt x="1" y="1"/>
                  </a:moveTo>
                  <a:lnTo>
                    <a:pt x="2529" y="1"/>
                  </a:lnTo>
                  <a:lnTo>
                    <a:pt x="2529" y="23285"/>
                  </a:lnTo>
                  <a:lnTo>
                    <a:pt x="1" y="232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1;p31">
              <a:extLst>
                <a:ext uri="{FF2B5EF4-FFF2-40B4-BE49-F238E27FC236}">
                  <a16:creationId xmlns:a16="http://schemas.microsoft.com/office/drawing/2014/main" id="{C14BA256-8952-F956-34C0-494D14A6E7E0}"/>
                </a:ext>
              </a:extLst>
            </p:cNvPr>
            <p:cNvSpPr/>
            <p:nvPr/>
          </p:nvSpPr>
          <p:spPr>
            <a:xfrm>
              <a:off x="5151943" y="767085"/>
              <a:ext cx="328188" cy="674480"/>
            </a:xfrm>
            <a:custGeom>
              <a:avLst/>
              <a:gdLst/>
              <a:ahLst/>
              <a:cxnLst/>
              <a:rect l="l" t="t" r="r" b="b"/>
              <a:pathLst>
                <a:path w="4913" h="10097" extrusionOk="0">
                  <a:moveTo>
                    <a:pt x="863" y="10069"/>
                  </a:moveTo>
                  <a:lnTo>
                    <a:pt x="863" y="9611"/>
                  </a:lnTo>
                  <a:lnTo>
                    <a:pt x="0" y="9611"/>
                  </a:lnTo>
                  <a:cubicBezTo>
                    <a:pt x="0" y="9611"/>
                    <a:pt x="1656" y="2515"/>
                    <a:pt x="2105" y="1432"/>
                  </a:cubicBezTo>
                  <a:cubicBezTo>
                    <a:pt x="2563" y="325"/>
                    <a:pt x="4832" y="1"/>
                    <a:pt x="4913" y="2351"/>
                  </a:cubicBezTo>
                  <a:cubicBezTo>
                    <a:pt x="4913" y="2351"/>
                    <a:pt x="3481" y="2619"/>
                    <a:pt x="3752" y="4428"/>
                  </a:cubicBezTo>
                  <a:cubicBezTo>
                    <a:pt x="4023" y="6236"/>
                    <a:pt x="4698" y="8207"/>
                    <a:pt x="4698" y="8207"/>
                  </a:cubicBezTo>
                  <a:cubicBezTo>
                    <a:pt x="4698" y="8207"/>
                    <a:pt x="3650" y="8542"/>
                    <a:pt x="3417" y="9544"/>
                  </a:cubicBezTo>
                  <a:lnTo>
                    <a:pt x="3417" y="10097"/>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2;p31">
              <a:extLst>
                <a:ext uri="{FF2B5EF4-FFF2-40B4-BE49-F238E27FC236}">
                  <a16:creationId xmlns:a16="http://schemas.microsoft.com/office/drawing/2014/main" id="{36D6AF6D-D6EE-55EA-74A9-BAE82A0925C7}"/>
                </a:ext>
              </a:extLst>
            </p:cNvPr>
            <p:cNvSpPr/>
            <p:nvPr/>
          </p:nvSpPr>
          <p:spPr>
            <a:xfrm>
              <a:off x="5218075" y="1293004"/>
              <a:ext cx="49966" cy="49966"/>
            </a:xfrm>
            <a:custGeom>
              <a:avLst/>
              <a:gdLst/>
              <a:ahLst/>
              <a:cxnLst/>
              <a:rect l="l" t="t" r="r" b="b"/>
              <a:pathLst>
                <a:path w="748" h="748" extrusionOk="0">
                  <a:moveTo>
                    <a:pt x="747" y="376"/>
                  </a:moveTo>
                  <a:cubicBezTo>
                    <a:pt x="747" y="581"/>
                    <a:pt x="581" y="748"/>
                    <a:pt x="373" y="748"/>
                  </a:cubicBezTo>
                  <a:cubicBezTo>
                    <a:pt x="167" y="748"/>
                    <a:pt x="0" y="581"/>
                    <a:pt x="0" y="376"/>
                  </a:cubicBezTo>
                  <a:cubicBezTo>
                    <a:pt x="0" y="170"/>
                    <a:pt x="167" y="1"/>
                    <a:pt x="373" y="1"/>
                  </a:cubicBezTo>
                  <a:cubicBezTo>
                    <a:pt x="581" y="1"/>
                    <a:pt x="747" y="170"/>
                    <a:pt x="747"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3;p31">
              <a:extLst>
                <a:ext uri="{FF2B5EF4-FFF2-40B4-BE49-F238E27FC236}">
                  <a16:creationId xmlns:a16="http://schemas.microsoft.com/office/drawing/2014/main" id="{CC4F9A7E-4424-52F4-8293-139C6B54C5D9}"/>
                </a:ext>
              </a:extLst>
            </p:cNvPr>
            <p:cNvSpPr/>
            <p:nvPr/>
          </p:nvSpPr>
          <p:spPr>
            <a:xfrm>
              <a:off x="5248202" y="1157199"/>
              <a:ext cx="49833" cy="49966"/>
            </a:xfrm>
            <a:custGeom>
              <a:avLst/>
              <a:gdLst/>
              <a:ahLst/>
              <a:cxnLst/>
              <a:rect l="l" t="t" r="r" b="b"/>
              <a:pathLst>
                <a:path w="746" h="748" extrusionOk="0">
                  <a:moveTo>
                    <a:pt x="745" y="373"/>
                  </a:moveTo>
                  <a:cubicBezTo>
                    <a:pt x="745" y="581"/>
                    <a:pt x="579" y="748"/>
                    <a:pt x="373" y="748"/>
                  </a:cubicBezTo>
                  <a:cubicBezTo>
                    <a:pt x="167" y="748"/>
                    <a:pt x="0" y="581"/>
                    <a:pt x="0" y="373"/>
                  </a:cubicBezTo>
                  <a:cubicBezTo>
                    <a:pt x="0" y="167"/>
                    <a:pt x="167" y="1"/>
                    <a:pt x="373" y="1"/>
                  </a:cubicBezTo>
                  <a:cubicBezTo>
                    <a:pt x="579" y="1"/>
                    <a:pt x="745" y="167"/>
                    <a:pt x="745" y="37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4;p31">
              <a:extLst>
                <a:ext uri="{FF2B5EF4-FFF2-40B4-BE49-F238E27FC236}">
                  <a16:creationId xmlns:a16="http://schemas.microsoft.com/office/drawing/2014/main" id="{23EF2485-744B-172B-3389-664DE28CFB41}"/>
                </a:ext>
              </a:extLst>
            </p:cNvPr>
            <p:cNvSpPr/>
            <p:nvPr/>
          </p:nvSpPr>
          <p:spPr>
            <a:xfrm>
              <a:off x="5280667" y="1014179"/>
              <a:ext cx="49766" cy="49966"/>
            </a:xfrm>
            <a:custGeom>
              <a:avLst/>
              <a:gdLst/>
              <a:ahLst/>
              <a:cxnLst/>
              <a:rect l="l" t="t" r="r" b="b"/>
              <a:pathLst>
                <a:path w="745" h="748" extrusionOk="0">
                  <a:moveTo>
                    <a:pt x="745" y="375"/>
                  </a:moveTo>
                  <a:cubicBezTo>
                    <a:pt x="745" y="581"/>
                    <a:pt x="578" y="747"/>
                    <a:pt x="372" y="747"/>
                  </a:cubicBezTo>
                  <a:cubicBezTo>
                    <a:pt x="167" y="747"/>
                    <a:pt x="0" y="581"/>
                    <a:pt x="0" y="375"/>
                  </a:cubicBezTo>
                  <a:cubicBezTo>
                    <a:pt x="0" y="169"/>
                    <a:pt x="167" y="0"/>
                    <a:pt x="372" y="0"/>
                  </a:cubicBezTo>
                  <a:cubicBezTo>
                    <a:pt x="578" y="0"/>
                    <a:pt x="745" y="169"/>
                    <a:pt x="745" y="37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5;p31">
              <a:extLst>
                <a:ext uri="{FF2B5EF4-FFF2-40B4-BE49-F238E27FC236}">
                  <a16:creationId xmlns:a16="http://schemas.microsoft.com/office/drawing/2014/main" id="{6414864A-6512-4C81-E212-F9BBDDC4B021}"/>
                </a:ext>
              </a:extLst>
            </p:cNvPr>
            <p:cNvSpPr/>
            <p:nvPr/>
          </p:nvSpPr>
          <p:spPr>
            <a:xfrm>
              <a:off x="5314134" y="875835"/>
              <a:ext cx="49966" cy="50033"/>
            </a:xfrm>
            <a:custGeom>
              <a:avLst/>
              <a:gdLst/>
              <a:ahLst/>
              <a:cxnLst/>
              <a:rect l="l" t="t" r="r" b="b"/>
              <a:pathLst>
                <a:path w="748" h="749" extrusionOk="0">
                  <a:moveTo>
                    <a:pt x="748" y="376"/>
                  </a:moveTo>
                  <a:cubicBezTo>
                    <a:pt x="748" y="582"/>
                    <a:pt x="581" y="748"/>
                    <a:pt x="376" y="748"/>
                  </a:cubicBezTo>
                  <a:cubicBezTo>
                    <a:pt x="170" y="748"/>
                    <a:pt x="1" y="582"/>
                    <a:pt x="1" y="376"/>
                  </a:cubicBezTo>
                  <a:cubicBezTo>
                    <a:pt x="1" y="170"/>
                    <a:pt x="170" y="1"/>
                    <a:pt x="376" y="1"/>
                  </a:cubicBezTo>
                  <a:cubicBezTo>
                    <a:pt x="581" y="1"/>
                    <a:pt x="748" y="170"/>
                    <a:pt x="748"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6;p31">
              <a:extLst>
                <a:ext uri="{FF2B5EF4-FFF2-40B4-BE49-F238E27FC236}">
                  <a16:creationId xmlns:a16="http://schemas.microsoft.com/office/drawing/2014/main" id="{C2211CBE-ADDB-9E3F-D15E-09B2DF88BB94}"/>
                </a:ext>
              </a:extLst>
            </p:cNvPr>
            <p:cNvSpPr/>
            <p:nvPr/>
          </p:nvSpPr>
          <p:spPr>
            <a:xfrm>
              <a:off x="5122283" y="1295342"/>
              <a:ext cx="56112" cy="40214"/>
            </a:xfrm>
            <a:custGeom>
              <a:avLst/>
              <a:gdLst/>
              <a:ahLst/>
              <a:cxnLst/>
              <a:rect l="l" t="t" r="r" b="b"/>
              <a:pathLst>
                <a:path w="840" h="602" extrusionOk="0">
                  <a:moveTo>
                    <a:pt x="736" y="602"/>
                  </a:moveTo>
                  <a:lnTo>
                    <a:pt x="840" y="183"/>
                  </a:lnTo>
                  <a:lnTo>
                    <a:pt x="104" y="1"/>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7;p31">
              <a:extLst>
                <a:ext uri="{FF2B5EF4-FFF2-40B4-BE49-F238E27FC236}">
                  <a16:creationId xmlns:a16="http://schemas.microsoft.com/office/drawing/2014/main" id="{5316BE91-C8DE-3FC7-F4FD-8570328E9B29}"/>
                </a:ext>
              </a:extLst>
            </p:cNvPr>
            <p:cNvSpPr/>
            <p:nvPr/>
          </p:nvSpPr>
          <p:spPr>
            <a:xfrm>
              <a:off x="5066371" y="1259470"/>
              <a:ext cx="62926" cy="74883"/>
            </a:xfrm>
            <a:custGeom>
              <a:avLst/>
              <a:gdLst/>
              <a:ahLst/>
              <a:cxnLst/>
              <a:rect l="l" t="t" r="r" b="b"/>
              <a:pathLst>
                <a:path w="942" h="1121" extrusionOk="0">
                  <a:moveTo>
                    <a:pt x="0" y="1120"/>
                  </a:moveTo>
                  <a:lnTo>
                    <a:pt x="280" y="1"/>
                  </a:lnTo>
                  <a:lnTo>
                    <a:pt x="941" y="538"/>
                  </a:lnTo>
                  <a:lnTo>
                    <a:pt x="837"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08;p31">
              <a:extLst>
                <a:ext uri="{FF2B5EF4-FFF2-40B4-BE49-F238E27FC236}">
                  <a16:creationId xmlns:a16="http://schemas.microsoft.com/office/drawing/2014/main" id="{09CFDA6D-A3BD-1F90-9F4B-F0F2DA67628B}"/>
                </a:ext>
              </a:extLst>
            </p:cNvPr>
            <p:cNvSpPr/>
            <p:nvPr/>
          </p:nvSpPr>
          <p:spPr>
            <a:xfrm>
              <a:off x="5152878" y="1158267"/>
              <a:ext cx="56112" cy="40280"/>
            </a:xfrm>
            <a:custGeom>
              <a:avLst/>
              <a:gdLst/>
              <a:ahLst/>
              <a:cxnLst/>
              <a:rect l="l" t="t" r="r" b="b"/>
              <a:pathLst>
                <a:path w="840" h="603" extrusionOk="0">
                  <a:moveTo>
                    <a:pt x="736" y="602"/>
                  </a:moveTo>
                  <a:lnTo>
                    <a:pt x="840" y="184"/>
                  </a:lnTo>
                  <a:lnTo>
                    <a:pt x="104" y="1"/>
                  </a:lnTo>
                  <a:lnTo>
                    <a:pt x="0" y="4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9;p31">
              <a:extLst>
                <a:ext uri="{FF2B5EF4-FFF2-40B4-BE49-F238E27FC236}">
                  <a16:creationId xmlns:a16="http://schemas.microsoft.com/office/drawing/2014/main" id="{FE5CA24E-D335-D7FD-A4EF-98E63B2749F6}"/>
                </a:ext>
              </a:extLst>
            </p:cNvPr>
            <p:cNvSpPr/>
            <p:nvPr/>
          </p:nvSpPr>
          <p:spPr>
            <a:xfrm>
              <a:off x="5097099" y="1122462"/>
              <a:ext cx="62792" cy="74816"/>
            </a:xfrm>
            <a:custGeom>
              <a:avLst/>
              <a:gdLst/>
              <a:ahLst/>
              <a:cxnLst/>
              <a:rect l="l" t="t" r="r" b="b"/>
              <a:pathLst>
                <a:path w="940" h="1120" extrusionOk="0">
                  <a:moveTo>
                    <a:pt x="0" y="1120"/>
                  </a:moveTo>
                  <a:lnTo>
                    <a:pt x="278" y="0"/>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0;p31">
              <a:extLst>
                <a:ext uri="{FF2B5EF4-FFF2-40B4-BE49-F238E27FC236}">
                  <a16:creationId xmlns:a16="http://schemas.microsoft.com/office/drawing/2014/main" id="{CAF0DB22-77F9-77B8-6FF5-5300542C4882}"/>
                </a:ext>
              </a:extLst>
            </p:cNvPr>
            <p:cNvSpPr/>
            <p:nvPr/>
          </p:nvSpPr>
          <p:spPr>
            <a:xfrm>
              <a:off x="5188883" y="1015849"/>
              <a:ext cx="56312" cy="40214"/>
            </a:xfrm>
            <a:custGeom>
              <a:avLst/>
              <a:gdLst/>
              <a:ahLst/>
              <a:cxnLst/>
              <a:rect l="l" t="t" r="r" b="b"/>
              <a:pathLst>
                <a:path w="843" h="602" extrusionOk="0">
                  <a:moveTo>
                    <a:pt x="738" y="602"/>
                  </a:moveTo>
                  <a:lnTo>
                    <a:pt x="842" y="183"/>
                  </a:lnTo>
                  <a:lnTo>
                    <a:pt x="104" y="0"/>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1;p31">
              <a:extLst>
                <a:ext uri="{FF2B5EF4-FFF2-40B4-BE49-F238E27FC236}">
                  <a16:creationId xmlns:a16="http://schemas.microsoft.com/office/drawing/2014/main" id="{BDF49AFA-5C78-076A-551A-1E13B1C051DE}"/>
                </a:ext>
              </a:extLst>
            </p:cNvPr>
            <p:cNvSpPr/>
            <p:nvPr/>
          </p:nvSpPr>
          <p:spPr>
            <a:xfrm>
              <a:off x="5133105" y="979977"/>
              <a:ext cx="62792" cy="74883"/>
            </a:xfrm>
            <a:custGeom>
              <a:avLst/>
              <a:gdLst/>
              <a:ahLst/>
              <a:cxnLst/>
              <a:rect l="l" t="t" r="r" b="b"/>
              <a:pathLst>
                <a:path w="940" h="1121" extrusionOk="0">
                  <a:moveTo>
                    <a:pt x="0" y="1120"/>
                  </a:moveTo>
                  <a:lnTo>
                    <a:pt x="278" y="1"/>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2;p31">
              <a:extLst>
                <a:ext uri="{FF2B5EF4-FFF2-40B4-BE49-F238E27FC236}">
                  <a16:creationId xmlns:a16="http://schemas.microsoft.com/office/drawing/2014/main" id="{47257099-30A1-3B63-9F71-C919937673A5}"/>
                </a:ext>
              </a:extLst>
            </p:cNvPr>
            <p:cNvSpPr/>
            <p:nvPr/>
          </p:nvSpPr>
          <p:spPr>
            <a:xfrm>
              <a:off x="5228563" y="871560"/>
              <a:ext cx="56179" cy="40214"/>
            </a:xfrm>
            <a:custGeom>
              <a:avLst/>
              <a:gdLst/>
              <a:ahLst/>
              <a:cxnLst/>
              <a:rect l="l" t="t" r="r" b="b"/>
              <a:pathLst>
                <a:path w="841" h="602" extrusionOk="0">
                  <a:moveTo>
                    <a:pt x="736" y="602"/>
                  </a:moveTo>
                  <a:lnTo>
                    <a:pt x="840" y="183"/>
                  </a:lnTo>
                  <a:lnTo>
                    <a:pt x="105" y="0"/>
                  </a:lnTo>
                  <a:lnTo>
                    <a:pt x="1"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3;p31">
              <a:extLst>
                <a:ext uri="{FF2B5EF4-FFF2-40B4-BE49-F238E27FC236}">
                  <a16:creationId xmlns:a16="http://schemas.microsoft.com/office/drawing/2014/main" id="{E8776CA0-9AD3-F45F-6705-CCCBC9BF73B0}"/>
                </a:ext>
              </a:extLst>
            </p:cNvPr>
            <p:cNvSpPr/>
            <p:nvPr/>
          </p:nvSpPr>
          <p:spPr>
            <a:xfrm>
              <a:off x="5172784" y="835688"/>
              <a:ext cx="62792" cy="74883"/>
            </a:xfrm>
            <a:custGeom>
              <a:avLst/>
              <a:gdLst/>
              <a:ahLst/>
              <a:cxnLst/>
              <a:rect l="l" t="t" r="r" b="b"/>
              <a:pathLst>
                <a:path w="940" h="1121" extrusionOk="0">
                  <a:moveTo>
                    <a:pt x="1" y="1120"/>
                  </a:moveTo>
                  <a:lnTo>
                    <a:pt x="278" y="1"/>
                  </a:lnTo>
                  <a:lnTo>
                    <a:pt x="940" y="537"/>
                  </a:lnTo>
                  <a:lnTo>
                    <a:pt x="836"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4;p31">
              <a:extLst>
                <a:ext uri="{FF2B5EF4-FFF2-40B4-BE49-F238E27FC236}">
                  <a16:creationId xmlns:a16="http://schemas.microsoft.com/office/drawing/2014/main" id="{12B69515-A328-AFB6-7617-BC5D8ECF1146}"/>
                </a:ext>
              </a:extLst>
            </p:cNvPr>
            <p:cNvSpPr/>
            <p:nvPr/>
          </p:nvSpPr>
          <p:spPr>
            <a:xfrm>
              <a:off x="5133706" y="3595278"/>
              <a:ext cx="255911" cy="47027"/>
            </a:xfrm>
            <a:custGeom>
              <a:avLst/>
              <a:gdLst/>
              <a:ahLst/>
              <a:cxnLst/>
              <a:rect l="l" t="t" r="r" b="b"/>
              <a:pathLst>
                <a:path w="3831" h="704" extrusionOk="0">
                  <a:moveTo>
                    <a:pt x="3479" y="703"/>
                  </a:moveTo>
                  <a:lnTo>
                    <a:pt x="352" y="703"/>
                  </a:lnTo>
                  <a:cubicBezTo>
                    <a:pt x="158" y="703"/>
                    <a:pt x="0" y="546"/>
                    <a:pt x="0" y="352"/>
                  </a:cubicBezTo>
                  <a:lnTo>
                    <a:pt x="0" y="352"/>
                  </a:lnTo>
                  <a:cubicBezTo>
                    <a:pt x="0" y="158"/>
                    <a:pt x="158" y="0"/>
                    <a:pt x="352" y="0"/>
                  </a:cubicBezTo>
                  <a:lnTo>
                    <a:pt x="3479" y="0"/>
                  </a:lnTo>
                  <a:cubicBezTo>
                    <a:pt x="3673" y="0"/>
                    <a:pt x="3831" y="158"/>
                    <a:pt x="3831" y="352"/>
                  </a:cubicBezTo>
                  <a:lnTo>
                    <a:pt x="3831" y="352"/>
                  </a:lnTo>
                  <a:cubicBezTo>
                    <a:pt x="3831" y="546"/>
                    <a:pt x="3673"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5;p31">
              <a:extLst>
                <a:ext uri="{FF2B5EF4-FFF2-40B4-BE49-F238E27FC236}">
                  <a16:creationId xmlns:a16="http://schemas.microsoft.com/office/drawing/2014/main" id="{9838A4A2-45C4-30E2-876D-D4A447339306}"/>
                </a:ext>
              </a:extLst>
            </p:cNvPr>
            <p:cNvSpPr/>
            <p:nvPr/>
          </p:nvSpPr>
          <p:spPr>
            <a:xfrm>
              <a:off x="5202177" y="3611644"/>
              <a:ext cx="17969" cy="18170"/>
            </a:xfrm>
            <a:custGeom>
              <a:avLst/>
              <a:gdLst/>
              <a:ahLst/>
              <a:cxnLst/>
              <a:rect l="l" t="t" r="r" b="b"/>
              <a:pathLst>
                <a:path w="269" h="272" extrusionOk="0">
                  <a:moveTo>
                    <a:pt x="268" y="135"/>
                  </a:moveTo>
                  <a:cubicBezTo>
                    <a:pt x="268" y="211"/>
                    <a:pt x="208" y="271"/>
                    <a:pt x="134" y="271"/>
                  </a:cubicBezTo>
                  <a:cubicBezTo>
                    <a:pt x="60" y="271"/>
                    <a:pt x="0" y="211"/>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6;p31">
              <a:extLst>
                <a:ext uri="{FF2B5EF4-FFF2-40B4-BE49-F238E27FC236}">
                  <a16:creationId xmlns:a16="http://schemas.microsoft.com/office/drawing/2014/main" id="{1C573E1C-4431-03CA-C322-BFA6195DB578}"/>
                </a:ext>
              </a:extLst>
            </p:cNvPr>
            <p:cNvSpPr/>
            <p:nvPr/>
          </p:nvSpPr>
          <p:spPr>
            <a:xfrm>
              <a:off x="5235844" y="3611644"/>
              <a:ext cx="17969" cy="18170"/>
            </a:xfrm>
            <a:custGeom>
              <a:avLst/>
              <a:gdLst/>
              <a:ahLst/>
              <a:cxnLst/>
              <a:rect l="l" t="t" r="r" b="b"/>
              <a:pathLst>
                <a:path w="269" h="272" extrusionOk="0">
                  <a:moveTo>
                    <a:pt x="269" y="135"/>
                  </a:moveTo>
                  <a:cubicBezTo>
                    <a:pt x="269" y="211"/>
                    <a:pt x="208" y="271"/>
                    <a:pt x="134" y="271"/>
                  </a:cubicBezTo>
                  <a:cubicBezTo>
                    <a:pt x="60" y="271"/>
                    <a:pt x="0" y="211"/>
                    <a:pt x="0" y="135"/>
                  </a:cubicBezTo>
                  <a:cubicBezTo>
                    <a:pt x="0" y="61"/>
                    <a:pt x="60" y="1"/>
                    <a:pt x="134" y="1"/>
                  </a:cubicBezTo>
                  <a:cubicBezTo>
                    <a:pt x="208"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7;p31">
              <a:extLst>
                <a:ext uri="{FF2B5EF4-FFF2-40B4-BE49-F238E27FC236}">
                  <a16:creationId xmlns:a16="http://schemas.microsoft.com/office/drawing/2014/main" id="{925BF5AD-F865-AFA5-2554-655FB78CD22D}"/>
                </a:ext>
              </a:extLst>
            </p:cNvPr>
            <p:cNvSpPr/>
            <p:nvPr/>
          </p:nvSpPr>
          <p:spPr>
            <a:xfrm>
              <a:off x="5269512" y="3611644"/>
              <a:ext cx="17969" cy="18170"/>
            </a:xfrm>
            <a:custGeom>
              <a:avLst/>
              <a:gdLst/>
              <a:ahLst/>
              <a:cxnLst/>
              <a:rect l="l" t="t" r="r" b="b"/>
              <a:pathLst>
                <a:path w="269"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18;p31">
              <a:extLst>
                <a:ext uri="{FF2B5EF4-FFF2-40B4-BE49-F238E27FC236}">
                  <a16:creationId xmlns:a16="http://schemas.microsoft.com/office/drawing/2014/main" id="{DD88D496-49F3-8F03-6F68-C2F293840CF6}"/>
                </a:ext>
              </a:extLst>
            </p:cNvPr>
            <p:cNvSpPr/>
            <p:nvPr/>
          </p:nvSpPr>
          <p:spPr>
            <a:xfrm>
              <a:off x="5303179" y="3611644"/>
              <a:ext cx="18036" cy="18170"/>
            </a:xfrm>
            <a:custGeom>
              <a:avLst/>
              <a:gdLst/>
              <a:ahLst/>
              <a:cxnLst/>
              <a:rect l="l" t="t" r="r" b="b"/>
              <a:pathLst>
                <a:path w="270"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19;p31">
              <a:extLst>
                <a:ext uri="{FF2B5EF4-FFF2-40B4-BE49-F238E27FC236}">
                  <a16:creationId xmlns:a16="http://schemas.microsoft.com/office/drawing/2014/main" id="{AE47C6D6-1E04-5B38-002E-7E6EFFA7CFF3}"/>
                </a:ext>
              </a:extLst>
            </p:cNvPr>
            <p:cNvSpPr/>
            <p:nvPr/>
          </p:nvSpPr>
          <p:spPr>
            <a:xfrm>
              <a:off x="5199037" y="3477709"/>
              <a:ext cx="255911" cy="47027"/>
            </a:xfrm>
            <a:custGeom>
              <a:avLst/>
              <a:gdLst/>
              <a:ahLst/>
              <a:cxnLst/>
              <a:rect l="l" t="t" r="r" b="b"/>
              <a:pathLst>
                <a:path w="3831" h="704" extrusionOk="0">
                  <a:moveTo>
                    <a:pt x="3479" y="703"/>
                  </a:moveTo>
                  <a:lnTo>
                    <a:pt x="355" y="703"/>
                  </a:lnTo>
                  <a:cubicBezTo>
                    <a:pt x="160" y="703"/>
                    <a:pt x="1" y="546"/>
                    <a:pt x="1" y="352"/>
                  </a:cubicBezTo>
                  <a:lnTo>
                    <a:pt x="1" y="352"/>
                  </a:lnTo>
                  <a:cubicBezTo>
                    <a:pt x="1" y="158"/>
                    <a:pt x="160" y="0"/>
                    <a:pt x="355" y="0"/>
                  </a:cubicBezTo>
                  <a:lnTo>
                    <a:pt x="3479" y="0"/>
                  </a:lnTo>
                  <a:cubicBezTo>
                    <a:pt x="3674" y="0"/>
                    <a:pt x="3831" y="158"/>
                    <a:pt x="3831" y="352"/>
                  </a:cubicBezTo>
                  <a:lnTo>
                    <a:pt x="3831" y="352"/>
                  </a:lnTo>
                  <a:cubicBezTo>
                    <a:pt x="3831" y="546"/>
                    <a:pt x="3674"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0;p31">
              <a:extLst>
                <a:ext uri="{FF2B5EF4-FFF2-40B4-BE49-F238E27FC236}">
                  <a16:creationId xmlns:a16="http://schemas.microsoft.com/office/drawing/2014/main" id="{876D2368-1738-7B1D-06B8-278FF9DE5D8F}"/>
                </a:ext>
              </a:extLst>
            </p:cNvPr>
            <p:cNvSpPr/>
            <p:nvPr/>
          </p:nvSpPr>
          <p:spPr>
            <a:xfrm>
              <a:off x="5267508" y="3494209"/>
              <a:ext cx="18170" cy="17969"/>
            </a:xfrm>
            <a:custGeom>
              <a:avLst/>
              <a:gdLst/>
              <a:ahLst/>
              <a:cxnLst/>
              <a:rect l="l" t="t" r="r" b="b"/>
              <a:pathLst>
                <a:path w="272" h="269" extrusionOk="0">
                  <a:moveTo>
                    <a:pt x="271" y="135"/>
                  </a:moveTo>
                  <a:cubicBezTo>
                    <a:pt x="271" y="209"/>
                    <a:pt x="211" y="269"/>
                    <a:pt x="137" y="269"/>
                  </a:cubicBezTo>
                  <a:cubicBezTo>
                    <a:pt x="61" y="269"/>
                    <a:pt x="0" y="209"/>
                    <a:pt x="0" y="135"/>
                  </a:cubicBezTo>
                  <a:cubicBezTo>
                    <a:pt x="0" y="61"/>
                    <a:pt x="61" y="1"/>
                    <a:pt x="137"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1;p31">
              <a:extLst>
                <a:ext uri="{FF2B5EF4-FFF2-40B4-BE49-F238E27FC236}">
                  <a16:creationId xmlns:a16="http://schemas.microsoft.com/office/drawing/2014/main" id="{AE994600-1C24-572F-B1BA-62B3575C52D3}"/>
                </a:ext>
              </a:extLst>
            </p:cNvPr>
            <p:cNvSpPr/>
            <p:nvPr/>
          </p:nvSpPr>
          <p:spPr>
            <a:xfrm>
              <a:off x="5301175" y="3494209"/>
              <a:ext cx="18170" cy="17969"/>
            </a:xfrm>
            <a:custGeom>
              <a:avLst/>
              <a:gdLst/>
              <a:ahLst/>
              <a:cxnLst/>
              <a:rect l="l" t="t" r="r" b="b"/>
              <a:pathLst>
                <a:path w="272" h="269" extrusionOk="0">
                  <a:moveTo>
                    <a:pt x="271" y="135"/>
                  </a:moveTo>
                  <a:cubicBezTo>
                    <a:pt x="271" y="209"/>
                    <a:pt x="211" y="269"/>
                    <a:pt x="135" y="269"/>
                  </a:cubicBezTo>
                  <a:cubicBezTo>
                    <a:pt x="61" y="269"/>
                    <a:pt x="1" y="209"/>
                    <a:pt x="1" y="135"/>
                  </a:cubicBezTo>
                  <a:cubicBezTo>
                    <a:pt x="1" y="61"/>
                    <a:pt x="61" y="1"/>
                    <a:pt x="135"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2;p31">
              <a:extLst>
                <a:ext uri="{FF2B5EF4-FFF2-40B4-BE49-F238E27FC236}">
                  <a16:creationId xmlns:a16="http://schemas.microsoft.com/office/drawing/2014/main" id="{3B7BC920-2297-096E-AAB8-360079FD3A84}"/>
                </a:ext>
              </a:extLst>
            </p:cNvPr>
            <p:cNvSpPr/>
            <p:nvPr/>
          </p:nvSpPr>
          <p:spPr>
            <a:xfrm>
              <a:off x="5334842" y="3494209"/>
              <a:ext cx="18036" cy="17969"/>
            </a:xfrm>
            <a:custGeom>
              <a:avLst/>
              <a:gdLst/>
              <a:ahLst/>
              <a:cxnLst/>
              <a:rect l="l" t="t" r="r" b="b"/>
              <a:pathLst>
                <a:path w="270" h="269" extrusionOk="0">
                  <a:moveTo>
                    <a:pt x="269" y="135"/>
                  </a:moveTo>
                  <a:cubicBezTo>
                    <a:pt x="269" y="209"/>
                    <a:pt x="209" y="269"/>
                    <a:pt x="135" y="269"/>
                  </a:cubicBezTo>
                  <a:cubicBezTo>
                    <a:pt x="61" y="269"/>
                    <a:pt x="1" y="209"/>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23;p31">
              <a:extLst>
                <a:ext uri="{FF2B5EF4-FFF2-40B4-BE49-F238E27FC236}">
                  <a16:creationId xmlns:a16="http://schemas.microsoft.com/office/drawing/2014/main" id="{D2239AF3-859C-38C5-686F-EF33723E2B29}"/>
                </a:ext>
              </a:extLst>
            </p:cNvPr>
            <p:cNvSpPr/>
            <p:nvPr/>
          </p:nvSpPr>
          <p:spPr>
            <a:xfrm>
              <a:off x="5368577" y="3494209"/>
              <a:ext cx="17969" cy="17969"/>
            </a:xfrm>
            <a:custGeom>
              <a:avLst/>
              <a:gdLst/>
              <a:ahLst/>
              <a:cxnLst/>
              <a:rect l="l" t="t" r="r" b="b"/>
              <a:pathLst>
                <a:path w="269" h="269" extrusionOk="0">
                  <a:moveTo>
                    <a:pt x="268" y="135"/>
                  </a:moveTo>
                  <a:cubicBezTo>
                    <a:pt x="268" y="209"/>
                    <a:pt x="208" y="269"/>
                    <a:pt x="134" y="269"/>
                  </a:cubicBezTo>
                  <a:cubicBezTo>
                    <a:pt x="60" y="269"/>
                    <a:pt x="0" y="209"/>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24;p31">
              <a:extLst>
                <a:ext uri="{FF2B5EF4-FFF2-40B4-BE49-F238E27FC236}">
                  <a16:creationId xmlns:a16="http://schemas.microsoft.com/office/drawing/2014/main" id="{30D4913C-9326-7A83-AB65-F47CEC285A75}"/>
                </a:ext>
              </a:extLst>
            </p:cNvPr>
            <p:cNvSpPr/>
            <p:nvPr/>
          </p:nvSpPr>
          <p:spPr>
            <a:xfrm>
              <a:off x="5210460" y="1709437"/>
              <a:ext cx="168937" cy="13961"/>
            </a:xfrm>
            <a:custGeom>
              <a:avLst/>
              <a:gdLst/>
              <a:ahLst/>
              <a:cxnLst/>
              <a:rect l="l" t="t" r="r" b="b"/>
              <a:pathLst>
                <a:path w="2529" h="209" extrusionOk="0">
                  <a:moveTo>
                    <a:pt x="1" y="0"/>
                  </a:moveTo>
                  <a:lnTo>
                    <a:pt x="2529" y="0"/>
                  </a:lnTo>
                  <a:lnTo>
                    <a:pt x="2529" y="208"/>
                  </a:lnTo>
                  <a:lnTo>
                    <a:pt x="1" y="208"/>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25;p31">
              <a:extLst>
                <a:ext uri="{FF2B5EF4-FFF2-40B4-BE49-F238E27FC236}">
                  <a16:creationId xmlns:a16="http://schemas.microsoft.com/office/drawing/2014/main" id="{9EAC3C80-CF1E-9A25-C5AA-BC82C3659C6A}"/>
                </a:ext>
              </a:extLst>
            </p:cNvPr>
            <p:cNvSpPr/>
            <p:nvPr/>
          </p:nvSpPr>
          <p:spPr>
            <a:xfrm>
              <a:off x="5210460" y="1866351"/>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26;p31">
              <a:extLst>
                <a:ext uri="{FF2B5EF4-FFF2-40B4-BE49-F238E27FC236}">
                  <a16:creationId xmlns:a16="http://schemas.microsoft.com/office/drawing/2014/main" id="{D10A314F-C68C-E112-CDD7-A69F3777840C}"/>
                </a:ext>
              </a:extLst>
            </p:cNvPr>
            <p:cNvSpPr/>
            <p:nvPr/>
          </p:nvSpPr>
          <p:spPr>
            <a:xfrm>
              <a:off x="5210460" y="2023332"/>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27;p31">
              <a:extLst>
                <a:ext uri="{FF2B5EF4-FFF2-40B4-BE49-F238E27FC236}">
                  <a16:creationId xmlns:a16="http://schemas.microsoft.com/office/drawing/2014/main" id="{158E7095-AA24-79D0-AD00-B5C1E724F778}"/>
                </a:ext>
              </a:extLst>
            </p:cNvPr>
            <p:cNvSpPr/>
            <p:nvPr/>
          </p:nvSpPr>
          <p:spPr>
            <a:xfrm>
              <a:off x="5210460" y="2180513"/>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28;p31">
              <a:extLst>
                <a:ext uri="{FF2B5EF4-FFF2-40B4-BE49-F238E27FC236}">
                  <a16:creationId xmlns:a16="http://schemas.microsoft.com/office/drawing/2014/main" id="{37C9FA43-B4A6-31E9-12BC-B41A91EC88AB}"/>
                </a:ext>
              </a:extLst>
            </p:cNvPr>
            <p:cNvSpPr/>
            <p:nvPr/>
          </p:nvSpPr>
          <p:spPr>
            <a:xfrm>
              <a:off x="5210460" y="2337494"/>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29;p31">
              <a:extLst>
                <a:ext uri="{FF2B5EF4-FFF2-40B4-BE49-F238E27FC236}">
                  <a16:creationId xmlns:a16="http://schemas.microsoft.com/office/drawing/2014/main" id="{B8843DFB-2E84-92A2-220B-4CFD9E6A24D6}"/>
                </a:ext>
              </a:extLst>
            </p:cNvPr>
            <p:cNvSpPr/>
            <p:nvPr/>
          </p:nvSpPr>
          <p:spPr>
            <a:xfrm>
              <a:off x="5210460" y="2494408"/>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30;p31">
              <a:extLst>
                <a:ext uri="{FF2B5EF4-FFF2-40B4-BE49-F238E27FC236}">
                  <a16:creationId xmlns:a16="http://schemas.microsoft.com/office/drawing/2014/main" id="{120CCBF0-A9C6-3239-9230-336F720BBA8A}"/>
                </a:ext>
              </a:extLst>
            </p:cNvPr>
            <p:cNvSpPr/>
            <p:nvPr/>
          </p:nvSpPr>
          <p:spPr>
            <a:xfrm>
              <a:off x="5210460" y="2651389"/>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31;p31">
              <a:extLst>
                <a:ext uri="{FF2B5EF4-FFF2-40B4-BE49-F238E27FC236}">
                  <a16:creationId xmlns:a16="http://schemas.microsoft.com/office/drawing/2014/main" id="{48ACEA1E-4746-B552-F2B7-62802A58AE9B}"/>
                </a:ext>
              </a:extLst>
            </p:cNvPr>
            <p:cNvSpPr/>
            <p:nvPr/>
          </p:nvSpPr>
          <p:spPr>
            <a:xfrm>
              <a:off x="5210460" y="2808370"/>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32;p31">
              <a:extLst>
                <a:ext uri="{FF2B5EF4-FFF2-40B4-BE49-F238E27FC236}">
                  <a16:creationId xmlns:a16="http://schemas.microsoft.com/office/drawing/2014/main" id="{55507541-F8C5-F296-3BAF-AC539CE9B96F}"/>
                </a:ext>
              </a:extLst>
            </p:cNvPr>
            <p:cNvSpPr/>
            <p:nvPr/>
          </p:nvSpPr>
          <p:spPr>
            <a:xfrm>
              <a:off x="5210460" y="2965484"/>
              <a:ext cx="168937" cy="13828"/>
            </a:xfrm>
            <a:custGeom>
              <a:avLst/>
              <a:gdLst/>
              <a:ahLst/>
              <a:cxnLst/>
              <a:rect l="l" t="t" r="r" b="b"/>
              <a:pathLst>
                <a:path w="2529" h="207" extrusionOk="0">
                  <a:moveTo>
                    <a:pt x="1" y="1"/>
                  </a:moveTo>
                  <a:lnTo>
                    <a:pt x="2529" y="1"/>
                  </a:lnTo>
                  <a:lnTo>
                    <a:pt x="2529" y="207"/>
                  </a:lnTo>
                  <a:lnTo>
                    <a:pt x="1" y="20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33;p31">
              <a:extLst>
                <a:ext uri="{FF2B5EF4-FFF2-40B4-BE49-F238E27FC236}">
                  <a16:creationId xmlns:a16="http://schemas.microsoft.com/office/drawing/2014/main" id="{73CA5357-44BE-ED40-64FB-5BEEC91E54D5}"/>
                </a:ext>
              </a:extLst>
            </p:cNvPr>
            <p:cNvSpPr/>
            <p:nvPr/>
          </p:nvSpPr>
          <p:spPr>
            <a:xfrm>
              <a:off x="5151943" y="3945646"/>
              <a:ext cx="286038" cy="138810"/>
            </a:xfrm>
            <a:custGeom>
              <a:avLst/>
              <a:gdLst/>
              <a:ahLst/>
              <a:cxnLst/>
              <a:rect l="l" t="t" r="r" b="b"/>
              <a:pathLst>
                <a:path w="4282" h="2078" extrusionOk="0">
                  <a:moveTo>
                    <a:pt x="0" y="1039"/>
                  </a:moveTo>
                  <a:lnTo>
                    <a:pt x="0" y="1039"/>
                  </a:lnTo>
                  <a:cubicBezTo>
                    <a:pt x="0" y="466"/>
                    <a:pt x="107" y="1"/>
                    <a:pt x="236" y="1"/>
                  </a:cubicBezTo>
                  <a:lnTo>
                    <a:pt x="4046" y="1"/>
                  </a:lnTo>
                  <a:cubicBezTo>
                    <a:pt x="4175" y="1"/>
                    <a:pt x="4282" y="466"/>
                    <a:pt x="4282" y="1039"/>
                  </a:cubicBezTo>
                  <a:lnTo>
                    <a:pt x="4282" y="1039"/>
                  </a:lnTo>
                  <a:cubicBezTo>
                    <a:pt x="4282" y="1613"/>
                    <a:pt x="4175" y="2078"/>
                    <a:pt x="4046" y="2078"/>
                  </a:cubicBezTo>
                  <a:lnTo>
                    <a:pt x="236" y="2078"/>
                  </a:lnTo>
                  <a:cubicBezTo>
                    <a:pt x="107" y="2078"/>
                    <a:pt x="0" y="1613"/>
                    <a:pt x="0" y="1039"/>
                  </a:cubicBezTo>
                  <a:close/>
                </a:path>
              </a:pathLst>
            </a:custGeom>
            <a:solidFill>
              <a:schemeClr val="accent4"/>
            </a:solidFill>
            <a:ln w="952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34;p31">
              <a:extLst>
                <a:ext uri="{FF2B5EF4-FFF2-40B4-BE49-F238E27FC236}">
                  <a16:creationId xmlns:a16="http://schemas.microsoft.com/office/drawing/2014/main" id="{F4990773-AD05-8AD9-3A7B-21D48B3F1118}"/>
                </a:ext>
              </a:extLst>
            </p:cNvPr>
            <p:cNvSpPr/>
            <p:nvPr/>
          </p:nvSpPr>
          <p:spPr>
            <a:xfrm>
              <a:off x="5210460" y="1409036"/>
              <a:ext cx="168937" cy="29726"/>
            </a:xfrm>
            <a:custGeom>
              <a:avLst/>
              <a:gdLst/>
              <a:ahLst/>
              <a:cxnLst/>
              <a:rect l="l" t="t" r="r" b="b"/>
              <a:pathLst>
                <a:path w="2529" h="445" extrusionOk="0">
                  <a:moveTo>
                    <a:pt x="1" y="1"/>
                  </a:moveTo>
                  <a:lnTo>
                    <a:pt x="2529" y="1"/>
                  </a:lnTo>
                  <a:lnTo>
                    <a:pt x="2529" y="445"/>
                  </a:lnTo>
                  <a:lnTo>
                    <a:pt x="1" y="445"/>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35;p31">
              <a:extLst>
                <a:ext uri="{FF2B5EF4-FFF2-40B4-BE49-F238E27FC236}">
                  <a16:creationId xmlns:a16="http://schemas.microsoft.com/office/drawing/2014/main" id="{73CB2618-3B64-ACF0-47CE-F78E4FB0562D}"/>
                </a:ext>
              </a:extLst>
            </p:cNvPr>
            <p:cNvSpPr/>
            <p:nvPr/>
          </p:nvSpPr>
          <p:spPr>
            <a:xfrm>
              <a:off x="5242324" y="1405362"/>
              <a:ext cx="6413" cy="2613016"/>
            </a:xfrm>
            <a:custGeom>
              <a:avLst/>
              <a:gdLst/>
              <a:ahLst/>
              <a:cxnLst/>
              <a:rect l="l" t="t" r="r" b="b"/>
              <a:pathLst>
                <a:path w="96"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36;p31">
              <a:extLst>
                <a:ext uri="{FF2B5EF4-FFF2-40B4-BE49-F238E27FC236}">
                  <a16:creationId xmlns:a16="http://schemas.microsoft.com/office/drawing/2014/main" id="{2CD1635F-C559-4D34-C9BE-3AF6D7BD4CDF}"/>
                </a:ext>
              </a:extLst>
            </p:cNvPr>
            <p:cNvSpPr/>
            <p:nvPr/>
          </p:nvSpPr>
          <p:spPr>
            <a:xfrm>
              <a:off x="5275390" y="1405362"/>
              <a:ext cx="6212" cy="2613016"/>
            </a:xfrm>
            <a:custGeom>
              <a:avLst/>
              <a:gdLst/>
              <a:ahLst/>
              <a:cxnLst/>
              <a:rect l="l" t="t" r="r" b="b"/>
              <a:pathLst>
                <a:path w="93" h="39117" extrusionOk="0">
                  <a:moveTo>
                    <a:pt x="0" y="0"/>
                  </a:moveTo>
                  <a:lnTo>
                    <a:pt x="0" y="39116"/>
                  </a:lnTo>
                  <a:lnTo>
                    <a:pt x="93" y="39116"/>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37;p31">
              <a:extLst>
                <a:ext uri="{FF2B5EF4-FFF2-40B4-BE49-F238E27FC236}">
                  <a16:creationId xmlns:a16="http://schemas.microsoft.com/office/drawing/2014/main" id="{389DFE7C-BDF1-DE68-5FE7-C077E2119893}"/>
                </a:ext>
              </a:extLst>
            </p:cNvPr>
            <p:cNvSpPr/>
            <p:nvPr/>
          </p:nvSpPr>
          <p:spPr>
            <a:xfrm>
              <a:off x="5308323" y="1405362"/>
              <a:ext cx="6346" cy="2613016"/>
            </a:xfrm>
            <a:custGeom>
              <a:avLst/>
              <a:gdLst/>
              <a:ahLst/>
              <a:cxnLst/>
              <a:rect l="l" t="t" r="r" b="b"/>
              <a:pathLst>
                <a:path w="95"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38;p31">
              <a:extLst>
                <a:ext uri="{FF2B5EF4-FFF2-40B4-BE49-F238E27FC236}">
                  <a16:creationId xmlns:a16="http://schemas.microsoft.com/office/drawing/2014/main" id="{AB869809-234F-F3A6-4CF0-369FECD999C7}"/>
                </a:ext>
              </a:extLst>
            </p:cNvPr>
            <p:cNvSpPr/>
            <p:nvPr/>
          </p:nvSpPr>
          <p:spPr>
            <a:xfrm>
              <a:off x="5341189" y="1405362"/>
              <a:ext cx="6413" cy="2613016"/>
            </a:xfrm>
            <a:custGeom>
              <a:avLst/>
              <a:gdLst/>
              <a:ahLst/>
              <a:cxnLst/>
              <a:rect l="l" t="t" r="r" b="b"/>
              <a:pathLst>
                <a:path w="96" h="39117" extrusionOk="0">
                  <a:moveTo>
                    <a:pt x="1" y="0"/>
                  </a:moveTo>
                  <a:lnTo>
                    <a:pt x="1" y="39116"/>
                  </a:lnTo>
                  <a:lnTo>
                    <a:pt x="96" y="39116"/>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roup 335">
            <a:extLst>
              <a:ext uri="{FF2B5EF4-FFF2-40B4-BE49-F238E27FC236}">
                <a16:creationId xmlns:a16="http://schemas.microsoft.com/office/drawing/2014/main" id="{0B9578E5-7F6B-E6ED-8DB8-E2647CDD0E3E}"/>
              </a:ext>
            </a:extLst>
          </p:cNvPr>
          <p:cNvGrpSpPr/>
          <p:nvPr/>
        </p:nvGrpSpPr>
        <p:grpSpPr>
          <a:xfrm>
            <a:off x="1270102" y="3573581"/>
            <a:ext cx="441867" cy="712918"/>
            <a:chOff x="322881" y="4128359"/>
            <a:chExt cx="441867" cy="712918"/>
          </a:xfrm>
        </p:grpSpPr>
        <p:sp>
          <p:nvSpPr>
            <p:cNvPr id="337" name="Google Shape;539;p31">
              <a:extLst>
                <a:ext uri="{FF2B5EF4-FFF2-40B4-BE49-F238E27FC236}">
                  <a16:creationId xmlns:a16="http://schemas.microsoft.com/office/drawing/2014/main" id="{06DD33DD-21CB-831A-C7CB-D4EC2B775CBC}"/>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40;p31">
              <a:extLst>
                <a:ext uri="{FF2B5EF4-FFF2-40B4-BE49-F238E27FC236}">
                  <a16:creationId xmlns:a16="http://schemas.microsoft.com/office/drawing/2014/main" id="{3336931E-1029-49AF-1DC9-ECEE6C2D01E6}"/>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41;p31">
              <a:extLst>
                <a:ext uri="{FF2B5EF4-FFF2-40B4-BE49-F238E27FC236}">
                  <a16:creationId xmlns:a16="http://schemas.microsoft.com/office/drawing/2014/main" id="{8CAFD51F-8424-E793-E039-6E46C655C6BF}"/>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542;p31">
              <a:extLst>
                <a:ext uri="{FF2B5EF4-FFF2-40B4-BE49-F238E27FC236}">
                  <a16:creationId xmlns:a16="http://schemas.microsoft.com/office/drawing/2014/main" id="{F4CF54BE-5584-E3C8-7335-5A72912E8B05}"/>
                </a:ext>
              </a:extLst>
            </p:cNvPr>
            <p:cNvGrpSpPr/>
            <p:nvPr/>
          </p:nvGrpSpPr>
          <p:grpSpPr>
            <a:xfrm>
              <a:off x="322881" y="4128359"/>
              <a:ext cx="198937" cy="248225"/>
              <a:chOff x="4391681" y="1672309"/>
              <a:chExt cx="198937" cy="248225"/>
            </a:xfrm>
          </p:grpSpPr>
          <p:sp>
            <p:nvSpPr>
              <p:cNvPr id="341" name="Google Shape;543;p31">
                <a:extLst>
                  <a:ext uri="{FF2B5EF4-FFF2-40B4-BE49-F238E27FC236}">
                    <a16:creationId xmlns:a16="http://schemas.microsoft.com/office/drawing/2014/main" id="{7D8829D6-F926-9434-E14C-572A47D23016}"/>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44;p31">
                <a:extLst>
                  <a:ext uri="{FF2B5EF4-FFF2-40B4-BE49-F238E27FC236}">
                    <a16:creationId xmlns:a16="http://schemas.microsoft.com/office/drawing/2014/main" id="{D29EB1E7-996A-25BD-4EA8-9C75BCE8BF16}"/>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45;p31">
                <a:extLst>
                  <a:ext uri="{FF2B5EF4-FFF2-40B4-BE49-F238E27FC236}">
                    <a16:creationId xmlns:a16="http://schemas.microsoft.com/office/drawing/2014/main" id="{2A993F69-CF9A-377D-12EA-6162B297E6CD}"/>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46;p31">
                <a:extLst>
                  <a:ext uri="{FF2B5EF4-FFF2-40B4-BE49-F238E27FC236}">
                    <a16:creationId xmlns:a16="http://schemas.microsoft.com/office/drawing/2014/main" id="{D8B0F674-F4D0-0C7C-9AAC-CBA10638AC73}"/>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A white background with black text&#10;&#10;Description automatically generated">
            <a:extLst>
              <a:ext uri="{FF2B5EF4-FFF2-40B4-BE49-F238E27FC236}">
                <a16:creationId xmlns:a16="http://schemas.microsoft.com/office/drawing/2014/main" id="{52AA7159-AA30-2D8A-B096-1F6AEDE57A7E}"/>
              </a:ext>
            </a:extLst>
          </p:cNvPr>
          <p:cNvPicPr>
            <a:picLocks noChangeAspect="1"/>
          </p:cNvPicPr>
          <p:nvPr/>
        </p:nvPicPr>
        <p:blipFill>
          <a:blip r:embed="rId3"/>
          <a:stretch>
            <a:fillRect/>
          </a:stretch>
        </p:blipFill>
        <p:spPr>
          <a:xfrm>
            <a:off x="290358" y="1339771"/>
            <a:ext cx="4637776" cy="1506194"/>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A5F514EA-A3BB-9036-43FC-79D683E93821}"/>
              </a:ext>
            </a:extLst>
          </p:cNvPr>
          <p:cNvPicPr>
            <a:picLocks noChangeAspect="1"/>
          </p:cNvPicPr>
          <p:nvPr/>
        </p:nvPicPr>
        <p:blipFill>
          <a:blip r:embed="rId4"/>
          <a:stretch>
            <a:fillRect/>
          </a:stretch>
        </p:blipFill>
        <p:spPr>
          <a:xfrm>
            <a:off x="4564251" y="3137991"/>
            <a:ext cx="3054447" cy="1666062"/>
          </a:xfrm>
          <a:prstGeom prst="rect">
            <a:avLst/>
          </a:prstGeom>
          <a:effectLst>
            <a:glow rad="101600">
              <a:schemeClr val="accent1">
                <a:alpha val="40000"/>
              </a:schemeClr>
            </a:glow>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FD64DF5F-F4D6-EEA1-A405-9491D9A7E1EE}"/>
              </a:ext>
            </a:extLst>
          </p:cNvPr>
          <p:cNvSpPr txBox="1"/>
          <p:nvPr/>
        </p:nvSpPr>
        <p:spPr>
          <a:xfrm>
            <a:off x="2121400" y="4964468"/>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82142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8"/>
            <a:ext cx="7363864" cy="7456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Q9: Find how much amount spent by each customer on artists? Write a query to return customer name, artist name and total spent </a:t>
            </a:r>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88113" y="1101916"/>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6842288" y="1170032"/>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600" dirty="0">
                <a:solidFill>
                  <a:srgbClr val="D96528"/>
                </a:solidFill>
              </a:rPr>
              <a:t>Data Output:</a:t>
            </a:r>
          </a:p>
        </p:txBody>
      </p:sp>
      <p:grpSp>
        <p:nvGrpSpPr>
          <p:cNvPr id="431" name="Group 430">
            <a:extLst>
              <a:ext uri="{FF2B5EF4-FFF2-40B4-BE49-F238E27FC236}">
                <a16:creationId xmlns:a16="http://schemas.microsoft.com/office/drawing/2014/main" id="{31C89C51-5DD0-C5EC-EAC7-B6CBFDCB4E52}"/>
              </a:ext>
            </a:extLst>
          </p:cNvPr>
          <p:cNvGrpSpPr/>
          <p:nvPr/>
        </p:nvGrpSpPr>
        <p:grpSpPr>
          <a:xfrm>
            <a:off x="1231206" y="4479814"/>
            <a:ext cx="441867" cy="712918"/>
            <a:chOff x="322881" y="4128359"/>
            <a:chExt cx="441867" cy="712918"/>
          </a:xfrm>
        </p:grpSpPr>
        <p:sp>
          <p:nvSpPr>
            <p:cNvPr id="432" name="Google Shape;539;p31">
              <a:extLst>
                <a:ext uri="{FF2B5EF4-FFF2-40B4-BE49-F238E27FC236}">
                  <a16:creationId xmlns:a16="http://schemas.microsoft.com/office/drawing/2014/main" id="{026E4896-76E7-6C68-A68C-565D22837CED}"/>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p31">
              <a:extLst>
                <a:ext uri="{FF2B5EF4-FFF2-40B4-BE49-F238E27FC236}">
                  <a16:creationId xmlns:a16="http://schemas.microsoft.com/office/drawing/2014/main" id="{EEEA85D4-E899-BA36-A7BC-A98458F31BBF}"/>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1;p31">
              <a:extLst>
                <a:ext uri="{FF2B5EF4-FFF2-40B4-BE49-F238E27FC236}">
                  <a16:creationId xmlns:a16="http://schemas.microsoft.com/office/drawing/2014/main" id="{8D4A5539-7E64-8343-F239-084D954043A1}"/>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542;p31">
              <a:extLst>
                <a:ext uri="{FF2B5EF4-FFF2-40B4-BE49-F238E27FC236}">
                  <a16:creationId xmlns:a16="http://schemas.microsoft.com/office/drawing/2014/main" id="{1990E9A2-173A-140D-BEC7-FD3BBEC7BE90}"/>
                </a:ext>
              </a:extLst>
            </p:cNvPr>
            <p:cNvGrpSpPr/>
            <p:nvPr/>
          </p:nvGrpSpPr>
          <p:grpSpPr>
            <a:xfrm>
              <a:off x="322881" y="4128359"/>
              <a:ext cx="198937" cy="248225"/>
              <a:chOff x="4391681" y="1672309"/>
              <a:chExt cx="198937" cy="248225"/>
            </a:xfrm>
          </p:grpSpPr>
          <p:sp>
            <p:nvSpPr>
              <p:cNvPr id="436" name="Google Shape;543;p31">
                <a:extLst>
                  <a:ext uri="{FF2B5EF4-FFF2-40B4-BE49-F238E27FC236}">
                    <a16:creationId xmlns:a16="http://schemas.microsoft.com/office/drawing/2014/main" id="{3E9EFB64-E9C7-B2A3-0E4D-B7F1CED24947}"/>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4;p31">
                <a:extLst>
                  <a:ext uri="{FF2B5EF4-FFF2-40B4-BE49-F238E27FC236}">
                    <a16:creationId xmlns:a16="http://schemas.microsoft.com/office/drawing/2014/main" id="{995F8734-8A6E-56EC-FD3A-ABFA709E3E10}"/>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5;p31">
                <a:extLst>
                  <a:ext uri="{FF2B5EF4-FFF2-40B4-BE49-F238E27FC236}">
                    <a16:creationId xmlns:a16="http://schemas.microsoft.com/office/drawing/2014/main" id="{1EBFB17D-415F-B3F1-6233-B5FCD65A4671}"/>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6;p31">
                <a:extLst>
                  <a:ext uri="{FF2B5EF4-FFF2-40B4-BE49-F238E27FC236}">
                    <a16:creationId xmlns:a16="http://schemas.microsoft.com/office/drawing/2014/main" id="{2DEA2DBE-A701-0AAA-4750-0C29905D99FC}"/>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1048;p42">
            <a:extLst>
              <a:ext uri="{FF2B5EF4-FFF2-40B4-BE49-F238E27FC236}">
                <a16:creationId xmlns:a16="http://schemas.microsoft.com/office/drawing/2014/main" id="{7584770A-B295-E8A0-112B-313D6724E0DE}"/>
              </a:ext>
            </a:extLst>
          </p:cNvPr>
          <p:cNvGrpSpPr/>
          <p:nvPr/>
        </p:nvGrpSpPr>
        <p:grpSpPr>
          <a:xfrm rot="900048">
            <a:off x="7585413" y="4418742"/>
            <a:ext cx="2702140" cy="1153898"/>
            <a:chOff x="4784532" y="3213384"/>
            <a:chExt cx="1034464" cy="441749"/>
          </a:xfrm>
        </p:grpSpPr>
        <p:sp>
          <p:nvSpPr>
            <p:cNvPr id="33" name="Google Shape;1049;p42">
              <a:extLst>
                <a:ext uri="{FF2B5EF4-FFF2-40B4-BE49-F238E27FC236}">
                  <a16:creationId xmlns:a16="http://schemas.microsoft.com/office/drawing/2014/main" id="{8B88F677-0092-3BAD-2368-78641C374622}"/>
                </a:ext>
              </a:extLst>
            </p:cNvPr>
            <p:cNvSpPr/>
            <p:nvPr/>
          </p:nvSpPr>
          <p:spPr>
            <a:xfrm>
              <a:off x="4784532" y="3213384"/>
              <a:ext cx="1034464" cy="441749"/>
            </a:xfrm>
            <a:custGeom>
              <a:avLst/>
              <a:gdLst/>
              <a:ahLst/>
              <a:cxnLst/>
              <a:rect l="l" t="t" r="r" b="b"/>
              <a:pathLst>
                <a:path w="32370" h="13823" extrusionOk="0">
                  <a:moveTo>
                    <a:pt x="31502" y="13549"/>
                  </a:moveTo>
                  <a:lnTo>
                    <a:pt x="988" y="13818"/>
                  </a:lnTo>
                  <a:cubicBezTo>
                    <a:pt x="507" y="13822"/>
                    <a:pt x="111" y="13436"/>
                    <a:pt x="109" y="12953"/>
                  </a:cubicBezTo>
                  <a:lnTo>
                    <a:pt x="2" y="1154"/>
                  </a:lnTo>
                  <a:cubicBezTo>
                    <a:pt x="0" y="671"/>
                    <a:pt x="386" y="278"/>
                    <a:pt x="867" y="273"/>
                  </a:cubicBezTo>
                  <a:lnTo>
                    <a:pt x="31382" y="3"/>
                  </a:lnTo>
                  <a:cubicBezTo>
                    <a:pt x="31863" y="0"/>
                    <a:pt x="32258" y="387"/>
                    <a:pt x="32260" y="868"/>
                  </a:cubicBezTo>
                  <a:lnTo>
                    <a:pt x="32367" y="12668"/>
                  </a:lnTo>
                  <a:cubicBezTo>
                    <a:pt x="32369" y="13149"/>
                    <a:pt x="31983" y="13545"/>
                    <a:pt x="31502" y="135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50;p42">
              <a:extLst>
                <a:ext uri="{FF2B5EF4-FFF2-40B4-BE49-F238E27FC236}">
                  <a16:creationId xmlns:a16="http://schemas.microsoft.com/office/drawing/2014/main" id="{CCCADD81-26F5-9E5F-01E7-239E5C36F8EE}"/>
                </a:ext>
              </a:extLst>
            </p:cNvPr>
            <p:cNvSpPr/>
            <p:nvPr/>
          </p:nvSpPr>
          <p:spPr>
            <a:xfrm>
              <a:off x="4798561" y="3347669"/>
              <a:ext cx="1007556" cy="307367"/>
            </a:xfrm>
            <a:custGeom>
              <a:avLst/>
              <a:gdLst/>
              <a:ahLst/>
              <a:cxnLst/>
              <a:rect l="l" t="t" r="r" b="b"/>
              <a:pathLst>
                <a:path w="31528" h="9618" extrusionOk="0">
                  <a:moveTo>
                    <a:pt x="30815" y="9350"/>
                  </a:moveTo>
                  <a:lnTo>
                    <a:pt x="796" y="9613"/>
                  </a:lnTo>
                  <a:cubicBezTo>
                    <a:pt x="401" y="9618"/>
                    <a:pt x="77" y="9299"/>
                    <a:pt x="75" y="8905"/>
                  </a:cubicBezTo>
                  <a:lnTo>
                    <a:pt x="5" y="991"/>
                  </a:lnTo>
                  <a:cubicBezTo>
                    <a:pt x="1" y="595"/>
                    <a:pt x="320" y="271"/>
                    <a:pt x="713" y="269"/>
                  </a:cubicBezTo>
                  <a:lnTo>
                    <a:pt x="30732" y="3"/>
                  </a:lnTo>
                  <a:cubicBezTo>
                    <a:pt x="31128" y="1"/>
                    <a:pt x="31451" y="318"/>
                    <a:pt x="31454" y="713"/>
                  </a:cubicBezTo>
                  <a:lnTo>
                    <a:pt x="31523" y="8626"/>
                  </a:lnTo>
                  <a:cubicBezTo>
                    <a:pt x="31528" y="9021"/>
                    <a:pt x="31211" y="9345"/>
                    <a:pt x="30815" y="9350"/>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1;p42">
              <a:extLst>
                <a:ext uri="{FF2B5EF4-FFF2-40B4-BE49-F238E27FC236}">
                  <a16:creationId xmlns:a16="http://schemas.microsoft.com/office/drawing/2014/main" id="{E0B3941E-D53B-B187-59FC-D1CB193C2592}"/>
                </a:ext>
              </a:extLst>
            </p:cNvPr>
            <p:cNvSpPr/>
            <p:nvPr/>
          </p:nvSpPr>
          <p:spPr>
            <a:xfrm>
              <a:off x="4821634" y="3406822"/>
              <a:ext cx="81619" cy="224661"/>
            </a:xfrm>
            <a:custGeom>
              <a:avLst/>
              <a:gdLst/>
              <a:ahLst/>
              <a:cxnLst/>
              <a:rect l="l" t="t" r="r" b="b"/>
              <a:pathLst>
                <a:path w="2554" h="7030" extrusionOk="0">
                  <a:moveTo>
                    <a:pt x="2401" y="7011"/>
                  </a:moveTo>
                  <a:lnTo>
                    <a:pt x="215" y="7029"/>
                  </a:lnTo>
                  <a:cubicBezTo>
                    <a:pt x="132" y="7029"/>
                    <a:pt x="63" y="6962"/>
                    <a:pt x="60" y="6876"/>
                  </a:cubicBezTo>
                  <a:lnTo>
                    <a:pt x="2" y="176"/>
                  </a:lnTo>
                  <a:cubicBezTo>
                    <a:pt x="0" y="90"/>
                    <a:pt x="70" y="21"/>
                    <a:pt x="155" y="21"/>
                  </a:cubicBezTo>
                  <a:lnTo>
                    <a:pt x="2339" y="0"/>
                  </a:lnTo>
                  <a:cubicBezTo>
                    <a:pt x="2424" y="0"/>
                    <a:pt x="2493" y="70"/>
                    <a:pt x="2493" y="153"/>
                  </a:cubicBezTo>
                  <a:lnTo>
                    <a:pt x="2554" y="6856"/>
                  </a:lnTo>
                  <a:cubicBezTo>
                    <a:pt x="2554" y="6939"/>
                    <a:pt x="2487" y="7008"/>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2;p42">
              <a:extLst>
                <a:ext uri="{FF2B5EF4-FFF2-40B4-BE49-F238E27FC236}">
                  <a16:creationId xmlns:a16="http://schemas.microsoft.com/office/drawing/2014/main" id="{7B868811-5295-7643-E072-02EC32CEF0BC}"/>
                </a:ext>
              </a:extLst>
            </p:cNvPr>
            <p:cNvSpPr/>
            <p:nvPr/>
          </p:nvSpPr>
          <p:spPr>
            <a:xfrm>
              <a:off x="4909645" y="3405991"/>
              <a:ext cx="81651" cy="224725"/>
            </a:xfrm>
            <a:custGeom>
              <a:avLst/>
              <a:gdLst/>
              <a:ahLst/>
              <a:cxnLst/>
              <a:rect l="l" t="t" r="r" b="b"/>
              <a:pathLst>
                <a:path w="2555" h="7032" extrusionOk="0">
                  <a:moveTo>
                    <a:pt x="2402" y="7011"/>
                  </a:moveTo>
                  <a:lnTo>
                    <a:pt x="216" y="7032"/>
                  </a:lnTo>
                  <a:cubicBezTo>
                    <a:pt x="130" y="7032"/>
                    <a:pt x="61" y="6963"/>
                    <a:pt x="61" y="6879"/>
                  </a:cubicBezTo>
                  <a:lnTo>
                    <a:pt x="1" y="176"/>
                  </a:lnTo>
                  <a:cubicBezTo>
                    <a:pt x="1" y="93"/>
                    <a:pt x="70" y="22"/>
                    <a:pt x="153" y="22"/>
                  </a:cubicBezTo>
                  <a:lnTo>
                    <a:pt x="2339" y="3"/>
                  </a:lnTo>
                  <a:cubicBezTo>
                    <a:pt x="2422" y="1"/>
                    <a:pt x="2494" y="70"/>
                    <a:pt x="2494" y="156"/>
                  </a:cubicBezTo>
                  <a:lnTo>
                    <a:pt x="2552" y="6856"/>
                  </a:lnTo>
                  <a:cubicBezTo>
                    <a:pt x="2554" y="6942"/>
                    <a:pt x="2485"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3;p42">
              <a:extLst>
                <a:ext uri="{FF2B5EF4-FFF2-40B4-BE49-F238E27FC236}">
                  <a16:creationId xmlns:a16="http://schemas.microsoft.com/office/drawing/2014/main" id="{7B53C5C8-E160-F3A1-CF81-6D0A61140FAF}"/>
                </a:ext>
              </a:extLst>
            </p:cNvPr>
            <p:cNvSpPr/>
            <p:nvPr/>
          </p:nvSpPr>
          <p:spPr>
            <a:xfrm>
              <a:off x="4997688" y="3405256"/>
              <a:ext cx="81556" cy="224661"/>
            </a:xfrm>
            <a:custGeom>
              <a:avLst/>
              <a:gdLst/>
              <a:ahLst/>
              <a:cxnLst/>
              <a:rect l="l" t="t" r="r" b="b"/>
              <a:pathLst>
                <a:path w="2552" h="7030" extrusionOk="0">
                  <a:moveTo>
                    <a:pt x="2186" y="7013"/>
                  </a:moveTo>
                  <a:lnTo>
                    <a:pt x="426" y="7027"/>
                  </a:lnTo>
                  <a:cubicBezTo>
                    <a:pt x="225" y="7029"/>
                    <a:pt x="58" y="6868"/>
                    <a:pt x="58" y="6666"/>
                  </a:cubicBezTo>
                  <a:lnTo>
                    <a:pt x="3" y="387"/>
                  </a:lnTo>
                  <a:cubicBezTo>
                    <a:pt x="1" y="186"/>
                    <a:pt x="162" y="19"/>
                    <a:pt x="364" y="19"/>
                  </a:cubicBezTo>
                  <a:lnTo>
                    <a:pt x="2126" y="3"/>
                  </a:lnTo>
                  <a:cubicBezTo>
                    <a:pt x="2327" y="1"/>
                    <a:pt x="2492" y="162"/>
                    <a:pt x="2494" y="366"/>
                  </a:cubicBezTo>
                  <a:lnTo>
                    <a:pt x="2549" y="6643"/>
                  </a:lnTo>
                  <a:cubicBezTo>
                    <a:pt x="2552" y="6844"/>
                    <a:pt x="2390" y="7011"/>
                    <a:pt x="2186" y="70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4;p42">
              <a:extLst>
                <a:ext uri="{FF2B5EF4-FFF2-40B4-BE49-F238E27FC236}">
                  <a16:creationId xmlns:a16="http://schemas.microsoft.com/office/drawing/2014/main" id="{1C6F3EF9-247D-688F-D239-F40C8AB42F86}"/>
                </a:ext>
              </a:extLst>
            </p:cNvPr>
            <p:cNvSpPr/>
            <p:nvPr/>
          </p:nvSpPr>
          <p:spPr>
            <a:xfrm>
              <a:off x="5085635" y="3404458"/>
              <a:ext cx="81651" cy="224725"/>
            </a:xfrm>
            <a:custGeom>
              <a:avLst/>
              <a:gdLst/>
              <a:ahLst/>
              <a:cxnLst/>
              <a:rect l="l" t="t" r="r" b="b"/>
              <a:pathLst>
                <a:path w="2555" h="7032" extrusionOk="0">
                  <a:moveTo>
                    <a:pt x="2402" y="7011"/>
                  </a:moveTo>
                  <a:lnTo>
                    <a:pt x="216" y="7031"/>
                  </a:lnTo>
                  <a:cubicBezTo>
                    <a:pt x="133" y="7031"/>
                    <a:pt x="61" y="6962"/>
                    <a:pt x="61" y="6879"/>
                  </a:cubicBezTo>
                  <a:lnTo>
                    <a:pt x="3" y="176"/>
                  </a:lnTo>
                  <a:cubicBezTo>
                    <a:pt x="1" y="90"/>
                    <a:pt x="70" y="21"/>
                    <a:pt x="156" y="21"/>
                  </a:cubicBezTo>
                  <a:lnTo>
                    <a:pt x="2339" y="2"/>
                  </a:lnTo>
                  <a:cubicBezTo>
                    <a:pt x="2425" y="0"/>
                    <a:pt x="2494" y="70"/>
                    <a:pt x="2494" y="155"/>
                  </a:cubicBezTo>
                  <a:lnTo>
                    <a:pt x="2554" y="6856"/>
                  </a:lnTo>
                  <a:cubicBezTo>
                    <a:pt x="2554" y="6941"/>
                    <a:pt x="2485"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5;p42">
              <a:extLst>
                <a:ext uri="{FF2B5EF4-FFF2-40B4-BE49-F238E27FC236}">
                  <a16:creationId xmlns:a16="http://schemas.microsoft.com/office/drawing/2014/main" id="{3DBB696F-C749-644C-91CA-0D061C771E6E}"/>
                </a:ext>
              </a:extLst>
            </p:cNvPr>
            <p:cNvSpPr/>
            <p:nvPr/>
          </p:nvSpPr>
          <p:spPr>
            <a:xfrm>
              <a:off x="5173678" y="3403722"/>
              <a:ext cx="81619" cy="224725"/>
            </a:xfrm>
            <a:custGeom>
              <a:avLst/>
              <a:gdLst/>
              <a:ahLst/>
              <a:cxnLst/>
              <a:rect l="l" t="t" r="r" b="b"/>
              <a:pathLst>
                <a:path w="2554" h="7032" extrusionOk="0">
                  <a:moveTo>
                    <a:pt x="2399" y="7010"/>
                  </a:moveTo>
                  <a:lnTo>
                    <a:pt x="216" y="7029"/>
                  </a:lnTo>
                  <a:cubicBezTo>
                    <a:pt x="130" y="7031"/>
                    <a:pt x="61" y="6962"/>
                    <a:pt x="61" y="6876"/>
                  </a:cubicBezTo>
                  <a:lnTo>
                    <a:pt x="1" y="176"/>
                  </a:lnTo>
                  <a:cubicBezTo>
                    <a:pt x="1" y="90"/>
                    <a:pt x="68" y="21"/>
                    <a:pt x="153" y="21"/>
                  </a:cubicBezTo>
                  <a:lnTo>
                    <a:pt x="2337" y="0"/>
                  </a:lnTo>
                  <a:cubicBezTo>
                    <a:pt x="2422" y="0"/>
                    <a:pt x="2492" y="69"/>
                    <a:pt x="2494" y="153"/>
                  </a:cubicBezTo>
                  <a:lnTo>
                    <a:pt x="2552" y="6855"/>
                  </a:lnTo>
                  <a:cubicBezTo>
                    <a:pt x="2554" y="6939"/>
                    <a:pt x="2485" y="7008"/>
                    <a:pt x="2399" y="7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6;p42">
              <a:extLst>
                <a:ext uri="{FF2B5EF4-FFF2-40B4-BE49-F238E27FC236}">
                  <a16:creationId xmlns:a16="http://schemas.microsoft.com/office/drawing/2014/main" id="{D7576AB7-1AE5-42C7-1A61-638E2E680FF9}"/>
                </a:ext>
              </a:extLst>
            </p:cNvPr>
            <p:cNvSpPr/>
            <p:nvPr/>
          </p:nvSpPr>
          <p:spPr>
            <a:xfrm>
              <a:off x="5261625" y="3402892"/>
              <a:ext cx="81651" cy="224725"/>
            </a:xfrm>
            <a:custGeom>
              <a:avLst/>
              <a:gdLst/>
              <a:ahLst/>
              <a:cxnLst/>
              <a:rect l="l" t="t" r="r" b="b"/>
              <a:pathLst>
                <a:path w="2555" h="7032" extrusionOk="0">
                  <a:moveTo>
                    <a:pt x="2402" y="7011"/>
                  </a:moveTo>
                  <a:lnTo>
                    <a:pt x="216" y="7032"/>
                  </a:lnTo>
                  <a:cubicBezTo>
                    <a:pt x="133" y="7032"/>
                    <a:pt x="63" y="6962"/>
                    <a:pt x="61" y="6879"/>
                  </a:cubicBezTo>
                  <a:lnTo>
                    <a:pt x="3" y="176"/>
                  </a:lnTo>
                  <a:cubicBezTo>
                    <a:pt x="1" y="91"/>
                    <a:pt x="70" y="21"/>
                    <a:pt x="156" y="21"/>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7;p42">
              <a:extLst>
                <a:ext uri="{FF2B5EF4-FFF2-40B4-BE49-F238E27FC236}">
                  <a16:creationId xmlns:a16="http://schemas.microsoft.com/office/drawing/2014/main" id="{780E708C-92BD-ADED-1EAC-6F0498088AE7}"/>
                </a:ext>
              </a:extLst>
            </p:cNvPr>
            <p:cNvSpPr/>
            <p:nvPr/>
          </p:nvSpPr>
          <p:spPr>
            <a:xfrm>
              <a:off x="5349668" y="3402157"/>
              <a:ext cx="81556" cy="224661"/>
            </a:xfrm>
            <a:custGeom>
              <a:avLst/>
              <a:gdLst/>
              <a:ahLst/>
              <a:cxnLst/>
              <a:rect l="l" t="t" r="r" b="b"/>
              <a:pathLst>
                <a:path w="2552" h="7030" extrusionOk="0">
                  <a:moveTo>
                    <a:pt x="2189" y="7013"/>
                  </a:moveTo>
                  <a:lnTo>
                    <a:pt x="428" y="7027"/>
                  </a:lnTo>
                  <a:cubicBezTo>
                    <a:pt x="225" y="7029"/>
                    <a:pt x="61" y="6867"/>
                    <a:pt x="58" y="6666"/>
                  </a:cubicBezTo>
                  <a:lnTo>
                    <a:pt x="3" y="387"/>
                  </a:lnTo>
                  <a:cubicBezTo>
                    <a:pt x="1" y="185"/>
                    <a:pt x="162" y="21"/>
                    <a:pt x="366" y="19"/>
                  </a:cubicBezTo>
                  <a:lnTo>
                    <a:pt x="2126" y="3"/>
                  </a:lnTo>
                  <a:cubicBezTo>
                    <a:pt x="2327" y="0"/>
                    <a:pt x="2494" y="162"/>
                    <a:pt x="2494" y="366"/>
                  </a:cubicBezTo>
                  <a:lnTo>
                    <a:pt x="2549" y="6643"/>
                  </a:lnTo>
                  <a:cubicBezTo>
                    <a:pt x="2552" y="6844"/>
                    <a:pt x="2390" y="7011"/>
                    <a:pt x="2189" y="70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8;p42">
              <a:extLst>
                <a:ext uri="{FF2B5EF4-FFF2-40B4-BE49-F238E27FC236}">
                  <a16:creationId xmlns:a16="http://schemas.microsoft.com/office/drawing/2014/main" id="{D27FDA6E-276F-7F37-9845-5183860AC41F}"/>
                </a:ext>
              </a:extLst>
            </p:cNvPr>
            <p:cNvSpPr/>
            <p:nvPr/>
          </p:nvSpPr>
          <p:spPr>
            <a:xfrm>
              <a:off x="5437615" y="3401326"/>
              <a:ext cx="81651" cy="224757"/>
            </a:xfrm>
            <a:custGeom>
              <a:avLst/>
              <a:gdLst/>
              <a:ahLst/>
              <a:cxnLst/>
              <a:rect l="l" t="t" r="r" b="b"/>
              <a:pathLst>
                <a:path w="2555" h="7033" extrusionOk="0">
                  <a:moveTo>
                    <a:pt x="2402" y="7011"/>
                  </a:moveTo>
                  <a:lnTo>
                    <a:pt x="218" y="7030"/>
                  </a:lnTo>
                  <a:cubicBezTo>
                    <a:pt x="133" y="7032"/>
                    <a:pt x="63" y="6963"/>
                    <a:pt x="61" y="6880"/>
                  </a:cubicBezTo>
                  <a:lnTo>
                    <a:pt x="3" y="177"/>
                  </a:lnTo>
                  <a:cubicBezTo>
                    <a:pt x="1" y="91"/>
                    <a:pt x="70" y="22"/>
                    <a:pt x="156" y="22"/>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9;p42">
              <a:extLst>
                <a:ext uri="{FF2B5EF4-FFF2-40B4-BE49-F238E27FC236}">
                  <a16:creationId xmlns:a16="http://schemas.microsoft.com/office/drawing/2014/main" id="{5A5C86C6-7CC8-A885-98CB-5FDEEAEEA993}"/>
                </a:ext>
              </a:extLst>
            </p:cNvPr>
            <p:cNvSpPr/>
            <p:nvPr/>
          </p:nvSpPr>
          <p:spPr>
            <a:xfrm>
              <a:off x="5525658" y="3400591"/>
              <a:ext cx="81651" cy="224661"/>
            </a:xfrm>
            <a:custGeom>
              <a:avLst/>
              <a:gdLst/>
              <a:ahLst/>
              <a:cxnLst/>
              <a:rect l="l" t="t" r="r" b="b"/>
              <a:pathLst>
                <a:path w="2555" h="7030" extrusionOk="0">
                  <a:moveTo>
                    <a:pt x="2401" y="7011"/>
                  </a:moveTo>
                  <a:lnTo>
                    <a:pt x="216" y="7030"/>
                  </a:lnTo>
                  <a:cubicBezTo>
                    <a:pt x="130" y="7030"/>
                    <a:pt x="61" y="6963"/>
                    <a:pt x="61" y="6877"/>
                  </a:cubicBezTo>
                  <a:lnTo>
                    <a:pt x="1" y="177"/>
                  </a:lnTo>
                  <a:cubicBezTo>
                    <a:pt x="1" y="91"/>
                    <a:pt x="70" y="22"/>
                    <a:pt x="153" y="22"/>
                  </a:cubicBezTo>
                  <a:lnTo>
                    <a:pt x="2339" y="1"/>
                  </a:lnTo>
                  <a:cubicBezTo>
                    <a:pt x="2422" y="1"/>
                    <a:pt x="2494" y="68"/>
                    <a:pt x="2494" y="154"/>
                  </a:cubicBezTo>
                  <a:lnTo>
                    <a:pt x="2554" y="6856"/>
                  </a:lnTo>
                  <a:cubicBezTo>
                    <a:pt x="2554" y="6940"/>
                    <a:pt x="2485" y="7009"/>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60;p42">
              <a:extLst>
                <a:ext uri="{FF2B5EF4-FFF2-40B4-BE49-F238E27FC236}">
                  <a16:creationId xmlns:a16="http://schemas.microsoft.com/office/drawing/2014/main" id="{A0192EE6-10F5-1556-A59E-0D6A22F018BA}"/>
                </a:ext>
              </a:extLst>
            </p:cNvPr>
            <p:cNvSpPr/>
            <p:nvPr/>
          </p:nvSpPr>
          <p:spPr>
            <a:xfrm>
              <a:off x="5613701" y="3399792"/>
              <a:ext cx="81556" cy="224725"/>
            </a:xfrm>
            <a:custGeom>
              <a:avLst/>
              <a:gdLst/>
              <a:ahLst/>
              <a:cxnLst/>
              <a:rect l="l" t="t" r="r" b="b"/>
              <a:pathLst>
                <a:path w="2552" h="7032" extrusionOk="0">
                  <a:moveTo>
                    <a:pt x="2399" y="7011"/>
                  </a:moveTo>
                  <a:lnTo>
                    <a:pt x="215" y="7032"/>
                  </a:lnTo>
                  <a:cubicBezTo>
                    <a:pt x="130" y="7032"/>
                    <a:pt x="60" y="6962"/>
                    <a:pt x="60" y="6879"/>
                  </a:cubicBezTo>
                  <a:lnTo>
                    <a:pt x="0" y="176"/>
                  </a:lnTo>
                  <a:cubicBezTo>
                    <a:pt x="0" y="91"/>
                    <a:pt x="67" y="21"/>
                    <a:pt x="153" y="21"/>
                  </a:cubicBezTo>
                  <a:lnTo>
                    <a:pt x="2336" y="3"/>
                  </a:lnTo>
                  <a:cubicBezTo>
                    <a:pt x="2422" y="0"/>
                    <a:pt x="2491" y="70"/>
                    <a:pt x="2491" y="155"/>
                  </a:cubicBezTo>
                  <a:lnTo>
                    <a:pt x="2551" y="6856"/>
                  </a:lnTo>
                  <a:cubicBezTo>
                    <a:pt x="2551" y="6941"/>
                    <a:pt x="2484" y="7011"/>
                    <a:pt x="2399"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61;p42">
              <a:extLst>
                <a:ext uri="{FF2B5EF4-FFF2-40B4-BE49-F238E27FC236}">
                  <a16:creationId xmlns:a16="http://schemas.microsoft.com/office/drawing/2014/main" id="{102F46A0-C6F1-8200-919C-9C00F7D90ADA}"/>
                </a:ext>
              </a:extLst>
            </p:cNvPr>
            <p:cNvSpPr/>
            <p:nvPr/>
          </p:nvSpPr>
          <p:spPr>
            <a:xfrm>
              <a:off x="5701648" y="3399057"/>
              <a:ext cx="81651" cy="224661"/>
            </a:xfrm>
            <a:custGeom>
              <a:avLst/>
              <a:gdLst/>
              <a:ahLst/>
              <a:cxnLst/>
              <a:rect l="l" t="t" r="r" b="b"/>
              <a:pathLst>
                <a:path w="2555" h="7030" extrusionOk="0">
                  <a:moveTo>
                    <a:pt x="2401" y="7011"/>
                  </a:moveTo>
                  <a:lnTo>
                    <a:pt x="216" y="7029"/>
                  </a:lnTo>
                  <a:cubicBezTo>
                    <a:pt x="132" y="7029"/>
                    <a:pt x="61" y="6962"/>
                    <a:pt x="61" y="6877"/>
                  </a:cubicBezTo>
                  <a:lnTo>
                    <a:pt x="1" y="176"/>
                  </a:lnTo>
                  <a:cubicBezTo>
                    <a:pt x="1" y="90"/>
                    <a:pt x="70" y="21"/>
                    <a:pt x="153" y="21"/>
                  </a:cubicBezTo>
                  <a:lnTo>
                    <a:pt x="2339" y="0"/>
                  </a:lnTo>
                  <a:cubicBezTo>
                    <a:pt x="2425" y="0"/>
                    <a:pt x="2494" y="67"/>
                    <a:pt x="2494" y="153"/>
                  </a:cubicBezTo>
                  <a:lnTo>
                    <a:pt x="2554" y="6856"/>
                  </a:lnTo>
                  <a:cubicBezTo>
                    <a:pt x="2554" y="6939"/>
                    <a:pt x="2485" y="7008"/>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62;p42">
              <a:extLst>
                <a:ext uri="{FF2B5EF4-FFF2-40B4-BE49-F238E27FC236}">
                  <a16:creationId xmlns:a16="http://schemas.microsoft.com/office/drawing/2014/main" id="{02377EEF-3AE6-2FD8-94EF-31564C13C650}"/>
                </a:ext>
              </a:extLst>
            </p:cNvPr>
            <p:cNvSpPr/>
            <p:nvPr/>
          </p:nvSpPr>
          <p:spPr>
            <a:xfrm>
              <a:off x="4974391" y="3405768"/>
              <a:ext cx="40394" cy="140102"/>
            </a:xfrm>
            <a:custGeom>
              <a:avLst/>
              <a:gdLst/>
              <a:ahLst/>
              <a:cxnLst/>
              <a:rect l="l" t="t" r="r" b="b"/>
              <a:pathLst>
                <a:path w="1264" h="4384" extrusionOk="0">
                  <a:moveTo>
                    <a:pt x="1264" y="4372"/>
                  </a:moveTo>
                  <a:lnTo>
                    <a:pt x="40" y="4384"/>
                  </a:lnTo>
                  <a:lnTo>
                    <a:pt x="1" y="12"/>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3;p42">
              <a:extLst>
                <a:ext uri="{FF2B5EF4-FFF2-40B4-BE49-F238E27FC236}">
                  <a16:creationId xmlns:a16="http://schemas.microsoft.com/office/drawing/2014/main" id="{E28D4AD7-76EA-9FC5-F6FD-B45B606BA16C}"/>
                </a:ext>
              </a:extLst>
            </p:cNvPr>
            <p:cNvSpPr/>
            <p:nvPr/>
          </p:nvSpPr>
          <p:spPr>
            <a:xfrm>
              <a:off x="4886867" y="3411499"/>
              <a:ext cx="40394" cy="140006"/>
            </a:xfrm>
            <a:custGeom>
              <a:avLst/>
              <a:gdLst/>
              <a:ahLst/>
              <a:cxnLst/>
              <a:rect l="l" t="t" r="r" b="b"/>
              <a:pathLst>
                <a:path w="1264" h="4381" extrusionOk="0">
                  <a:moveTo>
                    <a:pt x="1263" y="4372"/>
                  </a:moveTo>
                  <a:lnTo>
                    <a:pt x="40" y="4381"/>
                  </a:lnTo>
                  <a:lnTo>
                    <a:pt x="0" y="9"/>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4;p42">
              <a:extLst>
                <a:ext uri="{FF2B5EF4-FFF2-40B4-BE49-F238E27FC236}">
                  <a16:creationId xmlns:a16="http://schemas.microsoft.com/office/drawing/2014/main" id="{38807B15-D64F-E718-01C6-E25287BDECD8}"/>
                </a:ext>
              </a:extLst>
            </p:cNvPr>
            <p:cNvSpPr/>
            <p:nvPr/>
          </p:nvSpPr>
          <p:spPr>
            <a:xfrm>
              <a:off x="5149870" y="3404234"/>
              <a:ext cx="40330" cy="140102"/>
            </a:xfrm>
            <a:custGeom>
              <a:avLst/>
              <a:gdLst/>
              <a:ahLst/>
              <a:cxnLst/>
              <a:rect l="l" t="t" r="r" b="b"/>
              <a:pathLst>
                <a:path w="1262" h="4384" extrusionOk="0">
                  <a:moveTo>
                    <a:pt x="1261" y="4372"/>
                  </a:moveTo>
                  <a:lnTo>
                    <a:pt x="38" y="4383"/>
                  </a:lnTo>
                  <a:lnTo>
                    <a:pt x="1" y="12"/>
                  </a:lnTo>
                  <a:lnTo>
                    <a:pt x="12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5;p42">
              <a:extLst>
                <a:ext uri="{FF2B5EF4-FFF2-40B4-BE49-F238E27FC236}">
                  <a16:creationId xmlns:a16="http://schemas.microsoft.com/office/drawing/2014/main" id="{8931A21A-5CEC-24EA-3B97-7955B8D91B4E}"/>
                </a:ext>
              </a:extLst>
            </p:cNvPr>
            <p:cNvSpPr/>
            <p:nvPr/>
          </p:nvSpPr>
          <p:spPr>
            <a:xfrm>
              <a:off x="5061923" y="3405033"/>
              <a:ext cx="40394" cy="140102"/>
            </a:xfrm>
            <a:custGeom>
              <a:avLst/>
              <a:gdLst/>
              <a:ahLst/>
              <a:cxnLst/>
              <a:rect l="l" t="t" r="r" b="b"/>
              <a:pathLst>
                <a:path w="1264" h="4384" extrusionOk="0">
                  <a:moveTo>
                    <a:pt x="1263" y="4372"/>
                  </a:moveTo>
                  <a:lnTo>
                    <a:pt x="40" y="4384"/>
                  </a:lnTo>
                  <a:lnTo>
                    <a:pt x="0" y="10"/>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6;p42">
              <a:extLst>
                <a:ext uri="{FF2B5EF4-FFF2-40B4-BE49-F238E27FC236}">
                  <a16:creationId xmlns:a16="http://schemas.microsoft.com/office/drawing/2014/main" id="{CB6CD15A-B965-BA3E-D3CA-161ED320DFE7}"/>
                </a:ext>
              </a:extLst>
            </p:cNvPr>
            <p:cNvSpPr/>
            <p:nvPr/>
          </p:nvSpPr>
          <p:spPr>
            <a:xfrm>
              <a:off x="5326915" y="3402668"/>
              <a:ext cx="40298" cy="140102"/>
            </a:xfrm>
            <a:custGeom>
              <a:avLst/>
              <a:gdLst/>
              <a:ahLst/>
              <a:cxnLst/>
              <a:rect l="l" t="t" r="r" b="b"/>
              <a:pathLst>
                <a:path w="1261" h="4384" extrusionOk="0">
                  <a:moveTo>
                    <a:pt x="1261" y="4372"/>
                  </a:moveTo>
                  <a:lnTo>
                    <a:pt x="37" y="4384"/>
                  </a:lnTo>
                  <a:lnTo>
                    <a:pt x="0" y="12"/>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7;p42">
              <a:extLst>
                <a:ext uri="{FF2B5EF4-FFF2-40B4-BE49-F238E27FC236}">
                  <a16:creationId xmlns:a16="http://schemas.microsoft.com/office/drawing/2014/main" id="{B00A28BE-CBD9-AC63-ABC7-4582A54EFE6A}"/>
                </a:ext>
              </a:extLst>
            </p:cNvPr>
            <p:cNvSpPr/>
            <p:nvPr/>
          </p:nvSpPr>
          <p:spPr>
            <a:xfrm>
              <a:off x="5238936" y="3403499"/>
              <a:ext cx="40394" cy="140006"/>
            </a:xfrm>
            <a:custGeom>
              <a:avLst/>
              <a:gdLst/>
              <a:ahLst/>
              <a:cxnLst/>
              <a:rect l="l" t="t" r="r" b="b"/>
              <a:pathLst>
                <a:path w="1264" h="4381" extrusionOk="0">
                  <a:moveTo>
                    <a:pt x="1264" y="4371"/>
                  </a:moveTo>
                  <a:lnTo>
                    <a:pt x="40" y="4381"/>
                  </a:lnTo>
                  <a:lnTo>
                    <a:pt x="1" y="9"/>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68;p42">
              <a:extLst>
                <a:ext uri="{FF2B5EF4-FFF2-40B4-BE49-F238E27FC236}">
                  <a16:creationId xmlns:a16="http://schemas.microsoft.com/office/drawing/2014/main" id="{8E05CB75-9BBA-9509-0BEC-25901FCA6911}"/>
                </a:ext>
              </a:extLst>
            </p:cNvPr>
            <p:cNvSpPr/>
            <p:nvPr/>
          </p:nvSpPr>
          <p:spPr>
            <a:xfrm>
              <a:off x="5503128" y="3401134"/>
              <a:ext cx="40298" cy="140070"/>
            </a:xfrm>
            <a:custGeom>
              <a:avLst/>
              <a:gdLst/>
              <a:ahLst/>
              <a:cxnLst/>
              <a:rect l="l" t="t" r="r" b="b"/>
              <a:pathLst>
                <a:path w="1261" h="4383" extrusionOk="0">
                  <a:moveTo>
                    <a:pt x="1261" y="4371"/>
                  </a:moveTo>
                  <a:lnTo>
                    <a:pt x="39" y="4383"/>
                  </a:lnTo>
                  <a:lnTo>
                    <a:pt x="0" y="12"/>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69;p42">
              <a:extLst>
                <a:ext uri="{FF2B5EF4-FFF2-40B4-BE49-F238E27FC236}">
                  <a16:creationId xmlns:a16="http://schemas.microsoft.com/office/drawing/2014/main" id="{864D48C7-53F5-79BE-66C6-474BB7392F78}"/>
                </a:ext>
              </a:extLst>
            </p:cNvPr>
            <p:cNvSpPr/>
            <p:nvPr/>
          </p:nvSpPr>
          <p:spPr>
            <a:xfrm>
              <a:off x="5415245" y="3401933"/>
              <a:ext cx="40298" cy="140038"/>
            </a:xfrm>
            <a:custGeom>
              <a:avLst/>
              <a:gdLst/>
              <a:ahLst/>
              <a:cxnLst/>
              <a:rect l="l" t="t" r="r" b="b"/>
              <a:pathLst>
                <a:path w="1261" h="4382" extrusionOk="0">
                  <a:moveTo>
                    <a:pt x="1261" y="4372"/>
                  </a:moveTo>
                  <a:lnTo>
                    <a:pt x="37" y="4381"/>
                  </a:lnTo>
                  <a:lnTo>
                    <a:pt x="0" y="10"/>
                  </a:lnTo>
                  <a:lnTo>
                    <a:pt x="1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0;p42">
              <a:extLst>
                <a:ext uri="{FF2B5EF4-FFF2-40B4-BE49-F238E27FC236}">
                  <a16:creationId xmlns:a16="http://schemas.microsoft.com/office/drawing/2014/main" id="{5BBB54DA-D27D-B32A-7382-66FABFF7A0C2}"/>
                </a:ext>
              </a:extLst>
            </p:cNvPr>
            <p:cNvSpPr/>
            <p:nvPr/>
          </p:nvSpPr>
          <p:spPr>
            <a:xfrm>
              <a:off x="5679342" y="3399568"/>
              <a:ext cx="40362" cy="140102"/>
            </a:xfrm>
            <a:custGeom>
              <a:avLst/>
              <a:gdLst/>
              <a:ahLst/>
              <a:cxnLst/>
              <a:rect l="l" t="t" r="r" b="b"/>
              <a:pathLst>
                <a:path w="1263" h="4384" extrusionOk="0">
                  <a:moveTo>
                    <a:pt x="1263" y="4372"/>
                  </a:moveTo>
                  <a:lnTo>
                    <a:pt x="39" y="4383"/>
                  </a:lnTo>
                  <a:lnTo>
                    <a:pt x="0" y="12"/>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1;p42">
              <a:extLst>
                <a:ext uri="{FF2B5EF4-FFF2-40B4-BE49-F238E27FC236}">
                  <a16:creationId xmlns:a16="http://schemas.microsoft.com/office/drawing/2014/main" id="{1E55A024-4B4D-45F3-F1F0-5D8BF6E9DA2F}"/>
                </a:ext>
              </a:extLst>
            </p:cNvPr>
            <p:cNvSpPr/>
            <p:nvPr/>
          </p:nvSpPr>
          <p:spPr>
            <a:xfrm>
              <a:off x="5591459" y="3400367"/>
              <a:ext cx="40298" cy="140038"/>
            </a:xfrm>
            <a:custGeom>
              <a:avLst/>
              <a:gdLst/>
              <a:ahLst/>
              <a:cxnLst/>
              <a:rect l="l" t="t" r="r" b="b"/>
              <a:pathLst>
                <a:path w="1261" h="4382" extrusionOk="0">
                  <a:moveTo>
                    <a:pt x="1261" y="4372"/>
                  </a:moveTo>
                  <a:lnTo>
                    <a:pt x="37" y="4382"/>
                  </a:lnTo>
                  <a:lnTo>
                    <a:pt x="0" y="10"/>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72;p42">
              <a:extLst>
                <a:ext uri="{FF2B5EF4-FFF2-40B4-BE49-F238E27FC236}">
                  <a16:creationId xmlns:a16="http://schemas.microsoft.com/office/drawing/2014/main" id="{D7F29B54-858E-8395-5033-0162F1566BC5}"/>
                </a:ext>
              </a:extLst>
            </p:cNvPr>
            <p:cNvSpPr/>
            <p:nvPr/>
          </p:nvSpPr>
          <p:spPr>
            <a:xfrm>
              <a:off x="4813485" y="3239972"/>
              <a:ext cx="345237" cy="96128"/>
            </a:xfrm>
            <a:custGeom>
              <a:avLst/>
              <a:gdLst/>
              <a:ahLst/>
              <a:cxnLst/>
              <a:rect l="l" t="t" r="r" b="b"/>
              <a:pathLst>
                <a:path w="10803" h="3008" extrusionOk="0">
                  <a:moveTo>
                    <a:pt x="10598" y="2915"/>
                  </a:moveTo>
                  <a:lnTo>
                    <a:pt x="232" y="3008"/>
                  </a:lnTo>
                  <a:cubicBezTo>
                    <a:pt x="119" y="3008"/>
                    <a:pt x="26" y="2915"/>
                    <a:pt x="24" y="2802"/>
                  </a:cubicBezTo>
                  <a:lnTo>
                    <a:pt x="3" y="299"/>
                  </a:lnTo>
                  <a:cubicBezTo>
                    <a:pt x="1" y="186"/>
                    <a:pt x="93" y="93"/>
                    <a:pt x="207" y="93"/>
                  </a:cubicBezTo>
                  <a:lnTo>
                    <a:pt x="10573" y="1"/>
                  </a:lnTo>
                  <a:cubicBezTo>
                    <a:pt x="10686" y="1"/>
                    <a:pt x="10779" y="91"/>
                    <a:pt x="10779" y="204"/>
                  </a:cubicBezTo>
                  <a:lnTo>
                    <a:pt x="10802" y="2707"/>
                  </a:lnTo>
                  <a:cubicBezTo>
                    <a:pt x="10802" y="2820"/>
                    <a:pt x="10712" y="2913"/>
                    <a:pt x="10598" y="291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3;p42">
              <a:extLst>
                <a:ext uri="{FF2B5EF4-FFF2-40B4-BE49-F238E27FC236}">
                  <a16:creationId xmlns:a16="http://schemas.microsoft.com/office/drawing/2014/main" id="{F866DEC3-2823-7002-B971-E7698FAAA20C}"/>
                </a:ext>
              </a:extLst>
            </p:cNvPr>
            <p:cNvSpPr/>
            <p:nvPr/>
          </p:nvSpPr>
          <p:spPr>
            <a:xfrm>
              <a:off x="5709797" y="3249016"/>
              <a:ext cx="70147" cy="70243"/>
            </a:xfrm>
            <a:custGeom>
              <a:avLst/>
              <a:gdLst/>
              <a:ahLst/>
              <a:cxnLst/>
              <a:rect l="l" t="t" r="r" b="b"/>
              <a:pathLst>
                <a:path w="2195" h="2198" extrusionOk="0">
                  <a:moveTo>
                    <a:pt x="2190" y="1089"/>
                  </a:moveTo>
                  <a:cubicBezTo>
                    <a:pt x="2195" y="1693"/>
                    <a:pt x="1709" y="2186"/>
                    <a:pt x="1106" y="2190"/>
                  </a:cubicBezTo>
                  <a:cubicBezTo>
                    <a:pt x="502" y="2197"/>
                    <a:pt x="9" y="1712"/>
                    <a:pt x="5" y="1108"/>
                  </a:cubicBezTo>
                  <a:cubicBezTo>
                    <a:pt x="0" y="504"/>
                    <a:pt x="483" y="12"/>
                    <a:pt x="1087" y="5"/>
                  </a:cubicBezTo>
                  <a:cubicBezTo>
                    <a:pt x="1691" y="0"/>
                    <a:pt x="2183" y="486"/>
                    <a:pt x="2190" y="10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4;p42">
              <a:extLst>
                <a:ext uri="{FF2B5EF4-FFF2-40B4-BE49-F238E27FC236}">
                  <a16:creationId xmlns:a16="http://schemas.microsoft.com/office/drawing/2014/main" id="{E26AF329-E0B2-02FD-9A6D-2EEB45E136C0}"/>
                </a:ext>
              </a:extLst>
            </p:cNvPr>
            <p:cNvSpPr/>
            <p:nvPr/>
          </p:nvSpPr>
          <p:spPr>
            <a:xfrm>
              <a:off x="4838923" y="3276500"/>
              <a:ext cx="25470" cy="25470"/>
            </a:xfrm>
            <a:custGeom>
              <a:avLst/>
              <a:gdLst/>
              <a:ahLst/>
              <a:cxnLst/>
              <a:rect l="l" t="t" r="r" b="b"/>
              <a:pathLst>
                <a:path w="797" h="797" extrusionOk="0">
                  <a:moveTo>
                    <a:pt x="794" y="394"/>
                  </a:moveTo>
                  <a:cubicBezTo>
                    <a:pt x="796" y="613"/>
                    <a:pt x="620" y="792"/>
                    <a:pt x="401" y="794"/>
                  </a:cubicBezTo>
                  <a:cubicBezTo>
                    <a:pt x="183" y="796"/>
                    <a:pt x="3" y="620"/>
                    <a:pt x="3" y="401"/>
                  </a:cubicBezTo>
                  <a:cubicBezTo>
                    <a:pt x="0" y="183"/>
                    <a:pt x="176" y="3"/>
                    <a:pt x="394" y="3"/>
                  </a:cubicBezTo>
                  <a:cubicBezTo>
                    <a:pt x="613" y="1"/>
                    <a:pt x="791" y="176"/>
                    <a:pt x="794"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5;p42">
              <a:extLst>
                <a:ext uri="{FF2B5EF4-FFF2-40B4-BE49-F238E27FC236}">
                  <a16:creationId xmlns:a16="http://schemas.microsoft.com/office/drawing/2014/main" id="{6D788CBC-97E9-C36C-A318-47957F18FEA8}"/>
                </a:ext>
              </a:extLst>
            </p:cNvPr>
            <p:cNvSpPr/>
            <p:nvPr/>
          </p:nvSpPr>
          <p:spPr>
            <a:xfrm>
              <a:off x="4882833" y="3276116"/>
              <a:ext cx="25438" cy="25470"/>
            </a:xfrm>
            <a:custGeom>
              <a:avLst/>
              <a:gdLst/>
              <a:ahLst/>
              <a:cxnLst/>
              <a:rect l="l" t="t" r="r" b="b"/>
              <a:pathLst>
                <a:path w="796" h="797" extrusionOk="0">
                  <a:moveTo>
                    <a:pt x="796" y="394"/>
                  </a:moveTo>
                  <a:cubicBezTo>
                    <a:pt x="796" y="612"/>
                    <a:pt x="620" y="792"/>
                    <a:pt x="403" y="794"/>
                  </a:cubicBezTo>
                  <a:cubicBezTo>
                    <a:pt x="183" y="797"/>
                    <a:pt x="5" y="618"/>
                    <a:pt x="3" y="401"/>
                  </a:cubicBezTo>
                  <a:cubicBezTo>
                    <a:pt x="0" y="181"/>
                    <a:pt x="176" y="3"/>
                    <a:pt x="396" y="1"/>
                  </a:cubicBezTo>
                  <a:cubicBezTo>
                    <a:pt x="613" y="1"/>
                    <a:pt x="794" y="177"/>
                    <a:pt x="796"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6;p42">
              <a:extLst>
                <a:ext uri="{FF2B5EF4-FFF2-40B4-BE49-F238E27FC236}">
                  <a16:creationId xmlns:a16="http://schemas.microsoft.com/office/drawing/2014/main" id="{B716DD6B-40A1-5042-E4FA-CEE0EBDA726F}"/>
                </a:ext>
              </a:extLst>
            </p:cNvPr>
            <p:cNvSpPr/>
            <p:nvPr/>
          </p:nvSpPr>
          <p:spPr>
            <a:xfrm>
              <a:off x="4926807" y="3275701"/>
              <a:ext cx="25470" cy="25438"/>
            </a:xfrm>
            <a:custGeom>
              <a:avLst/>
              <a:gdLst/>
              <a:ahLst/>
              <a:cxnLst/>
              <a:rect l="l" t="t" r="r" b="b"/>
              <a:pathLst>
                <a:path w="797" h="796" extrusionOk="0">
                  <a:moveTo>
                    <a:pt x="794" y="396"/>
                  </a:moveTo>
                  <a:cubicBezTo>
                    <a:pt x="796" y="613"/>
                    <a:pt x="620" y="791"/>
                    <a:pt x="403" y="793"/>
                  </a:cubicBezTo>
                  <a:cubicBezTo>
                    <a:pt x="183" y="796"/>
                    <a:pt x="5" y="620"/>
                    <a:pt x="3" y="403"/>
                  </a:cubicBezTo>
                  <a:cubicBezTo>
                    <a:pt x="0" y="183"/>
                    <a:pt x="176" y="5"/>
                    <a:pt x="396" y="2"/>
                  </a:cubicBezTo>
                  <a:cubicBezTo>
                    <a:pt x="613" y="0"/>
                    <a:pt x="791" y="176"/>
                    <a:pt x="794" y="3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7;p42">
              <a:extLst>
                <a:ext uri="{FF2B5EF4-FFF2-40B4-BE49-F238E27FC236}">
                  <a16:creationId xmlns:a16="http://schemas.microsoft.com/office/drawing/2014/main" id="{B6B021F0-B245-DC1F-6A7D-05E16E69CF1E}"/>
                </a:ext>
              </a:extLst>
            </p:cNvPr>
            <p:cNvSpPr/>
            <p:nvPr/>
          </p:nvSpPr>
          <p:spPr>
            <a:xfrm>
              <a:off x="4970780" y="3275317"/>
              <a:ext cx="25470" cy="25470"/>
            </a:xfrm>
            <a:custGeom>
              <a:avLst/>
              <a:gdLst/>
              <a:ahLst/>
              <a:cxnLst/>
              <a:rect l="l" t="t" r="r" b="b"/>
              <a:pathLst>
                <a:path w="797" h="797" extrusionOk="0">
                  <a:moveTo>
                    <a:pt x="794" y="394"/>
                  </a:moveTo>
                  <a:cubicBezTo>
                    <a:pt x="796" y="613"/>
                    <a:pt x="620" y="792"/>
                    <a:pt x="401" y="794"/>
                  </a:cubicBezTo>
                  <a:cubicBezTo>
                    <a:pt x="183" y="796"/>
                    <a:pt x="5" y="620"/>
                    <a:pt x="3" y="401"/>
                  </a:cubicBezTo>
                  <a:cubicBezTo>
                    <a:pt x="1" y="183"/>
                    <a:pt x="176" y="5"/>
                    <a:pt x="394" y="3"/>
                  </a:cubicBezTo>
                  <a:cubicBezTo>
                    <a:pt x="614" y="0"/>
                    <a:pt x="792" y="176"/>
                    <a:pt x="794"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78;p42">
              <a:extLst>
                <a:ext uri="{FF2B5EF4-FFF2-40B4-BE49-F238E27FC236}">
                  <a16:creationId xmlns:a16="http://schemas.microsoft.com/office/drawing/2014/main" id="{26D430D4-E74B-E4C8-A6F6-90EBA738746E}"/>
                </a:ext>
              </a:extLst>
            </p:cNvPr>
            <p:cNvSpPr/>
            <p:nvPr/>
          </p:nvSpPr>
          <p:spPr>
            <a:xfrm>
              <a:off x="5045657" y="3254769"/>
              <a:ext cx="10546" cy="10514"/>
            </a:xfrm>
            <a:custGeom>
              <a:avLst/>
              <a:gdLst/>
              <a:ahLst/>
              <a:cxnLst/>
              <a:rect l="l" t="t" r="r" b="b"/>
              <a:pathLst>
                <a:path w="330" h="329" extrusionOk="0">
                  <a:moveTo>
                    <a:pt x="327" y="162"/>
                  </a:moveTo>
                  <a:cubicBezTo>
                    <a:pt x="329" y="253"/>
                    <a:pt x="255" y="327"/>
                    <a:pt x="165" y="327"/>
                  </a:cubicBezTo>
                  <a:cubicBezTo>
                    <a:pt x="75" y="329"/>
                    <a:pt x="1" y="255"/>
                    <a:pt x="1" y="165"/>
                  </a:cubicBezTo>
                  <a:cubicBezTo>
                    <a:pt x="1" y="75"/>
                    <a:pt x="72" y="3"/>
                    <a:pt x="162" y="1"/>
                  </a:cubicBezTo>
                  <a:cubicBezTo>
                    <a:pt x="253" y="1"/>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79;p42">
              <a:extLst>
                <a:ext uri="{FF2B5EF4-FFF2-40B4-BE49-F238E27FC236}">
                  <a16:creationId xmlns:a16="http://schemas.microsoft.com/office/drawing/2014/main" id="{6E37DC90-F0DD-E8C6-71F5-C7122886DA0E}"/>
                </a:ext>
              </a:extLst>
            </p:cNvPr>
            <p:cNvSpPr/>
            <p:nvPr/>
          </p:nvSpPr>
          <p:spPr>
            <a:xfrm>
              <a:off x="5066141" y="3254545"/>
              <a:ext cx="10514" cy="10514"/>
            </a:xfrm>
            <a:custGeom>
              <a:avLst/>
              <a:gdLst/>
              <a:ahLst/>
              <a:cxnLst/>
              <a:rect l="l" t="t" r="r" b="b"/>
              <a:pathLst>
                <a:path w="329" h="329" extrusionOk="0">
                  <a:moveTo>
                    <a:pt x="326" y="165"/>
                  </a:moveTo>
                  <a:cubicBezTo>
                    <a:pt x="329" y="255"/>
                    <a:pt x="255" y="329"/>
                    <a:pt x="164" y="329"/>
                  </a:cubicBezTo>
                  <a:cubicBezTo>
                    <a:pt x="74" y="329"/>
                    <a:pt x="0" y="257"/>
                    <a:pt x="0" y="167"/>
                  </a:cubicBezTo>
                  <a:cubicBezTo>
                    <a:pt x="0" y="77"/>
                    <a:pt x="72" y="3"/>
                    <a:pt x="162" y="3"/>
                  </a:cubicBezTo>
                  <a:cubicBezTo>
                    <a:pt x="252" y="1"/>
                    <a:pt x="326" y="75"/>
                    <a:pt x="326"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80;p42">
              <a:extLst>
                <a:ext uri="{FF2B5EF4-FFF2-40B4-BE49-F238E27FC236}">
                  <a16:creationId xmlns:a16="http://schemas.microsoft.com/office/drawing/2014/main" id="{732C28C0-EB01-5C2E-1E7B-7A4F999F1C74}"/>
                </a:ext>
              </a:extLst>
            </p:cNvPr>
            <p:cNvSpPr/>
            <p:nvPr/>
          </p:nvSpPr>
          <p:spPr>
            <a:xfrm>
              <a:off x="5086594" y="3254385"/>
              <a:ext cx="10546" cy="10546"/>
            </a:xfrm>
            <a:custGeom>
              <a:avLst/>
              <a:gdLst/>
              <a:ahLst/>
              <a:cxnLst/>
              <a:rect l="l" t="t" r="r" b="b"/>
              <a:pathLst>
                <a:path w="330" h="330" extrusionOk="0">
                  <a:moveTo>
                    <a:pt x="327" y="163"/>
                  </a:moveTo>
                  <a:cubicBezTo>
                    <a:pt x="329" y="253"/>
                    <a:pt x="255" y="327"/>
                    <a:pt x="165" y="329"/>
                  </a:cubicBezTo>
                  <a:cubicBezTo>
                    <a:pt x="75" y="329"/>
                    <a:pt x="1" y="258"/>
                    <a:pt x="1" y="167"/>
                  </a:cubicBezTo>
                  <a:cubicBezTo>
                    <a:pt x="1" y="77"/>
                    <a:pt x="73" y="3"/>
                    <a:pt x="163" y="1"/>
                  </a:cubicBezTo>
                  <a:cubicBezTo>
                    <a:pt x="253" y="1"/>
                    <a:pt x="327" y="73"/>
                    <a:pt x="327"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81;p42">
              <a:extLst>
                <a:ext uri="{FF2B5EF4-FFF2-40B4-BE49-F238E27FC236}">
                  <a16:creationId xmlns:a16="http://schemas.microsoft.com/office/drawing/2014/main" id="{85FDC122-1F13-B612-F011-A54B90177636}"/>
                </a:ext>
              </a:extLst>
            </p:cNvPr>
            <p:cNvSpPr/>
            <p:nvPr/>
          </p:nvSpPr>
          <p:spPr>
            <a:xfrm>
              <a:off x="5107079" y="3254257"/>
              <a:ext cx="10450" cy="10450"/>
            </a:xfrm>
            <a:custGeom>
              <a:avLst/>
              <a:gdLst/>
              <a:ahLst/>
              <a:cxnLst/>
              <a:rect l="l" t="t" r="r" b="b"/>
              <a:pathLst>
                <a:path w="327" h="327" extrusionOk="0">
                  <a:moveTo>
                    <a:pt x="327" y="162"/>
                  </a:moveTo>
                  <a:cubicBezTo>
                    <a:pt x="327" y="252"/>
                    <a:pt x="255" y="326"/>
                    <a:pt x="165" y="326"/>
                  </a:cubicBezTo>
                  <a:cubicBezTo>
                    <a:pt x="75" y="326"/>
                    <a:pt x="1" y="252"/>
                    <a:pt x="1" y="162"/>
                  </a:cubicBezTo>
                  <a:cubicBezTo>
                    <a:pt x="1" y="72"/>
                    <a:pt x="75" y="0"/>
                    <a:pt x="165" y="0"/>
                  </a:cubicBezTo>
                  <a:cubicBezTo>
                    <a:pt x="255" y="0"/>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82;p42">
              <a:extLst>
                <a:ext uri="{FF2B5EF4-FFF2-40B4-BE49-F238E27FC236}">
                  <a16:creationId xmlns:a16="http://schemas.microsoft.com/office/drawing/2014/main" id="{643036C7-7587-D333-18B2-339A425A5F97}"/>
                </a:ext>
              </a:extLst>
            </p:cNvPr>
            <p:cNvSpPr/>
            <p:nvPr/>
          </p:nvSpPr>
          <p:spPr>
            <a:xfrm>
              <a:off x="5045816" y="3273751"/>
              <a:ext cx="10514" cy="10546"/>
            </a:xfrm>
            <a:custGeom>
              <a:avLst/>
              <a:gdLst/>
              <a:ahLst/>
              <a:cxnLst/>
              <a:rect l="l" t="t" r="r" b="b"/>
              <a:pathLst>
                <a:path w="329" h="330" extrusionOk="0">
                  <a:moveTo>
                    <a:pt x="329" y="163"/>
                  </a:moveTo>
                  <a:cubicBezTo>
                    <a:pt x="329" y="253"/>
                    <a:pt x="257" y="327"/>
                    <a:pt x="167" y="327"/>
                  </a:cubicBezTo>
                  <a:cubicBezTo>
                    <a:pt x="77" y="329"/>
                    <a:pt x="3" y="255"/>
                    <a:pt x="0" y="165"/>
                  </a:cubicBezTo>
                  <a:cubicBezTo>
                    <a:pt x="0" y="75"/>
                    <a:pt x="72" y="3"/>
                    <a:pt x="162" y="1"/>
                  </a:cubicBezTo>
                  <a:cubicBezTo>
                    <a:pt x="252" y="1"/>
                    <a:pt x="326" y="73"/>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83;p42">
              <a:extLst>
                <a:ext uri="{FF2B5EF4-FFF2-40B4-BE49-F238E27FC236}">
                  <a16:creationId xmlns:a16="http://schemas.microsoft.com/office/drawing/2014/main" id="{04240142-2AB3-D056-65E8-4C0FCC27CA9F}"/>
                </a:ext>
              </a:extLst>
            </p:cNvPr>
            <p:cNvSpPr/>
            <p:nvPr/>
          </p:nvSpPr>
          <p:spPr>
            <a:xfrm>
              <a:off x="5066269" y="3273528"/>
              <a:ext cx="10546" cy="10546"/>
            </a:xfrm>
            <a:custGeom>
              <a:avLst/>
              <a:gdLst/>
              <a:ahLst/>
              <a:cxnLst/>
              <a:rect l="l" t="t" r="r" b="b"/>
              <a:pathLst>
                <a:path w="330" h="330" extrusionOk="0">
                  <a:moveTo>
                    <a:pt x="329" y="165"/>
                  </a:moveTo>
                  <a:cubicBezTo>
                    <a:pt x="329" y="255"/>
                    <a:pt x="258" y="329"/>
                    <a:pt x="165" y="329"/>
                  </a:cubicBezTo>
                  <a:cubicBezTo>
                    <a:pt x="77" y="329"/>
                    <a:pt x="3" y="258"/>
                    <a:pt x="1" y="168"/>
                  </a:cubicBezTo>
                  <a:cubicBezTo>
                    <a:pt x="1" y="77"/>
                    <a:pt x="73" y="3"/>
                    <a:pt x="163" y="3"/>
                  </a:cubicBezTo>
                  <a:cubicBezTo>
                    <a:pt x="253" y="1"/>
                    <a:pt x="327" y="75"/>
                    <a:pt x="329"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84;p42">
              <a:extLst>
                <a:ext uri="{FF2B5EF4-FFF2-40B4-BE49-F238E27FC236}">
                  <a16:creationId xmlns:a16="http://schemas.microsoft.com/office/drawing/2014/main" id="{B4379850-3949-DDCD-A148-8536BFAF6874}"/>
                </a:ext>
              </a:extLst>
            </p:cNvPr>
            <p:cNvSpPr/>
            <p:nvPr/>
          </p:nvSpPr>
          <p:spPr>
            <a:xfrm>
              <a:off x="5086754" y="3273400"/>
              <a:ext cx="10514" cy="10514"/>
            </a:xfrm>
            <a:custGeom>
              <a:avLst/>
              <a:gdLst/>
              <a:ahLst/>
              <a:cxnLst/>
              <a:rect l="l" t="t" r="r" b="b"/>
              <a:pathLst>
                <a:path w="329" h="329" extrusionOk="0">
                  <a:moveTo>
                    <a:pt x="329" y="162"/>
                  </a:moveTo>
                  <a:cubicBezTo>
                    <a:pt x="329" y="252"/>
                    <a:pt x="257" y="326"/>
                    <a:pt x="165" y="329"/>
                  </a:cubicBezTo>
                  <a:cubicBezTo>
                    <a:pt x="75" y="329"/>
                    <a:pt x="3" y="257"/>
                    <a:pt x="1" y="167"/>
                  </a:cubicBezTo>
                  <a:cubicBezTo>
                    <a:pt x="1" y="77"/>
                    <a:pt x="72" y="3"/>
                    <a:pt x="162" y="0"/>
                  </a:cubicBezTo>
                  <a:cubicBezTo>
                    <a:pt x="253" y="0"/>
                    <a:pt x="327"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85;p42">
              <a:extLst>
                <a:ext uri="{FF2B5EF4-FFF2-40B4-BE49-F238E27FC236}">
                  <a16:creationId xmlns:a16="http://schemas.microsoft.com/office/drawing/2014/main" id="{8ECFA7F5-A0CB-B1DE-3C05-3BEDDBE67239}"/>
                </a:ext>
              </a:extLst>
            </p:cNvPr>
            <p:cNvSpPr/>
            <p:nvPr/>
          </p:nvSpPr>
          <p:spPr>
            <a:xfrm>
              <a:off x="5107239" y="3273240"/>
              <a:ext cx="10514" cy="10546"/>
            </a:xfrm>
            <a:custGeom>
              <a:avLst/>
              <a:gdLst/>
              <a:ahLst/>
              <a:cxnLst/>
              <a:rect l="l" t="t" r="r" b="b"/>
              <a:pathLst>
                <a:path w="329" h="330" extrusionOk="0">
                  <a:moveTo>
                    <a:pt x="329" y="163"/>
                  </a:moveTo>
                  <a:cubicBezTo>
                    <a:pt x="329" y="253"/>
                    <a:pt x="257" y="327"/>
                    <a:pt x="167" y="327"/>
                  </a:cubicBezTo>
                  <a:cubicBezTo>
                    <a:pt x="74" y="329"/>
                    <a:pt x="3" y="255"/>
                    <a:pt x="0" y="165"/>
                  </a:cubicBezTo>
                  <a:cubicBezTo>
                    <a:pt x="0" y="75"/>
                    <a:pt x="72" y="1"/>
                    <a:pt x="162" y="1"/>
                  </a:cubicBezTo>
                  <a:cubicBezTo>
                    <a:pt x="252" y="1"/>
                    <a:pt x="326"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86;p42">
              <a:extLst>
                <a:ext uri="{FF2B5EF4-FFF2-40B4-BE49-F238E27FC236}">
                  <a16:creationId xmlns:a16="http://schemas.microsoft.com/office/drawing/2014/main" id="{F6B4DD03-3C13-4316-2212-0238FD8D1AF0}"/>
                </a:ext>
              </a:extLst>
            </p:cNvPr>
            <p:cNvSpPr/>
            <p:nvPr/>
          </p:nvSpPr>
          <p:spPr>
            <a:xfrm>
              <a:off x="5045944" y="3292766"/>
              <a:ext cx="10546" cy="10514"/>
            </a:xfrm>
            <a:custGeom>
              <a:avLst/>
              <a:gdLst/>
              <a:ahLst/>
              <a:cxnLst/>
              <a:rect l="l" t="t" r="r" b="b"/>
              <a:pathLst>
                <a:path w="330" h="329" extrusionOk="0">
                  <a:moveTo>
                    <a:pt x="329" y="162"/>
                  </a:moveTo>
                  <a:cubicBezTo>
                    <a:pt x="329" y="252"/>
                    <a:pt x="258" y="326"/>
                    <a:pt x="167" y="329"/>
                  </a:cubicBezTo>
                  <a:cubicBezTo>
                    <a:pt x="77" y="329"/>
                    <a:pt x="3" y="257"/>
                    <a:pt x="3" y="167"/>
                  </a:cubicBezTo>
                  <a:cubicBezTo>
                    <a:pt x="1" y="77"/>
                    <a:pt x="75" y="3"/>
                    <a:pt x="165" y="0"/>
                  </a:cubicBezTo>
                  <a:cubicBezTo>
                    <a:pt x="255" y="0"/>
                    <a:pt x="329"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87;p42">
              <a:extLst>
                <a:ext uri="{FF2B5EF4-FFF2-40B4-BE49-F238E27FC236}">
                  <a16:creationId xmlns:a16="http://schemas.microsoft.com/office/drawing/2014/main" id="{FEB144C1-FA31-242F-479D-E8C82AC1DA95}"/>
                </a:ext>
              </a:extLst>
            </p:cNvPr>
            <p:cNvSpPr/>
            <p:nvPr/>
          </p:nvSpPr>
          <p:spPr>
            <a:xfrm>
              <a:off x="5066429" y="3292606"/>
              <a:ext cx="10514" cy="10450"/>
            </a:xfrm>
            <a:custGeom>
              <a:avLst/>
              <a:gdLst/>
              <a:ahLst/>
              <a:cxnLst/>
              <a:rect l="l" t="t" r="r" b="b"/>
              <a:pathLst>
                <a:path w="329" h="327" extrusionOk="0">
                  <a:moveTo>
                    <a:pt x="329" y="163"/>
                  </a:moveTo>
                  <a:cubicBezTo>
                    <a:pt x="329" y="253"/>
                    <a:pt x="257" y="327"/>
                    <a:pt x="167" y="327"/>
                  </a:cubicBezTo>
                  <a:cubicBezTo>
                    <a:pt x="77" y="327"/>
                    <a:pt x="3" y="255"/>
                    <a:pt x="3" y="165"/>
                  </a:cubicBezTo>
                  <a:cubicBezTo>
                    <a:pt x="1" y="75"/>
                    <a:pt x="75" y="1"/>
                    <a:pt x="165" y="1"/>
                  </a:cubicBezTo>
                  <a:cubicBezTo>
                    <a:pt x="255" y="1"/>
                    <a:pt x="329"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88;p42">
              <a:extLst>
                <a:ext uri="{FF2B5EF4-FFF2-40B4-BE49-F238E27FC236}">
                  <a16:creationId xmlns:a16="http://schemas.microsoft.com/office/drawing/2014/main" id="{CDF92C30-5C70-405B-F7CA-079D764C265C}"/>
                </a:ext>
              </a:extLst>
            </p:cNvPr>
            <p:cNvSpPr/>
            <p:nvPr/>
          </p:nvSpPr>
          <p:spPr>
            <a:xfrm>
              <a:off x="5086914" y="3292383"/>
              <a:ext cx="10514" cy="10546"/>
            </a:xfrm>
            <a:custGeom>
              <a:avLst/>
              <a:gdLst/>
              <a:ahLst/>
              <a:cxnLst/>
              <a:rect l="l" t="t" r="r" b="b"/>
              <a:pathLst>
                <a:path w="329" h="330" extrusionOk="0">
                  <a:moveTo>
                    <a:pt x="329" y="163"/>
                  </a:moveTo>
                  <a:cubicBezTo>
                    <a:pt x="329" y="253"/>
                    <a:pt x="257" y="327"/>
                    <a:pt x="167" y="329"/>
                  </a:cubicBezTo>
                  <a:cubicBezTo>
                    <a:pt x="77" y="329"/>
                    <a:pt x="3" y="258"/>
                    <a:pt x="3" y="167"/>
                  </a:cubicBezTo>
                  <a:cubicBezTo>
                    <a:pt x="0" y="77"/>
                    <a:pt x="72" y="3"/>
                    <a:pt x="164" y="1"/>
                  </a:cubicBezTo>
                  <a:cubicBezTo>
                    <a:pt x="255" y="1"/>
                    <a:pt x="329"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089;p42">
              <a:extLst>
                <a:ext uri="{FF2B5EF4-FFF2-40B4-BE49-F238E27FC236}">
                  <a16:creationId xmlns:a16="http://schemas.microsoft.com/office/drawing/2014/main" id="{3EA2B0C5-29A6-CF72-2268-2D9E8C130D69}"/>
                </a:ext>
              </a:extLst>
            </p:cNvPr>
            <p:cNvSpPr/>
            <p:nvPr/>
          </p:nvSpPr>
          <p:spPr>
            <a:xfrm>
              <a:off x="5107366" y="3292255"/>
              <a:ext cx="10546" cy="10450"/>
            </a:xfrm>
            <a:custGeom>
              <a:avLst/>
              <a:gdLst/>
              <a:ahLst/>
              <a:cxnLst/>
              <a:rect l="l" t="t" r="r" b="b"/>
              <a:pathLst>
                <a:path w="330" h="327" extrusionOk="0">
                  <a:moveTo>
                    <a:pt x="329" y="162"/>
                  </a:moveTo>
                  <a:cubicBezTo>
                    <a:pt x="329" y="255"/>
                    <a:pt x="255" y="326"/>
                    <a:pt x="165" y="326"/>
                  </a:cubicBezTo>
                  <a:cubicBezTo>
                    <a:pt x="75" y="326"/>
                    <a:pt x="1" y="255"/>
                    <a:pt x="1" y="162"/>
                  </a:cubicBezTo>
                  <a:cubicBezTo>
                    <a:pt x="1" y="72"/>
                    <a:pt x="75" y="0"/>
                    <a:pt x="165" y="0"/>
                  </a:cubicBezTo>
                  <a:cubicBezTo>
                    <a:pt x="255" y="0"/>
                    <a:pt x="329"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090;p42">
              <a:extLst>
                <a:ext uri="{FF2B5EF4-FFF2-40B4-BE49-F238E27FC236}">
                  <a16:creationId xmlns:a16="http://schemas.microsoft.com/office/drawing/2014/main" id="{B704E13E-813F-F26B-ECF7-0519AE3D9889}"/>
                </a:ext>
              </a:extLst>
            </p:cNvPr>
            <p:cNvSpPr/>
            <p:nvPr/>
          </p:nvSpPr>
          <p:spPr>
            <a:xfrm>
              <a:off x="5046168" y="3311749"/>
              <a:ext cx="10546" cy="10546"/>
            </a:xfrm>
            <a:custGeom>
              <a:avLst/>
              <a:gdLst/>
              <a:ahLst/>
              <a:cxnLst/>
              <a:rect l="l" t="t" r="r" b="b"/>
              <a:pathLst>
                <a:path w="330" h="330" extrusionOk="0">
                  <a:moveTo>
                    <a:pt x="327" y="163"/>
                  </a:moveTo>
                  <a:cubicBezTo>
                    <a:pt x="329" y="253"/>
                    <a:pt x="255" y="327"/>
                    <a:pt x="165" y="329"/>
                  </a:cubicBezTo>
                  <a:cubicBezTo>
                    <a:pt x="75" y="329"/>
                    <a:pt x="1" y="257"/>
                    <a:pt x="1" y="167"/>
                  </a:cubicBezTo>
                  <a:cubicBezTo>
                    <a:pt x="1" y="77"/>
                    <a:pt x="72" y="3"/>
                    <a:pt x="163" y="1"/>
                  </a:cubicBezTo>
                  <a:cubicBezTo>
                    <a:pt x="253" y="1"/>
                    <a:pt x="327" y="72"/>
                    <a:pt x="327"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091;p42">
              <a:extLst>
                <a:ext uri="{FF2B5EF4-FFF2-40B4-BE49-F238E27FC236}">
                  <a16:creationId xmlns:a16="http://schemas.microsoft.com/office/drawing/2014/main" id="{92FE7BB6-FD59-F588-B209-E2C934974D7D}"/>
                </a:ext>
              </a:extLst>
            </p:cNvPr>
            <p:cNvSpPr/>
            <p:nvPr/>
          </p:nvSpPr>
          <p:spPr>
            <a:xfrm>
              <a:off x="5066653" y="3311621"/>
              <a:ext cx="10450" cy="10514"/>
            </a:xfrm>
            <a:custGeom>
              <a:avLst/>
              <a:gdLst/>
              <a:ahLst/>
              <a:cxnLst/>
              <a:rect l="l" t="t" r="r" b="b"/>
              <a:pathLst>
                <a:path w="327" h="329" extrusionOk="0">
                  <a:moveTo>
                    <a:pt x="327" y="162"/>
                  </a:moveTo>
                  <a:cubicBezTo>
                    <a:pt x="327" y="252"/>
                    <a:pt x="255" y="326"/>
                    <a:pt x="165" y="326"/>
                  </a:cubicBezTo>
                  <a:cubicBezTo>
                    <a:pt x="74" y="329"/>
                    <a:pt x="0" y="255"/>
                    <a:pt x="0" y="164"/>
                  </a:cubicBezTo>
                  <a:cubicBezTo>
                    <a:pt x="0" y="74"/>
                    <a:pt x="72" y="0"/>
                    <a:pt x="162" y="0"/>
                  </a:cubicBezTo>
                  <a:cubicBezTo>
                    <a:pt x="253" y="0"/>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092;p42">
              <a:extLst>
                <a:ext uri="{FF2B5EF4-FFF2-40B4-BE49-F238E27FC236}">
                  <a16:creationId xmlns:a16="http://schemas.microsoft.com/office/drawing/2014/main" id="{287F179E-9EF9-1AD2-6204-B2FC9F267659}"/>
                </a:ext>
              </a:extLst>
            </p:cNvPr>
            <p:cNvSpPr/>
            <p:nvPr/>
          </p:nvSpPr>
          <p:spPr>
            <a:xfrm>
              <a:off x="5087137" y="3311397"/>
              <a:ext cx="10514" cy="10514"/>
            </a:xfrm>
            <a:custGeom>
              <a:avLst/>
              <a:gdLst/>
              <a:ahLst/>
              <a:cxnLst/>
              <a:rect l="l" t="t" r="r" b="b"/>
              <a:pathLst>
                <a:path w="329" h="329" extrusionOk="0">
                  <a:moveTo>
                    <a:pt x="326" y="162"/>
                  </a:moveTo>
                  <a:cubicBezTo>
                    <a:pt x="329" y="252"/>
                    <a:pt x="255" y="326"/>
                    <a:pt x="164" y="329"/>
                  </a:cubicBezTo>
                  <a:cubicBezTo>
                    <a:pt x="74" y="329"/>
                    <a:pt x="0" y="257"/>
                    <a:pt x="0" y="167"/>
                  </a:cubicBezTo>
                  <a:cubicBezTo>
                    <a:pt x="0" y="77"/>
                    <a:pt x="72" y="3"/>
                    <a:pt x="162" y="0"/>
                  </a:cubicBezTo>
                  <a:cubicBezTo>
                    <a:pt x="252" y="0"/>
                    <a:pt x="326" y="74"/>
                    <a:pt x="326"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093;p42">
              <a:extLst>
                <a:ext uri="{FF2B5EF4-FFF2-40B4-BE49-F238E27FC236}">
                  <a16:creationId xmlns:a16="http://schemas.microsoft.com/office/drawing/2014/main" id="{FA59A11F-0A0B-771C-5BF9-BDF3523C66F6}"/>
                </a:ext>
              </a:extLst>
            </p:cNvPr>
            <p:cNvSpPr/>
            <p:nvPr/>
          </p:nvSpPr>
          <p:spPr>
            <a:xfrm>
              <a:off x="5107590" y="3311237"/>
              <a:ext cx="10450" cy="10450"/>
            </a:xfrm>
            <a:custGeom>
              <a:avLst/>
              <a:gdLst/>
              <a:ahLst/>
              <a:cxnLst/>
              <a:rect l="l" t="t" r="r" b="b"/>
              <a:pathLst>
                <a:path w="327" h="327" extrusionOk="0">
                  <a:moveTo>
                    <a:pt x="327" y="165"/>
                  </a:moveTo>
                  <a:cubicBezTo>
                    <a:pt x="327" y="255"/>
                    <a:pt x="255" y="327"/>
                    <a:pt x="163" y="327"/>
                  </a:cubicBezTo>
                  <a:cubicBezTo>
                    <a:pt x="73" y="327"/>
                    <a:pt x="1" y="255"/>
                    <a:pt x="1" y="165"/>
                  </a:cubicBezTo>
                  <a:cubicBezTo>
                    <a:pt x="1" y="75"/>
                    <a:pt x="73" y="1"/>
                    <a:pt x="163" y="1"/>
                  </a:cubicBezTo>
                  <a:cubicBezTo>
                    <a:pt x="255" y="1"/>
                    <a:pt x="327" y="75"/>
                    <a:pt x="327"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094;p42">
              <a:extLst>
                <a:ext uri="{FF2B5EF4-FFF2-40B4-BE49-F238E27FC236}">
                  <a16:creationId xmlns:a16="http://schemas.microsoft.com/office/drawing/2014/main" id="{411B3B7F-6B74-E621-EFA3-1D3E1F4558F2}"/>
                </a:ext>
              </a:extLst>
            </p:cNvPr>
            <p:cNvSpPr/>
            <p:nvPr/>
          </p:nvSpPr>
          <p:spPr>
            <a:xfrm>
              <a:off x="5591459" y="3253522"/>
              <a:ext cx="10514" cy="10514"/>
            </a:xfrm>
            <a:custGeom>
              <a:avLst/>
              <a:gdLst/>
              <a:ahLst/>
              <a:cxnLst/>
              <a:rect l="l" t="t" r="r" b="b"/>
              <a:pathLst>
                <a:path w="329" h="329" extrusionOk="0">
                  <a:moveTo>
                    <a:pt x="329" y="164"/>
                  </a:moveTo>
                  <a:cubicBezTo>
                    <a:pt x="329" y="255"/>
                    <a:pt x="257" y="326"/>
                    <a:pt x="167" y="329"/>
                  </a:cubicBezTo>
                  <a:cubicBezTo>
                    <a:pt x="76" y="329"/>
                    <a:pt x="2" y="257"/>
                    <a:pt x="2" y="167"/>
                  </a:cubicBezTo>
                  <a:cubicBezTo>
                    <a:pt x="0" y="77"/>
                    <a:pt x="74" y="3"/>
                    <a:pt x="164" y="3"/>
                  </a:cubicBezTo>
                  <a:cubicBezTo>
                    <a:pt x="254" y="0"/>
                    <a:pt x="329" y="74"/>
                    <a:pt x="329"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095;p42">
              <a:extLst>
                <a:ext uri="{FF2B5EF4-FFF2-40B4-BE49-F238E27FC236}">
                  <a16:creationId xmlns:a16="http://schemas.microsoft.com/office/drawing/2014/main" id="{D245A32A-9FFE-52B1-EDC2-ECD0812C86FC}"/>
                </a:ext>
              </a:extLst>
            </p:cNvPr>
            <p:cNvSpPr/>
            <p:nvPr/>
          </p:nvSpPr>
          <p:spPr>
            <a:xfrm>
              <a:off x="5611911" y="3253362"/>
              <a:ext cx="10546" cy="10514"/>
            </a:xfrm>
            <a:custGeom>
              <a:avLst/>
              <a:gdLst/>
              <a:ahLst/>
              <a:cxnLst/>
              <a:rect l="l" t="t" r="r" b="b"/>
              <a:pathLst>
                <a:path w="330" h="329" extrusionOk="0">
                  <a:moveTo>
                    <a:pt x="329" y="162"/>
                  </a:moveTo>
                  <a:cubicBezTo>
                    <a:pt x="329" y="253"/>
                    <a:pt x="257" y="327"/>
                    <a:pt x="167" y="327"/>
                  </a:cubicBezTo>
                  <a:cubicBezTo>
                    <a:pt x="77" y="329"/>
                    <a:pt x="3" y="255"/>
                    <a:pt x="3" y="165"/>
                  </a:cubicBezTo>
                  <a:cubicBezTo>
                    <a:pt x="1" y="75"/>
                    <a:pt x="75" y="1"/>
                    <a:pt x="165" y="1"/>
                  </a:cubicBezTo>
                  <a:cubicBezTo>
                    <a:pt x="255" y="1"/>
                    <a:pt x="329"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096;p42">
              <a:extLst>
                <a:ext uri="{FF2B5EF4-FFF2-40B4-BE49-F238E27FC236}">
                  <a16:creationId xmlns:a16="http://schemas.microsoft.com/office/drawing/2014/main" id="{607C5061-1A7D-7D3B-799B-4F2046E1A25E}"/>
                </a:ext>
              </a:extLst>
            </p:cNvPr>
            <p:cNvSpPr/>
            <p:nvPr/>
          </p:nvSpPr>
          <p:spPr>
            <a:xfrm>
              <a:off x="5632396" y="3253139"/>
              <a:ext cx="10514" cy="10546"/>
            </a:xfrm>
            <a:custGeom>
              <a:avLst/>
              <a:gdLst/>
              <a:ahLst/>
              <a:cxnLst/>
              <a:rect l="l" t="t" r="r" b="b"/>
              <a:pathLst>
                <a:path w="329" h="330" extrusionOk="0">
                  <a:moveTo>
                    <a:pt x="329" y="165"/>
                  </a:moveTo>
                  <a:cubicBezTo>
                    <a:pt x="329" y="255"/>
                    <a:pt x="257" y="327"/>
                    <a:pt x="167" y="329"/>
                  </a:cubicBezTo>
                  <a:cubicBezTo>
                    <a:pt x="77" y="329"/>
                    <a:pt x="3" y="257"/>
                    <a:pt x="3" y="167"/>
                  </a:cubicBezTo>
                  <a:cubicBezTo>
                    <a:pt x="0" y="77"/>
                    <a:pt x="74" y="3"/>
                    <a:pt x="165" y="3"/>
                  </a:cubicBezTo>
                  <a:cubicBezTo>
                    <a:pt x="255" y="1"/>
                    <a:pt x="329" y="75"/>
                    <a:pt x="329"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097;p42">
              <a:extLst>
                <a:ext uri="{FF2B5EF4-FFF2-40B4-BE49-F238E27FC236}">
                  <a16:creationId xmlns:a16="http://schemas.microsoft.com/office/drawing/2014/main" id="{5889FEC6-F4B8-EEA6-8F35-4B8C68D691E5}"/>
                </a:ext>
              </a:extLst>
            </p:cNvPr>
            <p:cNvSpPr/>
            <p:nvPr/>
          </p:nvSpPr>
          <p:spPr>
            <a:xfrm>
              <a:off x="5652881" y="3253011"/>
              <a:ext cx="10514" cy="10514"/>
            </a:xfrm>
            <a:custGeom>
              <a:avLst/>
              <a:gdLst/>
              <a:ahLst/>
              <a:cxnLst/>
              <a:rect l="l" t="t" r="r" b="b"/>
              <a:pathLst>
                <a:path w="329" h="329" extrusionOk="0">
                  <a:moveTo>
                    <a:pt x="329" y="162"/>
                  </a:moveTo>
                  <a:cubicBezTo>
                    <a:pt x="329" y="252"/>
                    <a:pt x="257" y="326"/>
                    <a:pt x="167" y="326"/>
                  </a:cubicBezTo>
                  <a:cubicBezTo>
                    <a:pt x="76" y="328"/>
                    <a:pt x="2" y="254"/>
                    <a:pt x="2" y="164"/>
                  </a:cubicBezTo>
                  <a:cubicBezTo>
                    <a:pt x="0" y="74"/>
                    <a:pt x="74" y="2"/>
                    <a:pt x="164" y="0"/>
                  </a:cubicBezTo>
                  <a:cubicBezTo>
                    <a:pt x="255" y="0"/>
                    <a:pt x="329"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098;p42">
              <a:extLst>
                <a:ext uri="{FF2B5EF4-FFF2-40B4-BE49-F238E27FC236}">
                  <a16:creationId xmlns:a16="http://schemas.microsoft.com/office/drawing/2014/main" id="{4586DD2E-B9B1-7FC6-4EEE-99023DB11E53}"/>
                </a:ext>
              </a:extLst>
            </p:cNvPr>
            <p:cNvSpPr/>
            <p:nvPr/>
          </p:nvSpPr>
          <p:spPr>
            <a:xfrm>
              <a:off x="5591682" y="3272505"/>
              <a:ext cx="10450" cy="10546"/>
            </a:xfrm>
            <a:custGeom>
              <a:avLst/>
              <a:gdLst/>
              <a:ahLst/>
              <a:cxnLst/>
              <a:rect l="l" t="t" r="r" b="b"/>
              <a:pathLst>
                <a:path w="327" h="330" extrusionOk="0">
                  <a:moveTo>
                    <a:pt x="326" y="165"/>
                  </a:moveTo>
                  <a:cubicBezTo>
                    <a:pt x="326" y="255"/>
                    <a:pt x="254" y="329"/>
                    <a:pt x="162" y="329"/>
                  </a:cubicBezTo>
                  <a:cubicBezTo>
                    <a:pt x="72" y="329"/>
                    <a:pt x="0" y="255"/>
                    <a:pt x="0" y="165"/>
                  </a:cubicBezTo>
                  <a:cubicBezTo>
                    <a:pt x="0" y="75"/>
                    <a:pt x="72" y="1"/>
                    <a:pt x="162" y="1"/>
                  </a:cubicBezTo>
                  <a:cubicBezTo>
                    <a:pt x="254" y="1"/>
                    <a:pt x="326" y="75"/>
                    <a:pt x="326"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099;p42">
              <a:extLst>
                <a:ext uri="{FF2B5EF4-FFF2-40B4-BE49-F238E27FC236}">
                  <a16:creationId xmlns:a16="http://schemas.microsoft.com/office/drawing/2014/main" id="{82068663-8002-E814-FA6D-8853840B508E}"/>
                </a:ext>
              </a:extLst>
            </p:cNvPr>
            <p:cNvSpPr/>
            <p:nvPr/>
          </p:nvSpPr>
          <p:spPr>
            <a:xfrm>
              <a:off x="5612135" y="3272345"/>
              <a:ext cx="10546" cy="10546"/>
            </a:xfrm>
            <a:custGeom>
              <a:avLst/>
              <a:gdLst/>
              <a:ahLst/>
              <a:cxnLst/>
              <a:rect l="l" t="t" r="r" b="b"/>
              <a:pathLst>
                <a:path w="330" h="330" extrusionOk="0">
                  <a:moveTo>
                    <a:pt x="327" y="163"/>
                  </a:moveTo>
                  <a:cubicBezTo>
                    <a:pt x="329" y="253"/>
                    <a:pt x="255" y="327"/>
                    <a:pt x="165" y="327"/>
                  </a:cubicBezTo>
                  <a:cubicBezTo>
                    <a:pt x="75" y="329"/>
                    <a:pt x="1" y="255"/>
                    <a:pt x="1" y="165"/>
                  </a:cubicBezTo>
                  <a:cubicBezTo>
                    <a:pt x="1" y="75"/>
                    <a:pt x="72" y="3"/>
                    <a:pt x="163" y="1"/>
                  </a:cubicBezTo>
                  <a:cubicBezTo>
                    <a:pt x="253" y="1"/>
                    <a:pt x="327" y="73"/>
                    <a:pt x="327" y="163"/>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100;p42">
              <a:extLst>
                <a:ext uri="{FF2B5EF4-FFF2-40B4-BE49-F238E27FC236}">
                  <a16:creationId xmlns:a16="http://schemas.microsoft.com/office/drawing/2014/main" id="{26998E9B-CD0C-3FBD-FF34-B1D12BA510F3}"/>
                </a:ext>
              </a:extLst>
            </p:cNvPr>
            <p:cNvSpPr/>
            <p:nvPr/>
          </p:nvSpPr>
          <p:spPr>
            <a:xfrm>
              <a:off x="5632620" y="3272153"/>
              <a:ext cx="10514" cy="10514"/>
            </a:xfrm>
            <a:custGeom>
              <a:avLst/>
              <a:gdLst/>
              <a:ahLst/>
              <a:cxnLst/>
              <a:rect l="l" t="t" r="r" b="b"/>
              <a:pathLst>
                <a:path w="329" h="329" extrusionOk="0">
                  <a:moveTo>
                    <a:pt x="326" y="164"/>
                  </a:moveTo>
                  <a:cubicBezTo>
                    <a:pt x="329" y="254"/>
                    <a:pt x="255" y="328"/>
                    <a:pt x="165" y="328"/>
                  </a:cubicBezTo>
                  <a:cubicBezTo>
                    <a:pt x="74" y="328"/>
                    <a:pt x="0" y="257"/>
                    <a:pt x="0" y="167"/>
                  </a:cubicBezTo>
                  <a:cubicBezTo>
                    <a:pt x="0" y="76"/>
                    <a:pt x="72" y="2"/>
                    <a:pt x="162" y="2"/>
                  </a:cubicBezTo>
                  <a:cubicBezTo>
                    <a:pt x="252" y="0"/>
                    <a:pt x="326" y="74"/>
                    <a:pt x="326"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101;p42">
              <a:extLst>
                <a:ext uri="{FF2B5EF4-FFF2-40B4-BE49-F238E27FC236}">
                  <a16:creationId xmlns:a16="http://schemas.microsoft.com/office/drawing/2014/main" id="{D9C3DAD7-56AD-83FA-70DE-782C44F489C8}"/>
                </a:ext>
              </a:extLst>
            </p:cNvPr>
            <p:cNvSpPr/>
            <p:nvPr/>
          </p:nvSpPr>
          <p:spPr>
            <a:xfrm>
              <a:off x="5653105" y="3271994"/>
              <a:ext cx="10450" cy="10450"/>
            </a:xfrm>
            <a:custGeom>
              <a:avLst/>
              <a:gdLst/>
              <a:ahLst/>
              <a:cxnLst/>
              <a:rect l="l" t="t" r="r" b="b"/>
              <a:pathLst>
                <a:path w="327" h="327" extrusionOk="0">
                  <a:moveTo>
                    <a:pt x="326" y="165"/>
                  </a:moveTo>
                  <a:cubicBezTo>
                    <a:pt x="326" y="255"/>
                    <a:pt x="254" y="327"/>
                    <a:pt x="162" y="327"/>
                  </a:cubicBezTo>
                  <a:cubicBezTo>
                    <a:pt x="72" y="327"/>
                    <a:pt x="0" y="255"/>
                    <a:pt x="0" y="165"/>
                  </a:cubicBezTo>
                  <a:cubicBezTo>
                    <a:pt x="0" y="74"/>
                    <a:pt x="72" y="0"/>
                    <a:pt x="162" y="0"/>
                  </a:cubicBezTo>
                  <a:cubicBezTo>
                    <a:pt x="254" y="0"/>
                    <a:pt x="326" y="74"/>
                    <a:pt x="326"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102;p42">
              <a:extLst>
                <a:ext uri="{FF2B5EF4-FFF2-40B4-BE49-F238E27FC236}">
                  <a16:creationId xmlns:a16="http://schemas.microsoft.com/office/drawing/2014/main" id="{1F626241-63D9-1A52-E5CE-2B514DABD01A}"/>
                </a:ext>
              </a:extLst>
            </p:cNvPr>
            <p:cNvSpPr/>
            <p:nvPr/>
          </p:nvSpPr>
          <p:spPr>
            <a:xfrm>
              <a:off x="5591810" y="3291520"/>
              <a:ext cx="10546" cy="10514"/>
            </a:xfrm>
            <a:custGeom>
              <a:avLst/>
              <a:gdLst/>
              <a:ahLst/>
              <a:cxnLst/>
              <a:rect l="l" t="t" r="r" b="b"/>
              <a:pathLst>
                <a:path w="330" h="329" extrusionOk="0">
                  <a:moveTo>
                    <a:pt x="327" y="164"/>
                  </a:moveTo>
                  <a:cubicBezTo>
                    <a:pt x="329" y="254"/>
                    <a:pt x="255" y="328"/>
                    <a:pt x="165" y="328"/>
                  </a:cubicBezTo>
                  <a:cubicBezTo>
                    <a:pt x="75" y="328"/>
                    <a:pt x="1" y="257"/>
                    <a:pt x="1" y="167"/>
                  </a:cubicBezTo>
                  <a:cubicBezTo>
                    <a:pt x="1" y="76"/>
                    <a:pt x="72" y="2"/>
                    <a:pt x="163" y="2"/>
                  </a:cubicBezTo>
                  <a:cubicBezTo>
                    <a:pt x="253" y="0"/>
                    <a:pt x="327" y="74"/>
                    <a:pt x="327"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103;p42">
              <a:extLst>
                <a:ext uri="{FF2B5EF4-FFF2-40B4-BE49-F238E27FC236}">
                  <a16:creationId xmlns:a16="http://schemas.microsoft.com/office/drawing/2014/main" id="{435CA079-7FC7-E5BA-5A61-BF02DBE3F3FF}"/>
                </a:ext>
              </a:extLst>
            </p:cNvPr>
            <p:cNvSpPr/>
            <p:nvPr/>
          </p:nvSpPr>
          <p:spPr>
            <a:xfrm>
              <a:off x="5612295" y="3291360"/>
              <a:ext cx="10514" cy="10514"/>
            </a:xfrm>
            <a:custGeom>
              <a:avLst/>
              <a:gdLst/>
              <a:ahLst/>
              <a:cxnLst/>
              <a:rect l="l" t="t" r="r" b="b"/>
              <a:pathLst>
                <a:path w="329" h="329" extrusionOk="0">
                  <a:moveTo>
                    <a:pt x="326" y="162"/>
                  </a:moveTo>
                  <a:cubicBezTo>
                    <a:pt x="329" y="253"/>
                    <a:pt x="255" y="327"/>
                    <a:pt x="165" y="327"/>
                  </a:cubicBezTo>
                  <a:cubicBezTo>
                    <a:pt x="74" y="329"/>
                    <a:pt x="3" y="255"/>
                    <a:pt x="0" y="165"/>
                  </a:cubicBezTo>
                  <a:cubicBezTo>
                    <a:pt x="0" y="74"/>
                    <a:pt x="72" y="3"/>
                    <a:pt x="162" y="0"/>
                  </a:cubicBezTo>
                  <a:cubicBezTo>
                    <a:pt x="252" y="0"/>
                    <a:pt x="326" y="72"/>
                    <a:pt x="326"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104;p42">
              <a:extLst>
                <a:ext uri="{FF2B5EF4-FFF2-40B4-BE49-F238E27FC236}">
                  <a16:creationId xmlns:a16="http://schemas.microsoft.com/office/drawing/2014/main" id="{AC77EBD0-DABB-EA1E-ABC5-5702F61C9CC5}"/>
                </a:ext>
              </a:extLst>
            </p:cNvPr>
            <p:cNvSpPr/>
            <p:nvPr/>
          </p:nvSpPr>
          <p:spPr>
            <a:xfrm>
              <a:off x="5632748" y="3291136"/>
              <a:ext cx="10546" cy="10514"/>
            </a:xfrm>
            <a:custGeom>
              <a:avLst/>
              <a:gdLst/>
              <a:ahLst/>
              <a:cxnLst/>
              <a:rect l="l" t="t" r="r" b="b"/>
              <a:pathLst>
                <a:path w="330" h="329" extrusionOk="0">
                  <a:moveTo>
                    <a:pt x="327" y="165"/>
                  </a:moveTo>
                  <a:cubicBezTo>
                    <a:pt x="329" y="255"/>
                    <a:pt x="255" y="329"/>
                    <a:pt x="165" y="329"/>
                  </a:cubicBezTo>
                  <a:cubicBezTo>
                    <a:pt x="75" y="329"/>
                    <a:pt x="3" y="257"/>
                    <a:pt x="1" y="167"/>
                  </a:cubicBezTo>
                  <a:cubicBezTo>
                    <a:pt x="1" y="77"/>
                    <a:pt x="73" y="3"/>
                    <a:pt x="163" y="3"/>
                  </a:cubicBezTo>
                  <a:cubicBezTo>
                    <a:pt x="253" y="0"/>
                    <a:pt x="327" y="74"/>
                    <a:pt x="327"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105;p42">
              <a:extLst>
                <a:ext uri="{FF2B5EF4-FFF2-40B4-BE49-F238E27FC236}">
                  <a16:creationId xmlns:a16="http://schemas.microsoft.com/office/drawing/2014/main" id="{F3F9E063-66BA-2FAE-FAB2-99433A30BA70}"/>
                </a:ext>
              </a:extLst>
            </p:cNvPr>
            <p:cNvSpPr/>
            <p:nvPr/>
          </p:nvSpPr>
          <p:spPr>
            <a:xfrm>
              <a:off x="5653233" y="3290976"/>
              <a:ext cx="10450" cy="10546"/>
            </a:xfrm>
            <a:custGeom>
              <a:avLst/>
              <a:gdLst/>
              <a:ahLst/>
              <a:cxnLst/>
              <a:rect l="l" t="t" r="r" b="b"/>
              <a:pathLst>
                <a:path w="327" h="330" extrusionOk="0">
                  <a:moveTo>
                    <a:pt x="327" y="165"/>
                  </a:moveTo>
                  <a:cubicBezTo>
                    <a:pt x="327" y="255"/>
                    <a:pt x="255" y="329"/>
                    <a:pt x="165" y="329"/>
                  </a:cubicBezTo>
                  <a:cubicBezTo>
                    <a:pt x="75" y="329"/>
                    <a:pt x="1" y="255"/>
                    <a:pt x="1" y="165"/>
                  </a:cubicBezTo>
                  <a:cubicBezTo>
                    <a:pt x="1" y="75"/>
                    <a:pt x="75" y="1"/>
                    <a:pt x="165" y="1"/>
                  </a:cubicBezTo>
                  <a:cubicBezTo>
                    <a:pt x="255" y="1"/>
                    <a:pt x="327" y="75"/>
                    <a:pt x="327"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106;p42">
              <a:extLst>
                <a:ext uri="{FF2B5EF4-FFF2-40B4-BE49-F238E27FC236}">
                  <a16:creationId xmlns:a16="http://schemas.microsoft.com/office/drawing/2014/main" id="{4B2019B3-EFB7-757B-3796-B3072C9763BA}"/>
                </a:ext>
              </a:extLst>
            </p:cNvPr>
            <p:cNvSpPr/>
            <p:nvPr/>
          </p:nvSpPr>
          <p:spPr>
            <a:xfrm>
              <a:off x="5591970" y="3310502"/>
              <a:ext cx="10514" cy="10514"/>
            </a:xfrm>
            <a:custGeom>
              <a:avLst/>
              <a:gdLst/>
              <a:ahLst/>
              <a:cxnLst/>
              <a:rect l="l" t="t" r="r" b="b"/>
              <a:pathLst>
                <a:path w="329" h="329" extrusionOk="0">
                  <a:moveTo>
                    <a:pt x="329" y="165"/>
                  </a:moveTo>
                  <a:cubicBezTo>
                    <a:pt x="329" y="255"/>
                    <a:pt x="257" y="327"/>
                    <a:pt x="167" y="329"/>
                  </a:cubicBezTo>
                  <a:cubicBezTo>
                    <a:pt x="77" y="329"/>
                    <a:pt x="3" y="257"/>
                    <a:pt x="0" y="167"/>
                  </a:cubicBezTo>
                  <a:cubicBezTo>
                    <a:pt x="0" y="77"/>
                    <a:pt x="72" y="3"/>
                    <a:pt x="162" y="3"/>
                  </a:cubicBezTo>
                  <a:cubicBezTo>
                    <a:pt x="252" y="0"/>
                    <a:pt x="326" y="74"/>
                    <a:pt x="329"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107;p42">
              <a:extLst>
                <a:ext uri="{FF2B5EF4-FFF2-40B4-BE49-F238E27FC236}">
                  <a16:creationId xmlns:a16="http://schemas.microsoft.com/office/drawing/2014/main" id="{093B6305-71B4-8D45-68F2-6520AA657AB0}"/>
                </a:ext>
              </a:extLst>
            </p:cNvPr>
            <p:cNvSpPr/>
            <p:nvPr/>
          </p:nvSpPr>
          <p:spPr>
            <a:xfrm>
              <a:off x="5612423" y="3310343"/>
              <a:ext cx="10546" cy="10546"/>
            </a:xfrm>
            <a:custGeom>
              <a:avLst/>
              <a:gdLst/>
              <a:ahLst/>
              <a:cxnLst/>
              <a:rect l="l" t="t" r="r" b="b"/>
              <a:pathLst>
                <a:path w="330" h="330" extrusionOk="0">
                  <a:moveTo>
                    <a:pt x="329" y="163"/>
                  </a:moveTo>
                  <a:cubicBezTo>
                    <a:pt x="329" y="253"/>
                    <a:pt x="258" y="327"/>
                    <a:pt x="167" y="329"/>
                  </a:cubicBezTo>
                  <a:cubicBezTo>
                    <a:pt x="77" y="329"/>
                    <a:pt x="3" y="258"/>
                    <a:pt x="1" y="167"/>
                  </a:cubicBezTo>
                  <a:cubicBezTo>
                    <a:pt x="1" y="77"/>
                    <a:pt x="73" y="3"/>
                    <a:pt x="163" y="1"/>
                  </a:cubicBezTo>
                  <a:cubicBezTo>
                    <a:pt x="255" y="1"/>
                    <a:pt x="327" y="73"/>
                    <a:pt x="329" y="163"/>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108;p42">
              <a:extLst>
                <a:ext uri="{FF2B5EF4-FFF2-40B4-BE49-F238E27FC236}">
                  <a16:creationId xmlns:a16="http://schemas.microsoft.com/office/drawing/2014/main" id="{1660AF9B-DC74-5980-35E3-735CA73ACE7D}"/>
                </a:ext>
              </a:extLst>
            </p:cNvPr>
            <p:cNvSpPr/>
            <p:nvPr/>
          </p:nvSpPr>
          <p:spPr>
            <a:xfrm>
              <a:off x="5632908" y="3310215"/>
              <a:ext cx="10546" cy="10450"/>
            </a:xfrm>
            <a:custGeom>
              <a:avLst/>
              <a:gdLst/>
              <a:ahLst/>
              <a:cxnLst/>
              <a:rect l="l" t="t" r="r" b="b"/>
              <a:pathLst>
                <a:path w="330" h="327" extrusionOk="0">
                  <a:moveTo>
                    <a:pt x="329" y="162"/>
                  </a:moveTo>
                  <a:cubicBezTo>
                    <a:pt x="329" y="252"/>
                    <a:pt x="257" y="326"/>
                    <a:pt x="167" y="326"/>
                  </a:cubicBezTo>
                  <a:cubicBezTo>
                    <a:pt x="77" y="326"/>
                    <a:pt x="3" y="255"/>
                    <a:pt x="1" y="164"/>
                  </a:cubicBezTo>
                  <a:cubicBezTo>
                    <a:pt x="1" y="74"/>
                    <a:pt x="72" y="0"/>
                    <a:pt x="163" y="0"/>
                  </a:cubicBezTo>
                  <a:cubicBezTo>
                    <a:pt x="253" y="0"/>
                    <a:pt x="327"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109;p42">
              <a:extLst>
                <a:ext uri="{FF2B5EF4-FFF2-40B4-BE49-F238E27FC236}">
                  <a16:creationId xmlns:a16="http://schemas.microsoft.com/office/drawing/2014/main" id="{50163CA3-E392-065F-2364-8059584B4894}"/>
                </a:ext>
              </a:extLst>
            </p:cNvPr>
            <p:cNvSpPr/>
            <p:nvPr/>
          </p:nvSpPr>
          <p:spPr>
            <a:xfrm>
              <a:off x="5653392" y="3309991"/>
              <a:ext cx="10514" cy="10514"/>
            </a:xfrm>
            <a:custGeom>
              <a:avLst/>
              <a:gdLst/>
              <a:ahLst/>
              <a:cxnLst/>
              <a:rect l="l" t="t" r="r" b="b"/>
              <a:pathLst>
                <a:path w="329" h="329" extrusionOk="0">
                  <a:moveTo>
                    <a:pt x="329" y="162"/>
                  </a:moveTo>
                  <a:cubicBezTo>
                    <a:pt x="329" y="252"/>
                    <a:pt x="257" y="326"/>
                    <a:pt x="167" y="329"/>
                  </a:cubicBezTo>
                  <a:cubicBezTo>
                    <a:pt x="77" y="329"/>
                    <a:pt x="3" y="257"/>
                    <a:pt x="0" y="167"/>
                  </a:cubicBezTo>
                  <a:cubicBezTo>
                    <a:pt x="0" y="77"/>
                    <a:pt x="72" y="3"/>
                    <a:pt x="162" y="0"/>
                  </a:cubicBezTo>
                  <a:cubicBezTo>
                    <a:pt x="252" y="0"/>
                    <a:pt x="326"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screenshot of a computer code&#10;&#10;Description automatically generated">
            <a:extLst>
              <a:ext uri="{FF2B5EF4-FFF2-40B4-BE49-F238E27FC236}">
                <a16:creationId xmlns:a16="http://schemas.microsoft.com/office/drawing/2014/main" id="{D1860BA4-00D4-FE7E-74DF-A7C3B7AFFF0E}"/>
              </a:ext>
            </a:extLst>
          </p:cNvPr>
          <p:cNvPicPr>
            <a:picLocks noChangeAspect="1"/>
          </p:cNvPicPr>
          <p:nvPr/>
        </p:nvPicPr>
        <p:blipFill>
          <a:blip r:embed="rId3"/>
          <a:stretch>
            <a:fillRect/>
          </a:stretch>
        </p:blipFill>
        <p:spPr>
          <a:xfrm>
            <a:off x="272597" y="1575193"/>
            <a:ext cx="3579483" cy="2605910"/>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7" name="Picture 6" descr="A screenshot of a computer&#10;&#10;Description automatically generated">
            <a:extLst>
              <a:ext uri="{FF2B5EF4-FFF2-40B4-BE49-F238E27FC236}">
                <a16:creationId xmlns:a16="http://schemas.microsoft.com/office/drawing/2014/main" id="{3605EB5A-224F-20F7-7B7D-63C5F2B19BF6}"/>
              </a:ext>
            </a:extLst>
          </p:cNvPr>
          <p:cNvPicPr>
            <a:picLocks noChangeAspect="1"/>
          </p:cNvPicPr>
          <p:nvPr/>
        </p:nvPicPr>
        <p:blipFill>
          <a:blip r:embed="rId4"/>
          <a:stretch>
            <a:fillRect/>
          </a:stretch>
        </p:blipFill>
        <p:spPr>
          <a:xfrm>
            <a:off x="4069964" y="1569219"/>
            <a:ext cx="4798506" cy="1193859"/>
          </a:xfrm>
          <a:prstGeom prst="rect">
            <a:avLst/>
          </a:prstGeom>
          <a:effectLst>
            <a:glow rad="101600">
              <a:schemeClr val="accent1">
                <a:alpha val="40000"/>
              </a:schemeClr>
            </a:glow>
            <a:outerShdw blurRad="50800" dist="38100" dir="2700000" algn="tl" rotWithShape="0">
              <a:prstClr val="black">
                <a:alpha val="40000"/>
              </a:prstClr>
            </a:outerShdw>
          </a:effectLst>
        </p:spPr>
      </p:pic>
      <p:sp>
        <p:nvSpPr>
          <p:cNvPr id="8" name="Google Shape;563;p32">
            <a:extLst>
              <a:ext uri="{FF2B5EF4-FFF2-40B4-BE49-F238E27FC236}">
                <a16:creationId xmlns:a16="http://schemas.microsoft.com/office/drawing/2014/main" id="{19EE81F8-2150-0847-FC32-3F6EEC5710C3}"/>
              </a:ext>
            </a:extLst>
          </p:cNvPr>
          <p:cNvSpPr txBox="1">
            <a:spLocks/>
          </p:cNvSpPr>
          <p:nvPr/>
        </p:nvSpPr>
        <p:spPr>
          <a:xfrm>
            <a:off x="4050387" y="2853746"/>
            <a:ext cx="2020500" cy="1463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2" name="TextBox 11">
            <a:extLst>
              <a:ext uri="{FF2B5EF4-FFF2-40B4-BE49-F238E27FC236}">
                <a16:creationId xmlns:a16="http://schemas.microsoft.com/office/drawing/2014/main" id="{AFAD7A61-8F16-4DEB-0281-6E1788F0334D}"/>
              </a:ext>
            </a:extLst>
          </p:cNvPr>
          <p:cNvSpPr txBox="1"/>
          <p:nvPr/>
        </p:nvSpPr>
        <p:spPr>
          <a:xfrm>
            <a:off x="4088647" y="2901791"/>
            <a:ext cx="4809577" cy="1384995"/>
          </a:xfrm>
          <a:prstGeom prst="rect">
            <a:avLst/>
          </a:prstGeom>
          <a:noFill/>
        </p:spPr>
        <p:txBody>
          <a:bodyPr wrap="square">
            <a:spAutoFit/>
          </a:bodyPr>
          <a:lstStyle/>
          <a:p>
            <a:r>
              <a:rPr lang="en-US" sz="1000" dirty="0">
                <a:solidFill>
                  <a:schemeClr val="bg1">
                    <a:lumMod val="10000"/>
                  </a:schemeClr>
                </a:solidFill>
              </a:rPr>
              <a:t>To solve the problem, first, identify the top-earning artist by joining the `</a:t>
            </a:r>
            <a:r>
              <a:rPr lang="en-US" sz="1000" dirty="0" err="1">
                <a:solidFill>
                  <a:schemeClr val="bg1">
                    <a:lumMod val="10000"/>
                  </a:schemeClr>
                </a:solidFill>
              </a:rPr>
              <a:t>Invoice_Line</a:t>
            </a:r>
            <a:r>
              <a:rPr lang="en-US" sz="1000" dirty="0">
                <a:solidFill>
                  <a:schemeClr val="bg1">
                    <a:lumMod val="10000"/>
                  </a:schemeClr>
                </a:solidFill>
              </a:rPr>
              <a:t>`, `Track`, `Album`, and `Artist` tables, then calculate total earnings for each artist by summing `</a:t>
            </a:r>
            <a:r>
              <a:rPr lang="en-US" sz="1000" dirty="0" err="1">
                <a:solidFill>
                  <a:schemeClr val="bg1">
                    <a:lumMod val="10000"/>
                  </a:schemeClr>
                </a:solidFill>
              </a:rPr>
              <a:t>Unit_Price</a:t>
            </a:r>
            <a:r>
              <a:rPr lang="en-US" sz="1000" dirty="0">
                <a:solidFill>
                  <a:schemeClr val="bg1">
                    <a:lumMod val="10000"/>
                  </a:schemeClr>
                </a:solidFill>
              </a:rPr>
              <a:t> * Quantity` and selecting the artist with the highest earnings. Next, find the customer who spent the most on this artist by joining the `</a:t>
            </a:r>
            <a:r>
              <a:rPr lang="en-US" sz="1000" dirty="0" err="1">
                <a:solidFill>
                  <a:schemeClr val="bg1">
                    <a:lumMod val="10000"/>
                  </a:schemeClr>
                </a:solidFill>
              </a:rPr>
              <a:t>Invoice_Line</a:t>
            </a:r>
            <a:r>
              <a:rPr lang="en-US" sz="1000" dirty="0">
                <a:solidFill>
                  <a:schemeClr val="bg1">
                    <a:lumMod val="10000"/>
                  </a:schemeClr>
                </a:solidFill>
              </a:rPr>
              <a:t>`, `Invoice`, `Track`, `Album`, `Artist`, and `Customer` tables, filtering for the identified artist, calculating total spending per customer by summing `</a:t>
            </a:r>
            <a:r>
              <a:rPr lang="en-US" sz="1000" dirty="0" err="1">
                <a:solidFill>
                  <a:schemeClr val="bg1">
                    <a:lumMod val="10000"/>
                  </a:schemeClr>
                </a:solidFill>
              </a:rPr>
              <a:t>Unit_Price</a:t>
            </a:r>
            <a:r>
              <a:rPr lang="en-US" sz="1000" dirty="0">
                <a:solidFill>
                  <a:schemeClr val="bg1">
                    <a:lumMod val="10000"/>
                  </a:schemeClr>
                </a:solidFill>
              </a:rPr>
              <a:t> * Quantity`, and selecting the customer with the highest spending on this artist</a:t>
            </a:r>
            <a:r>
              <a:rPr lang="en-US" dirty="0">
                <a:solidFill>
                  <a:schemeClr val="bg1">
                    <a:lumMod val="10000"/>
                  </a:schemeClr>
                </a:solidFill>
              </a:rPr>
              <a:t>.</a:t>
            </a:r>
          </a:p>
        </p:txBody>
      </p:sp>
    </p:spTree>
    <p:extLst>
      <p:ext uri="{BB962C8B-B14F-4D97-AF65-F5344CB8AC3E}">
        <p14:creationId xmlns:p14="http://schemas.microsoft.com/office/powerpoint/2010/main" val="377808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8"/>
            <a:ext cx="7363864" cy="7456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88113" y="1101916"/>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6842288" y="1170032"/>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600" dirty="0">
                <a:solidFill>
                  <a:srgbClr val="D96528"/>
                </a:solidFill>
              </a:rPr>
              <a:t>Data Output:</a:t>
            </a:r>
          </a:p>
        </p:txBody>
      </p:sp>
      <p:grpSp>
        <p:nvGrpSpPr>
          <p:cNvPr id="431" name="Group 430">
            <a:extLst>
              <a:ext uri="{FF2B5EF4-FFF2-40B4-BE49-F238E27FC236}">
                <a16:creationId xmlns:a16="http://schemas.microsoft.com/office/drawing/2014/main" id="{31C89C51-5DD0-C5EC-EAC7-B6CBFDCB4E52}"/>
              </a:ext>
            </a:extLst>
          </p:cNvPr>
          <p:cNvGrpSpPr/>
          <p:nvPr/>
        </p:nvGrpSpPr>
        <p:grpSpPr>
          <a:xfrm>
            <a:off x="6192308" y="3540410"/>
            <a:ext cx="441867" cy="712918"/>
            <a:chOff x="322881" y="4128359"/>
            <a:chExt cx="441867" cy="712918"/>
          </a:xfrm>
        </p:grpSpPr>
        <p:sp>
          <p:nvSpPr>
            <p:cNvPr id="432" name="Google Shape;539;p31">
              <a:extLst>
                <a:ext uri="{FF2B5EF4-FFF2-40B4-BE49-F238E27FC236}">
                  <a16:creationId xmlns:a16="http://schemas.microsoft.com/office/drawing/2014/main" id="{026E4896-76E7-6C68-A68C-565D22837CED}"/>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p31">
              <a:extLst>
                <a:ext uri="{FF2B5EF4-FFF2-40B4-BE49-F238E27FC236}">
                  <a16:creationId xmlns:a16="http://schemas.microsoft.com/office/drawing/2014/main" id="{EEEA85D4-E899-BA36-A7BC-A98458F31BBF}"/>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1;p31">
              <a:extLst>
                <a:ext uri="{FF2B5EF4-FFF2-40B4-BE49-F238E27FC236}">
                  <a16:creationId xmlns:a16="http://schemas.microsoft.com/office/drawing/2014/main" id="{8D4A5539-7E64-8343-F239-084D954043A1}"/>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542;p31">
              <a:extLst>
                <a:ext uri="{FF2B5EF4-FFF2-40B4-BE49-F238E27FC236}">
                  <a16:creationId xmlns:a16="http://schemas.microsoft.com/office/drawing/2014/main" id="{1990E9A2-173A-140D-BEC7-FD3BBEC7BE90}"/>
                </a:ext>
              </a:extLst>
            </p:cNvPr>
            <p:cNvGrpSpPr/>
            <p:nvPr/>
          </p:nvGrpSpPr>
          <p:grpSpPr>
            <a:xfrm>
              <a:off x="322881" y="4128359"/>
              <a:ext cx="198937" cy="248225"/>
              <a:chOff x="4391681" y="1672309"/>
              <a:chExt cx="198937" cy="248225"/>
            </a:xfrm>
          </p:grpSpPr>
          <p:sp>
            <p:nvSpPr>
              <p:cNvPr id="436" name="Google Shape;543;p31">
                <a:extLst>
                  <a:ext uri="{FF2B5EF4-FFF2-40B4-BE49-F238E27FC236}">
                    <a16:creationId xmlns:a16="http://schemas.microsoft.com/office/drawing/2014/main" id="{3E9EFB64-E9C7-B2A3-0E4D-B7F1CED24947}"/>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4;p31">
                <a:extLst>
                  <a:ext uri="{FF2B5EF4-FFF2-40B4-BE49-F238E27FC236}">
                    <a16:creationId xmlns:a16="http://schemas.microsoft.com/office/drawing/2014/main" id="{995F8734-8A6E-56EC-FD3A-ABFA709E3E10}"/>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5;p31">
                <a:extLst>
                  <a:ext uri="{FF2B5EF4-FFF2-40B4-BE49-F238E27FC236}">
                    <a16:creationId xmlns:a16="http://schemas.microsoft.com/office/drawing/2014/main" id="{1EBFB17D-415F-B3F1-6233-B5FCD65A4671}"/>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6;p31">
                <a:extLst>
                  <a:ext uri="{FF2B5EF4-FFF2-40B4-BE49-F238E27FC236}">
                    <a16:creationId xmlns:a16="http://schemas.microsoft.com/office/drawing/2014/main" id="{2DEA2DBE-A701-0AAA-4750-0C29905D99FC}"/>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Google Shape;563;p32">
            <a:extLst>
              <a:ext uri="{FF2B5EF4-FFF2-40B4-BE49-F238E27FC236}">
                <a16:creationId xmlns:a16="http://schemas.microsoft.com/office/drawing/2014/main" id="{19EE81F8-2150-0847-FC32-3F6EEC5710C3}"/>
              </a:ext>
            </a:extLst>
          </p:cNvPr>
          <p:cNvSpPr txBox="1">
            <a:spLocks/>
          </p:cNvSpPr>
          <p:nvPr/>
        </p:nvSpPr>
        <p:spPr>
          <a:xfrm>
            <a:off x="4050387" y="2853746"/>
            <a:ext cx="2020500" cy="1463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pic>
        <p:nvPicPr>
          <p:cNvPr id="3" name="Picture 2" descr="A computer code with text&#10;&#10;Description automatically generated">
            <a:extLst>
              <a:ext uri="{FF2B5EF4-FFF2-40B4-BE49-F238E27FC236}">
                <a16:creationId xmlns:a16="http://schemas.microsoft.com/office/drawing/2014/main" id="{172445D6-4313-89EE-C3B5-56865736E968}"/>
              </a:ext>
            </a:extLst>
          </p:cNvPr>
          <p:cNvPicPr>
            <a:picLocks noChangeAspect="1"/>
          </p:cNvPicPr>
          <p:nvPr/>
        </p:nvPicPr>
        <p:blipFill>
          <a:blip r:embed="rId3"/>
          <a:stretch>
            <a:fillRect/>
          </a:stretch>
        </p:blipFill>
        <p:spPr>
          <a:xfrm>
            <a:off x="245475" y="1612210"/>
            <a:ext cx="4533135" cy="2226148"/>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6" name="Picture 5" descr="A screenshot of a computer&#10;&#10;Description automatically generated">
            <a:extLst>
              <a:ext uri="{FF2B5EF4-FFF2-40B4-BE49-F238E27FC236}">
                <a16:creationId xmlns:a16="http://schemas.microsoft.com/office/drawing/2014/main" id="{8FE26604-A124-87FA-1329-FFAEF7C8F826}"/>
              </a:ext>
            </a:extLst>
          </p:cNvPr>
          <p:cNvPicPr>
            <a:picLocks noChangeAspect="1"/>
          </p:cNvPicPr>
          <p:nvPr/>
        </p:nvPicPr>
        <p:blipFill>
          <a:blip r:embed="rId4"/>
          <a:stretch>
            <a:fillRect/>
          </a:stretch>
        </p:blipFill>
        <p:spPr>
          <a:xfrm>
            <a:off x="5011591" y="1623332"/>
            <a:ext cx="3828297" cy="1150181"/>
          </a:xfrm>
          <a:prstGeom prst="rect">
            <a:avLst/>
          </a:prstGeom>
          <a:effectLst>
            <a:glow rad="101600">
              <a:schemeClr val="accent1">
                <a:alpha val="40000"/>
              </a:schemeClr>
            </a:glow>
            <a:outerShdw blurRad="50800" dist="38100" dir="2700000" algn="tl" rotWithShape="0">
              <a:prstClr val="black">
                <a:alpha val="40000"/>
              </a:prstClr>
            </a:outerShdw>
          </a:effectLst>
        </p:spPr>
      </p:pic>
      <p:grpSp>
        <p:nvGrpSpPr>
          <p:cNvPr id="15" name="Google Shape;461;p30">
            <a:extLst>
              <a:ext uri="{FF2B5EF4-FFF2-40B4-BE49-F238E27FC236}">
                <a16:creationId xmlns:a16="http://schemas.microsoft.com/office/drawing/2014/main" id="{AE3889FF-8BD5-6B8D-FE7E-D857CAC5DE01}"/>
              </a:ext>
            </a:extLst>
          </p:cNvPr>
          <p:cNvGrpSpPr/>
          <p:nvPr/>
        </p:nvGrpSpPr>
        <p:grpSpPr>
          <a:xfrm rot="3599940">
            <a:off x="7177746" y="3283093"/>
            <a:ext cx="2682695" cy="2415354"/>
            <a:chOff x="6712258" y="3081903"/>
            <a:chExt cx="1903218" cy="1713555"/>
          </a:xfrm>
        </p:grpSpPr>
        <p:sp>
          <p:nvSpPr>
            <p:cNvPr id="16" name="Google Shape;462;p30">
              <a:extLst>
                <a:ext uri="{FF2B5EF4-FFF2-40B4-BE49-F238E27FC236}">
                  <a16:creationId xmlns:a16="http://schemas.microsoft.com/office/drawing/2014/main" id="{324A3F7A-AF1C-F860-1490-49F31683ABD5}"/>
                </a:ext>
              </a:extLst>
            </p:cNvPr>
            <p:cNvSpPr/>
            <p:nvPr/>
          </p:nvSpPr>
          <p:spPr>
            <a:xfrm>
              <a:off x="6712258" y="3081903"/>
              <a:ext cx="1903218" cy="1713555"/>
            </a:xfrm>
            <a:custGeom>
              <a:avLst/>
              <a:gdLst/>
              <a:ahLst/>
              <a:cxnLst/>
              <a:rect l="l" t="t" r="r" b="b"/>
              <a:pathLst>
                <a:path w="30335" h="27312" extrusionOk="0">
                  <a:moveTo>
                    <a:pt x="30188" y="16517"/>
                  </a:moveTo>
                  <a:lnTo>
                    <a:pt x="8188" y="27261"/>
                  </a:lnTo>
                  <a:cubicBezTo>
                    <a:pt x="8084" y="27311"/>
                    <a:pt x="7959" y="27268"/>
                    <a:pt x="7911" y="27166"/>
                  </a:cubicBezTo>
                  <a:lnTo>
                    <a:pt x="51" y="11073"/>
                  </a:lnTo>
                  <a:cubicBezTo>
                    <a:pt x="0" y="10969"/>
                    <a:pt x="44" y="10846"/>
                    <a:pt x="148" y="10795"/>
                  </a:cubicBezTo>
                  <a:lnTo>
                    <a:pt x="22149" y="52"/>
                  </a:lnTo>
                  <a:cubicBezTo>
                    <a:pt x="22251" y="1"/>
                    <a:pt x="22375" y="45"/>
                    <a:pt x="22426" y="149"/>
                  </a:cubicBezTo>
                  <a:lnTo>
                    <a:pt x="30283" y="16240"/>
                  </a:lnTo>
                  <a:cubicBezTo>
                    <a:pt x="30334" y="16344"/>
                    <a:pt x="30290" y="16469"/>
                    <a:pt x="30188" y="165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3;p30">
              <a:extLst>
                <a:ext uri="{FF2B5EF4-FFF2-40B4-BE49-F238E27FC236}">
                  <a16:creationId xmlns:a16="http://schemas.microsoft.com/office/drawing/2014/main" id="{C38F5CF6-20DC-21E7-77C1-049B695F4009}"/>
                </a:ext>
              </a:extLst>
            </p:cNvPr>
            <p:cNvSpPr/>
            <p:nvPr/>
          </p:nvSpPr>
          <p:spPr>
            <a:xfrm>
              <a:off x="8004644" y="3473594"/>
              <a:ext cx="503990" cy="702939"/>
            </a:xfrm>
            <a:custGeom>
              <a:avLst/>
              <a:gdLst/>
              <a:ahLst/>
              <a:cxnLst/>
              <a:rect l="l" t="t" r="r" b="b"/>
              <a:pathLst>
                <a:path w="8033" h="11204" extrusionOk="0">
                  <a:moveTo>
                    <a:pt x="8033" y="9562"/>
                  </a:moveTo>
                  <a:lnTo>
                    <a:pt x="4670" y="11204"/>
                  </a:lnTo>
                  <a:lnTo>
                    <a:pt x="0" y="1642"/>
                  </a:lnTo>
                  <a:lnTo>
                    <a:pt x="3363" y="0"/>
                  </a:lnTo>
                  <a:close/>
                </a:path>
              </a:pathLst>
            </a:custGeom>
            <a:solidFill>
              <a:srgbClr val="1B3359">
                <a:alpha val="14910"/>
              </a:srgbClr>
            </a:solidFill>
            <a:ln w="607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p30">
              <a:extLst>
                <a:ext uri="{FF2B5EF4-FFF2-40B4-BE49-F238E27FC236}">
                  <a16:creationId xmlns:a16="http://schemas.microsoft.com/office/drawing/2014/main" id="{54251B88-F5BD-567E-F99F-038F94255A2F}"/>
                </a:ext>
              </a:extLst>
            </p:cNvPr>
            <p:cNvSpPr/>
            <p:nvPr/>
          </p:nvSpPr>
          <p:spPr>
            <a:xfrm>
              <a:off x="6965039" y="3514501"/>
              <a:ext cx="1059365" cy="1059239"/>
            </a:xfrm>
            <a:custGeom>
              <a:avLst/>
              <a:gdLst/>
              <a:ahLst/>
              <a:cxnLst/>
              <a:rect l="l" t="t" r="r" b="b"/>
              <a:pathLst>
                <a:path w="16885" h="16883" extrusionOk="0">
                  <a:moveTo>
                    <a:pt x="16885" y="8443"/>
                  </a:moveTo>
                  <a:cubicBezTo>
                    <a:pt x="16885" y="13103"/>
                    <a:pt x="13105" y="16882"/>
                    <a:pt x="8443" y="16882"/>
                  </a:cubicBezTo>
                  <a:cubicBezTo>
                    <a:pt x="3780" y="16882"/>
                    <a:pt x="1" y="13103"/>
                    <a:pt x="1" y="8443"/>
                  </a:cubicBezTo>
                  <a:cubicBezTo>
                    <a:pt x="1" y="3780"/>
                    <a:pt x="3780" y="0"/>
                    <a:pt x="8443" y="0"/>
                  </a:cubicBezTo>
                  <a:cubicBezTo>
                    <a:pt x="13105" y="0"/>
                    <a:pt x="16885" y="3780"/>
                    <a:pt x="16885" y="8443"/>
                  </a:cubicBezTo>
                  <a:close/>
                </a:path>
              </a:pathLst>
            </a:custGeom>
            <a:solidFill>
              <a:srgbClr val="1B3359">
                <a:alpha val="14910"/>
              </a:srgbClr>
            </a:solidFill>
            <a:ln w="607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5;p30">
              <a:extLst>
                <a:ext uri="{FF2B5EF4-FFF2-40B4-BE49-F238E27FC236}">
                  <a16:creationId xmlns:a16="http://schemas.microsoft.com/office/drawing/2014/main" id="{50DC79AA-7234-60E8-39D3-F6A9FE2E799E}"/>
                </a:ext>
              </a:extLst>
            </p:cNvPr>
            <p:cNvSpPr/>
            <p:nvPr/>
          </p:nvSpPr>
          <p:spPr>
            <a:xfrm>
              <a:off x="7009898" y="3559360"/>
              <a:ext cx="969709" cy="969521"/>
            </a:xfrm>
            <a:custGeom>
              <a:avLst/>
              <a:gdLst/>
              <a:ahLst/>
              <a:cxnLst/>
              <a:rect l="l" t="t" r="r" b="b"/>
              <a:pathLst>
                <a:path w="15456" h="15453" extrusionOk="0">
                  <a:moveTo>
                    <a:pt x="15455" y="7728"/>
                  </a:moveTo>
                  <a:cubicBezTo>
                    <a:pt x="15455" y="11995"/>
                    <a:pt x="11995" y="15453"/>
                    <a:pt x="7728" y="15453"/>
                  </a:cubicBezTo>
                  <a:cubicBezTo>
                    <a:pt x="3460" y="15453"/>
                    <a:pt x="0" y="11995"/>
                    <a:pt x="0" y="7728"/>
                  </a:cubicBezTo>
                  <a:cubicBezTo>
                    <a:pt x="0" y="3458"/>
                    <a:pt x="3460" y="0"/>
                    <a:pt x="7728" y="0"/>
                  </a:cubicBezTo>
                  <a:cubicBezTo>
                    <a:pt x="11995" y="0"/>
                    <a:pt x="15455" y="3458"/>
                    <a:pt x="15455" y="7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6;p30">
              <a:extLst>
                <a:ext uri="{FF2B5EF4-FFF2-40B4-BE49-F238E27FC236}">
                  <a16:creationId xmlns:a16="http://schemas.microsoft.com/office/drawing/2014/main" id="{C14048E0-D374-4135-E1B3-E0DE6894AC92}"/>
                </a:ext>
              </a:extLst>
            </p:cNvPr>
            <p:cNvSpPr/>
            <p:nvPr/>
          </p:nvSpPr>
          <p:spPr>
            <a:xfrm>
              <a:off x="7013913" y="3563564"/>
              <a:ext cx="961302" cy="961240"/>
            </a:xfrm>
            <a:custGeom>
              <a:avLst/>
              <a:gdLst/>
              <a:ahLst/>
              <a:cxnLst/>
              <a:rect l="l" t="t" r="r" b="b"/>
              <a:pathLst>
                <a:path w="15322" h="15321" fill="none" extrusionOk="0">
                  <a:moveTo>
                    <a:pt x="12597" y="2725"/>
                  </a:moveTo>
                  <a:cubicBezTo>
                    <a:pt x="15322" y="5452"/>
                    <a:pt x="15322" y="9869"/>
                    <a:pt x="12597" y="12594"/>
                  </a:cubicBezTo>
                  <a:cubicBezTo>
                    <a:pt x="9870" y="15321"/>
                    <a:pt x="5452" y="15321"/>
                    <a:pt x="2728" y="12594"/>
                  </a:cubicBezTo>
                  <a:cubicBezTo>
                    <a:pt x="1" y="9869"/>
                    <a:pt x="1" y="5452"/>
                    <a:pt x="2728" y="2725"/>
                  </a:cubicBezTo>
                  <a:cubicBezTo>
                    <a:pt x="5452" y="0"/>
                    <a:pt x="9870" y="0"/>
                    <a:pt x="12597" y="2725"/>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7;p30">
              <a:extLst>
                <a:ext uri="{FF2B5EF4-FFF2-40B4-BE49-F238E27FC236}">
                  <a16:creationId xmlns:a16="http://schemas.microsoft.com/office/drawing/2014/main" id="{F7BFEB8B-180C-950E-E566-397653602686}"/>
                </a:ext>
              </a:extLst>
            </p:cNvPr>
            <p:cNvSpPr/>
            <p:nvPr/>
          </p:nvSpPr>
          <p:spPr>
            <a:xfrm>
              <a:off x="7074458" y="3624046"/>
              <a:ext cx="840277" cy="840151"/>
            </a:xfrm>
            <a:custGeom>
              <a:avLst/>
              <a:gdLst/>
              <a:ahLst/>
              <a:cxnLst/>
              <a:rect l="l" t="t" r="r" b="b"/>
              <a:pathLst>
                <a:path w="13393" h="13391" fill="none" extrusionOk="0">
                  <a:moveTo>
                    <a:pt x="11010" y="2383"/>
                  </a:moveTo>
                  <a:cubicBezTo>
                    <a:pt x="13392" y="4765"/>
                    <a:pt x="13392" y="8628"/>
                    <a:pt x="11010" y="11010"/>
                  </a:cubicBezTo>
                  <a:cubicBezTo>
                    <a:pt x="8628" y="13390"/>
                    <a:pt x="4765" y="13390"/>
                    <a:pt x="2383" y="11010"/>
                  </a:cubicBezTo>
                  <a:cubicBezTo>
                    <a:pt x="0" y="8628"/>
                    <a:pt x="0" y="4765"/>
                    <a:pt x="2383" y="2383"/>
                  </a:cubicBezTo>
                  <a:cubicBezTo>
                    <a:pt x="4765" y="1"/>
                    <a:pt x="8628" y="1"/>
                    <a:pt x="11010" y="2383"/>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8;p30">
              <a:extLst>
                <a:ext uri="{FF2B5EF4-FFF2-40B4-BE49-F238E27FC236}">
                  <a16:creationId xmlns:a16="http://schemas.microsoft.com/office/drawing/2014/main" id="{5BE5E519-3A01-0657-F5E4-C57DAA2382AE}"/>
                </a:ext>
              </a:extLst>
            </p:cNvPr>
            <p:cNvSpPr/>
            <p:nvPr/>
          </p:nvSpPr>
          <p:spPr>
            <a:xfrm>
              <a:off x="7148303" y="3697892"/>
              <a:ext cx="692524" cy="692587"/>
            </a:xfrm>
            <a:custGeom>
              <a:avLst/>
              <a:gdLst/>
              <a:ahLst/>
              <a:cxnLst/>
              <a:rect l="l" t="t" r="r" b="b"/>
              <a:pathLst>
                <a:path w="11038" h="11039" fill="none" extrusionOk="0">
                  <a:moveTo>
                    <a:pt x="9074" y="1965"/>
                  </a:moveTo>
                  <a:cubicBezTo>
                    <a:pt x="11038" y="3928"/>
                    <a:pt x="11038" y="7111"/>
                    <a:pt x="9074" y="9075"/>
                  </a:cubicBezTo>
                  <a:cubicBezTo>
                    <a:pt x="7111" y="11038"/>
                    <a:pt x="3928" y="11038"/>
                    <a:pt x="1964" y="9075"/>
                  </a:cubicBezTo>
                  <a:cubicBezTo>
                    <a:pt x="1" y="7111"/>
                    <a:pt x="1" y="3928"/>
                    <a:pt x="1964" y="1965"/>
                  </a:cubicBezTo>
                  <a:cubicBezTo>
                    <a:pt x="3928" y="1"/>
                    <a:pt x="7111" y="1"/>
                    <a:pt x="9074" y="1965"/>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9;p30">
              <a:extLst>
                <a:ext uri="{FF2B5EF4-FFF2-40B4-BE49-F238E27FC236}">
                  <a16:creationId xmlns:a16="http://schemas.microsoft.com/office/drawing/2014/main" id="{F397A89D-6FE5-D53A-3623-B8111E200400}"/>
                </a:ext>
              </a:extLst>
            </p:cNvPr>
            <p:cNvSpPr/>
            <p:nvPr/>
          </p:nvSpPr>
          <p:spPr>
            <a:xfrm>
              <a:off x="7225787" y="3775251"/>
              <a:ext cx="537745" cy="537745"/>
            </a:xfrm>
            <a:custGeom>
              <a:avLst/>
              <a:gdLst/>
              <a:ahLst/>
              <a:cxnLst/>
              <a:rect l="l" t="t" r="r" b="b"/>
              <a:pathLst>
                <a:path w="8571" h="8571" fill="none" extrusionOk="0">
                  <a:moveTo>
                    <a:pt x="7046" y="1525"/>
                  </a:moveTo>
                  <a:cubicBezTo>
                    <a:pt x="8570" y="3051"/>
                    <a:pt x="8570" y="5522"/>
                    <a:pt x="7046" y="7046"/>
                  </a:cubicBezTo>
                  <a:cubicBezTo>
                    <a:pt x="5519" y="8570"/>
                    <a:pt x="3049" y="8570"/>
                    <a:pt x="1525" y="7046"/>
                  </a:cubicBezTo>
                  <a:cubicBezTo>
                    <a:pt x="1" y="5522"/>
                    <a:pt x="1" y="3051"/>
                    <a:pt x="1525" y="1525"/>
                  </a:cubicBezTo>
                  <a:cubicBezTo>
                    <a:pt x="3049" y="1"/>
                    <a:pt x="5519" y="1"/>
                    <a:pt x="7046" y="1525"/>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0;p30">
              <a:extLst>
                <a:ext uri="{FF2B5EF4-FFF2-40B4-BE49-F238E27FC236}">
                  <a16:creationId xmlns:a16="http://schemas.microsoft.com/office/drawing/2014/main" id="{BCDBA478-0F8E-ACB1-EB1F-E8DF24848FE7}"/>
                </a:ext>
              </a:extLst>
            </p:cNvPr>
            <p:cNvSpPr/>
            <p:nvPr/>
          </p:nvSpPr>
          <p:spPr>
            <a:xfrm>
              <a:off x="7290410" y="3839435"/>
              <a:ext cx="408249" cy="408249"/>
            </a:xfrm>
            <a:custGeom>
              <a:avLst/>
              <a:gdLst/>
              <a:ahLst/>
              <a:cxnLst/>
              <a:rect l="l" t="t" r="r" b="b"/>
              <a:pathLst>
                <a:path w="6507" h="6507" fill="none" extrusionOk="0">
                  <a:moveTo>
                    <a:pt x="4193" y="520"/>
                  </a:moveTo>
                  <a:cubicBezTo>
                    <a:pt x="5704" y="1039"/>
                    <a:pt x="6506" y="2683"/>
                    <a:pt x="5986" y="4193"/>
                  </a:cubicBezTo>
                  <a:cubicBezTo>
                    <a:pt x="5468" y="5704"/>
                    <a:pt x="3823" y="6506"/>
                    <a:pt x="2313" y="5988"/>
                  </a:cubicBezTo>
                  <a:cubicBezTo>
                    <a:pt x="803" y="5468"/>
                    <a:pt x="0" y="3823"/>
                    <a:pt x="518" y="2313"/>
                  </a:cubicBezTo>
                  <a:cubicBezTo>
                    <a:pt x="1039" y="803"/>
                    <a:pt x="2683" y="0"/>
                    <a:pt x="4193" y="520"/>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1;p30">
              <a:extLst>
                <a:ext uri="{FF2B5EF4-FFF2-40B4-BE49-F238E27FC236}">
                  <a16:creationId xmlns:a16="http://schemas.microsoft.com/office/drawing/2014/main" id="{EC57CCC7-34E9-ED01-E000-2CEB2D71BB53}"/>
                </a:ext>
              </a:extLst>
            </p:cNvPr>
            <p:cNvSpPr/>
            <p:nvPr/>
          </p:nvSpPr>
          <p:spPr>
            <a:xfrm>
              <a:off x="7385022" y="3934487"/>
              <a:ext cx="219465" cy="219276"/>
            </a:xfrm>
            <a:custGeom>
              <a:avLst/>
              <a:gdLst/>
              <a:ahLst/>
              <a:cxnLst/>
              <a:rect l="l" t="t" r="r" b="b"/>
              <a:pathLst>
                <a:path w="3498" h="3495" extrusionOk="0">
                  <a:moveTo>
                    <a:pt x="3497" y="1749"/>
                  </a:moveTo>
                  <a:cubicBezTo>
                    <a:pt x="3497" y="2713"/>
                    <a:pt x="2713" y="3495"/>
                    <a:pt x="1749" y="3495"/>
                  </a:cubicBezTo>
                  <a:cubicBezTo>
                    <a:pt x="784" y="3495"/>
                    <a:pt x="0" y="2713"/>
                    <a:pt x="0" y="1749"/>
                  </a:cubicBezTo>
                  <a:cubicBezTo>
                    <a:pt x="0" y="782"/>
                    <a:pt x="784" y="0"/>
                    <a:pt x="1749" y="0"/>
                  </a:cubicBezTo>
                  <a:cubicBezTo>
                    <a:pt x="2713" y="0"/>
                    <a:pt x="3497" y="782"/>
                    <a:pt x="3497" y="17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2;p30">
              <a:extLst>
                <a:ext uri="{FF2B5EF4-FFF2-40B4-BE49-F238E27FC236}">
                  <a16:creationId xmlns:a16="http://schemas.microsoft.com/office/drawing/2014/main" id="{E1391E09-578D-93D7-11A9-54147B3189D5}"/>
                </a:ext>
              </a:extLst>
            </p:cNvPr>
            <p:cNvSpPr/>
            <p:nvPr/>
          </p:nvSpPr>
          <p:spPr>
            <a:xfrm>
              <a:off x="7471352" y="4020630"/>
              <a:ext cx="46741" cy="46930"/>
            </a:xfrm>
            <a:custGeom>
              <a:avLst/>
              <a:gdLst/>
              <a:ahLst/>
              <a:cxnLst/>
              <a:rect l="l" t="t" r="r" b="b"/>
              <a:pathLst>
                <a:path w="745" h="748" extrusionOk="0">
                  <a:moveTo>
                    <a:pt x="666" y="230"/>
                  </a:moveTo>
                  <a:cubicBezTo>
                    <a:pt x="745" y="394"/>
                    <a:pt x="678" y="588"/>
                    <a:pt x="516" y="669"/>
                  </a:cubicBezTo>
                  <a:cubicBezTo>
                    <a:pt x="354" y="748"/>
                    <a:pt x="158" y="681"/>
                    <a:pt x="79" y="519"/>
                  </a:cubicBezTo>
                  <a:cubicBezTo>
                    <a:pt x="0" y="355"/>
                    <a:pt x="67" y="160"/>
                    <a:pt x="229" y="80"/>
                  </a:cubicBezTo>
                  <a:cubicBezTo>
                    <a:pt x="391" y="1"/>
                    <a:pt x="588" y="68"/>
                    <a:pt x="666" y="2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3;p30">
              <a:extLst>
                <a:ext uri="{FF2B5EF4-FFF2-40B4-BE49-F238E27FC236}">
                  <a16:creationId xmlns:a16="http://schemas.microsoft.com/office/drawing/2014/main" id="{B5C7ACDD-322E-BE12-FC05-591B79B419C2}"/>
                </a:ext>
              </a:extLst>
            </p:cNvPr>
            <p:cNvSpPr/>
            <p:nvPr/>
          </p:nvSpPr>
          <p:spPr>
            <a:xfrm>
              <a:off x="8076043" y="3594621"/>
              <a:ext cx="272856" cy="503990"/>
            </a:xfrm>
            <a:custGeom>
              <a:avLst/>
              <a:gdLst/>
              <a:ahLst/>
              <a:cxnLst/>
              <a:rect l="l" t="t" r="r" b="b"/>
              <a:pathLst>
                <a:path w="4349" h="8033" extrusionOk="0">
                  <a:moveTo>
                    <a:pt x="4348" y="7762"/>
                  </a:moveTo>
                  <a:lnTo>
                    <a:pt x="3791" y="8033"/>
                  </a:lnTo>
                  <a:lnTo>
                    <a:pt x="0" y="271"/>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4;p30">
              <a:extLst>
                <a:ext uri="{FF2B5EF4-FFF2-40B4-BE49-F238E27FC236}">
                  <a16:creationId xmlns:a16="http://schemas.microsoft.com/office/drawing/2014/main" id="{E2256FBC-5E6A-C18F-7D6F-A2718A91F059}"/>
                </a:ext>
              </a:extLst>
            </p:cNvPr>
            <p:cNvSpPr/>
            <p:nvPr/>
          </p:nvSpPr>
          <p:spPr>
            <a:xfrm>
              <a:off x="8164381" y="3551518"/>
              <a:ext cx="272856" cy="503990"/>
            </a:xfrm>
            <a:custGeom>
              <a:avLst/>
              <a:gdLst/>
              <a:ahLst/>
              <a:cxnLst/>
              <a:rect l="l" t="t" r="r" b="b"/>
              <a:pathLst>
                <a:path w="4349" h="8033" extrusionOk="0">
                  <a:moveTo>
                    <a:pt x="4349" y="7760"/>
                  </a:moveTo>
                  <a:lnTo>
                    <a:pt x="3792" y="8033"/>
                  </a:lnTo>
                  <a:lnTo>
                    <a:pt x="1" y="271"/>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5;p30">
              <a:extLst>
                <a:ext uri="{FF2B5EF4-FFF2-40B4-BE49-F238E27FC236}">
                  <a16:creationId xmlns:a16="http://schemas.microsoft.com/office/drawing/2014/main" id="{AFEA692C-0DB8-FCBE-0E60-0A8DC6DAD607}"/>
                </a:ext>
              </a:extLst>
            </p:cNvPr>
            <p:cNvSpPr/>
            <p:nvPr/>
          </p:nvSpPr>
          <p:spPr>
            <a:xfrm>
              <a:off x="8310378" y="3867731"/>
              <a:ext cx="85264" cy="85201"/>
            </a:xfrm>
            <a:custGeom>
              <a:avLst/>
              <a:gdLst/>
              <a:ahLst/>
              <a:cxnLst/>
              <a:rect l="l" t="t" r="r" b="b"/>
              <a:pathLst>
                <a:path w="1359" h="1358" extrusionOk="0">
                  <a:moveTo>
                    <a:pt x="1215" y="419"/>
                  </a:moveTo>
                  <a:cubicBezTo>
                    <a:pt x="1358" y="712"/>
                    <a:pt x="1236" y="1071"/>
                    <a:pt x="939" y="1214"/>
                  </a:cubicBezTo>
                  <a:cubicBezTo>
                    <a:pt x="646" y="1358"/>
                    <a:pt x="287" y="1235"/>
                    <a:pt x="144" y="941"/>
                  </a:cubicBezTo>
                  <a:cubicBezTo>
                    <a:pt x="0" y="645"/>
                    <a:pt x="123" y="289"/>
                    <a:pt x="417" y="143"/>
                  </a:cubicBezTo>
                  <a:cubicBezTo>
                    <a:pt x="713" y="0"/>
                    <a:pt x="1069" y="123"/>
                    <a:pt x="1215" y="419"/>
                  </a:cubicBezTo>
                  <a:close/>
                </a:path>
              </a:pathLst>
            </a:custGeom>
            <a:solidFill>
              <a:schemeClr val="dk1"/>
            </a:solidFill>
            <a:ln w="3475" cap="flat" cmpd="sng">
              <a:solidFill>
                <a:schemeClr val="accen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6;p30">
              <a:extLst>
                <a:ext uri="{FF2B5EF4-FFF2-40B4-BE49-F238E27FC236}">
                  <a16:creationId xmlns:a16="http://schemas.microsoft.com/office/drawing/2014/main" id="{7F012F3E-C3C2-325B-7954-465F91A681C9}"/>
                </a:ext>
              </a:extLst>
            </p:cNvPr>
            <p:cNvSpPr/>
            <p:nvPr/>
          </p:nvSpPr>
          <p:spPr>
            <a:xfrm>
              <a:off x="8253911" y="3976084"/>
              <a:ext cx="85264" cy="85389"/>
            </a:xfrm>
            <a:custGeom>
              <a:avLst/>
              <a:gdLst/>
              <a:ahLst/>
              <a:cxnLst/>
              <a:rect l="l" t="t" r="r" b="b"/>
              <a:pathLst>
                <a:path w="1359" h="1361" extrusionOk="0">
                  <a:moveTo>
                    <a:pt x="1215" y="419"/>
                  </a:moveTo>
                  <a:cubicBezTo>
                    <a:pt x="1358" y="716"/>
                    <a:pt x="1236" y="1072"/>
                    <a:pt x="940" y="1217"/>
                  </a:cubicBezTo>
                  <a:cubicBezTo>
                    <a:pt x="646" y="1361"/>
                    <a:pt x="288" y="1238"/>
                    <a:pt x="144" y="942"/>
                  </a:cubicBezTo>
                  <a:cubicBezTo>
                    <a:pt x="1" y="646"/>
                    <a:pt x="123" y="290"/>
                    <a:pt x="417" y="147"/>
                  </a:cubicBezTo>
                  <a:cubicBezTo>
                    <a:pt x="713" y="1"/>
                    <a:pt x="1072" y="123"/>
                    <a:pt x="1215" y="419"/>
                  </a:cubicBezTo>
                  <a:close/>
                </a:path>
              </a:pathLst>
            </a:custGeom>
            <a:solidFill>
              <a:schemeClr val="dk1"/>
            </a:solidFill>
            <a:ln w="3475" cap="flat" cmpd="sng">
              <a:solidFill>
                <a:schemeClr val="accen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7;p30">
              <a:extLst>
                <a:ext uri="{FF2B5EF4-FFF2-40B4-BE49-F238E27FC236}">
                  <a16:creationId xmlns:a16="http://schemas.microsoft.com/office/drawing/2014/main" id="{0FFB39E7-84E6-816C-D999-C84162832454}"/>
                </a:ext>
              </a:extLst>
            </p:cNvPr>
            <p:cNvSpPr/>
            <p:nvPr/>
          </p:nvSpPr>
          <p:spPr>
            <a:xfrm>
              <a:off x="7900433" y="3250551"/>
              <a:ext cx="217896" cy="217833"/>
            </a:xfrm>
            <a:custGeom>
              <a:avLst/>
              <a:gdLst/>
              <a:ahLst/>
              <a:cxnLst/>
              <a:rect l="l" t="t" r="r" b="b"/>
              <a:pathLst>
                <a:path w="3473" h="3472" extrusionOk="0">
                  <a:moveTo>
                    <a:pt x="3104" y="1069"/>
                  </a:moveTo>
                  <a:cubicBezTo>
                    <a:pt x="3472" y="1823"/>
                    <a:pt x="3160" y="2734"/>
                    <a:pt x="2404" y="3104"/>
                  </a:cubicBezTo>
                  <a:cubicBezTo>
                    <a:pt x="1650" y="3472"/>
                    <a:pt x="738" y="3160"/>
                    <a:pt x="371" y="2403"/>
                  </a:cubicBezTo>
                  <a:cubicBezTo>
                    <a:pt x="0" y="1649"/>
                    <a:pt x="315" y="738"/>
                    <a:pt x="1069" y="370"/>
                  </a:cubicBezTo>
                  <a:cubicBezTo>
                    <a:pt x="1823" y="0"/>
                    <a:pt x="2734" y="315"/>
                    <a:pt x="3104" y="10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8;p30">
              <a:extLst>
                <a:ext uri="{FF2B5EF4-FFF2-40B4-BE49-F238E27FC236}">
                  <a16:creationId xmlns:a16="http://schemas.microsoft.com/office/drawing/2014/main" id="{362964CC-6FCB-AB32-E479-12E6085F8574}"/>
                </a:ext>
              </a:extLst>
            </p:cNvPr>
            <p:cNvSpPr/>
            <p:nvPr/>
          </p:nvSpPr>
          <p:spPr>
            <a:xfrm>
              <a:off x="7762718" y="3363609"/>
              <a:ext cx="243557" cy="609519"/>
            </a:xfrm>
            <a:custGeom>
              <a:avLst/>
              <a:gdLst/>
              <a:ahLst/>
              <a:cxnLst/>
              <a:rect l="l" t="t" r="r" b="b"/>
              <a:pathLst>
                <a:path w="3882" h="9715" fill="none" extrusionOk="0">
                  <a:moveTo>
                    <a:pt x="3882" y="0"/>
                  </a:moveTo>
                  <a:lnTo>
                    <a:pt x="2152" y="7010"/>
                  </a:lnTo>
                  <a:lnTo>
                    <a:pt x="1" y="9714"/>
                  </a:lnTo>
                </a:path>
              </a:pathLst>
            </a:custGeom>
            <a:noFill/>
            <a:ln w="12825" cap="flat" cmpd="sng">
              <a:solidFill>
                <a:schemeClr val="l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79;p30">
              <a:extLst>
                <a:ext uri="{FF2B5EF4-FFF2-40B4-BE49-F238E27FC236}">
                  <a16:creationId xmlns:a16="http://schemas.microsoft.com/office/drawing/2014/main" id="{029189E9-8ACC-9E19-4E92-C002C477AC64}"/>
                </a:ext>
              </a:extLst>
            </p:cNvPr>
            <p:cNvSpPr/>
            <p:nvPr/>
          </p:nvSpPr>
          <p:spPr>
            <a:xfrm>
              <a:off x="7701609" y="3919492"/>
              <a:ext cx="109795" cy="143612"/>
            </a:xfrm>
            <a:custGeom>
              <a:avLst/>
              <a:gdLst/>
              <a:ahLst/>
              <a:cxnLst/>
              <a:rect l="l" t="t" r="r" b="b"/>
              <a:pathLst>
                <a:path w="1750" h="2289" extrusionOk="0">
                  <a:moveTo>
                    <a:pt x="521" y="2173"/>
                  </a:moveTo>
                  <a:lnTo>
                    <a:pt x="521" y="2173"/>
                  </a:lnTo>
                  <a:cubicBezTo>
                    <a:pt x="181" y="2055"/>
                    <a:pt x="1" y="1685"/>
                    <a:pt x="116" y="1342"/>
                  </a:cubicBezTo>
                  <a:lnTo>
                    <a:pt x="401" y="521"/>
                  </a:lnTo>
                  <a:cubicBezTo>
                    <a:pt x="517" y="181"/>
                    <a:pt x="889" y="1"/>
                    <a:pt x="1229" y="116"/>
                  </a:cubicBezTo>
                  <a:lnTo>
                    <a:pt x="1229" y="116"/>
                  </a:lnTo>
                  <a:cubicBezTo>
                    <a:pt x="1569" y="234"/>
                    <a:pt x="1749" y="604"/>
                    <a:pt x="1634" y="944"/>
                  </a:cubicBezTo>
                  <a:lnTo>
                    <a:pt x="1349" y="1768"/>
                  </a:lnTo>
                  <a:cubicBezTo>
                    <a:pt x="1234" y="2108"/>
                    <a:pt x="861" y="2288"/>
                    <a:pt x="521" y="21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80;p30">
              <a:extLst>
                <a:ext uri="{FF2B5EF4-FFF2-40B4-BE49-F238E27FC236}">
                  <a16:creationId xmlns:a16="http://schemas.microsoft.com/office/drawing/2014/main" id="{2894640F-C33E-3A48-114E-9BE3ACE9F8B5}"/>
                </a:ext>
              </a:extLst>
            </p:cNvPr>
            <p:cNvSpPr/>
            <p:nvPr/>
          </p:nvSpPr>
          <p:spPr>
            <a:xfrm>
              <a:off x="7954390" y="3304508"/>
              <a:ext cx="109920" cy="109920"/>
            </a:xfrm>
            <a:custGeom>
              <a:avLst/>
              <a:gdLst/>
              <a:ahLst/>
              <a:cxnLst/>
              <a:rect l="l" t="t" r="r" b="b"/>
              <a:pathLst>
                <a:path w="1752" h="1752" extrusionOk="0">
                  <a:moveTo>
                    <a:pt x="1567" y="540"/>
                  </a:moveTo>
                  <a:cubicBezTo>
                    <a:pt x="1752" y="921"/>
                    <a:pt x="1594" y="1382"/>
                    <a:pt x="1213" y="1567"/>
                  </a:cubicBezTo>
                  <a:cubicBezTo>
                    <a:pt x="831" y="1752"/>
                    <a:pt x="373" y="1594"/>
                    <a:pt x="186" y="1213"/>
                  </a:cubicBezTo>
                  <a:cubicBezTo>
                    <a:pt x="1" y="833"/>
                    <a:pt x="158" y="373"/>
                    <a:pt x="540" y="186"/>
                  </a:cubicBezTo>
                  <a:cubicBezTo>
                    <a:pt x="921" y="1"/>
                    <a:pt x="1379" y="158"/>
                    <a:pt x="1567" y="540"/>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81;p30">
              <a:extLst>
                <a:ext uri="{FF2B5EF4-FFF2-40B4-BE49-F238E27FC236}">
                  <a16:creationId xmlns:a16="http://schemas.microsoft.com/office/drawing/2014/main" id="{78885795-ECCC-BA2F-0F6A-ADA143A7A687}"/>
                </a:ext>
              </a:extLst>
            </p:cNvPr>
            <p:cNvSpPr/>
            <p:nvPr/>
          </p:nvSpPr>
          <p:spPr>
            <a:xfrm>
              <a:off x="6810761" y="3769165"/>
              <a:ext cx="111363" cy="111364"/>
            </a:xfrm>
            <a:custGeom>
              <a:avLst/>
              <a:gdLst/>
              <a:ahLst/>
              <a:cxnLst/>
              <a:rect l="l" t="t" r="r" b="b"/>
              <a:pathLst>
                <a:path w="1775" h="1775" extrusionOk="0">
                  <a:moveTo>
                    <a:pt x="1585" y="546"/>
                  </a:moveTo>
                  <a:cubicBezTo>
                    <a:pt x="1775" y="933"/>
                    <a:pt x="1615" y="1398"/>
                    <a:pt x="1229" y="1587"/>
                  </a:cubicBezTo>
                  <a:cubicBezTo>
                    <a:pt x="843" y="1775"/>
                    <a:pt x="378" y="1615"/>
                    <a:pt x="188" y="1229"/>
                  </a:cubicBezTo>
                  <a:cubicBezTo>
                    <a:pt x="1" y="843"/>
                    <a:pt x="160" y="378"/>
                    <a:pt x="547" y="190"/>
                  </a:cubicBezTo>
                  <a:cubicBezTo>
                    <a:pt x="933" y="1"/>
                    <a:pt x="1398" y="160"/>
                    <a:pt x="1585" y="546"/>
                  </a:cubicBezTo>
                  <a:close/>
                </a:path>
              </a:pathLst>
            </a:custGeom>
            <a:solidFill>
              <a:schemeClr val="dk1"/>
            </a:solidFill>
            <a:ln w="6075" cap="flat" cmpd="sng">
              <a:solidFill>
                <a:schemeClr val="accen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82;p30">
              <a:extLst>
                <a:ext uri="{FF2B5EF4-FFF2-40B4-BE49-F238E27FC236}">
                  <a16:creationId xmlns:a16="http://schemas.microsoft.com/office/drawing/2014/main" id="{7AF5D110-EB42-BA94-742D-B8FC9DFF64AD}"/>
                </a:ext>
              </a:extLst>
            </p:cNvPr>
            <p:cNvSpPr/>
            <p:nvPr/>
          </p:nvSpPr>
          <p:spPr>
            <a:xfrm>
              <a:off x="7222148" y="4604433"/>
              <a:ext cx="97623" cy="97561"/>
            </a:xfrm>
            <a:custGeom>
              <a:avLst/>
              <a:gdLst/>
              <a:ahLst/>
              <a:cxnLst/>
              <a:rect l="l" t="t" r="r" b="b"/>
              <a:pathLst>
                <a:path w="1556" h="1555" extrusionOk="0">
                  <a:moveTo>
                    <a:pt x="1555" y="778"/>
                  </a:moveTo>
                  <a:cubicBezTo>
                    <a:pt x="1555" y="1208"/>
                    <a:pt x="1208" y="1555"/>
                    <a:pt x="778" y="1555"/>
                  </a:cubicBezTo>
                  <a:cubicBezTo>
                    <a:pt x="348" y="1555"/>
                    <a:pt x="1" y="1208"/>
                    <a:pt x="1" y="778"/>
                  </a:cubicBezTo>
                  <a:cubicBezTo>
                    <a:pt x="1" y="350"/>
                    <a:pt x="348" y="1"/>
                    <a:pt x="778" y="1"/>
                  </a:cubicBezTo>
                  <a:cubicBezTo>
                    <a:pt x="1208" y="1"/>
                    <a:pt x="1555" y="350"/>
                    <a:pt x="1555" y="778"/>
                  </a:cubicBezTo>
                  <a:close/>
                </a:path>
              </a:pathLst>
            </a:custGeom>
            <a:solidFill>
              <a:schemeClr val="dk1"/>
            </a:solidFill>
            <a:ln w="6075" cap="flat" cmpd="sng">
              <a:solidFill>
                <a:schemeClr val="accen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TextBox 457">
            <a:extLst>
              <a:ext uri="{FF2B5EF4-FFF2-40B4-BE49-F238E27FC236}">
                <a16:creationId xmlns:a16="http://schemas.microsoft.com/office/drawing/2014/main" id="{CB8C50B6-12EB-F19A-F7C0-71350909035F}"/>
              </a:ext>
            </a:extLst>
          </p:cNvPr>
          <p:cNvSpPr txBox="1"/>
          <p:nvPr/>
        </p:nvSpPr>
        <p:spPr>
          <a:xfrm>
            <a:off x="2124929" y="494404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22804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8"/>
            <a:ext cx="7363864" cy="7456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88113" y="1101916"/>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5725229" y="3109693"/>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600" dirty="0">
                <a:solidFill>
                  <a:srgbClr val="D96528"/>
                </a:solidFill>
              </a:rPr>
              <a:t>Data Output:</a:t>
            </a:r>
          </a:p>
        </p:txBody>
      </p:sp>
      <p:grpSp>
        <p:nvGrpSpPr>
          <p:cNvPr id="431" name="Group 430">
            <a:extLst>
              <a:ext uri="{FF2B5EF4-FFF2-40B4-BE49-F238E27FC236}">
                <a16:creationId xmlns:a16="http://schemas.microsoft.com/office/drawing/2014/main" id="{31C89C51-5DD0-C5EC-EAC7-B6CBFDCB4E52}"/>
              </a:ext>
            </a:extLst>
          </p:cNvPr>
          <p:cNvGrpSpPr/>
          <p:nvPr/>
        </p:nvGrpSpPr>
        <p:grpSpPr>
          <a:xfrm>
            <a:off x="1231206" y="4479814"/>
            <a:ext cx="441867" cy="712918"/>
            <a:chOff x="322881" y="4128359"/>
            <a:chExt cx="441867" cy="712918"/>
          </a:xfrm>
        </p:grpSpPr>
        <p:sp>
          <p:nvSpPr>
            <p:cNvPr id="432" name="Google Shape;539;p31">
              <a:extLst>
                <a:ext uri="{FF2B5EF4-FFF2-40B4-BE49-F238E27FC236}">
                  <a16:creationId xmlns:a16="http://schemas.microsoft.com/office/drawing/2014/main" id="{026E4896-76E7-6C68-A68C-565D22837CED}"/>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p31">
              <a:extLst>
                <a:ext uri="{FF2B5EF4-FFF2-40B4-BE49-F238E27FC236}">
                  <a16:creationId xmlns:a16="http://schemas.microsoft.com/office/drawing/2014/main" id="{EEEA85D4-E899-BA36-A7BC-A98458F31BBF}"/>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1;p31">
              <a:extLst>
                <a:ext uri="{FF2B5EF4-FFF2-40B4-BE49-F238E27FC236}">
                  <a16:creationId xmlns:a16="http://schemas.microsoft.com/office/drawing/2014/main" id="{8D4A5539-7E64-8343-F239-084D954043A1}"/>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542;p31">
              <a:extLst>
                <a:ext uri="{FF2B5EF4-FFF2-40B4-BE49-F238E27FC236}">
                  <a16:creationId xmlns:a16="http://schemas.microsoft.com/office/drawing/2014/main" id="{1990E9A2-173A-140D-BEC7-FD3BBEC7BE90}"/>
                </a:ext>
              </a:extLst>
            </p:cNvPr>
            <p:cNvGrpSpPr/>
            <p:nvPr/>
          </p:nvGrpSpPr>
          <p:grpSpPr>
            <a:xfrm>
              <a:off x="322881" y="4128359"/>
              <a:ext cx="198937" cy="248225"/>
              <a:chOff x="4391681" y="1672309"/>
              <a:chExt cx="198937" cy="248225"/>
            </a:xfrm>
          </p:grpSpPr>
          <p:sp>
            <p:nvSpPr>
              <p:cNvPr id="436" name="Google Shape;543;p31">
                <a:extLst>
                  <a:ext uri="{FF2B5EF4-FFF2-40B4-BE49-F238E27FC236}">
                    <a16:creationId xmlns:a16="http://schemas.microsoft.com/office/drawing/2014/main" id="{3E9EFB64-E9C7-B2A3-0E4D-B7F1CED24947}"/>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4;p31">
                <a:extLst>
                  <a:ext uri="{FF2B5EF4-FFF2-40B4-BE49-F238E27FC236}">
                    <a16:creationId xmlns:a16="http://schemas.microsoft.com/office/drawing/2014/main" id="{995F8734-8A6E-56EC-FD3A-ABFA709E3E10}"/>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5;p31">
                <a:extLst>
                  <a:ext uri="{FF2B5EF4-FFF2-40B4-BE49-F238E27FC236}">
                    <a16:creationId xmlns:a16="http://schemas.microsoft.com/office/drawing/2014/main" id="{1EBFB17D-415F-B3F1-6233-B5FCD65A4671}"/>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6;p31">
                <a:extLst>
                  <a:ext uri="{FF2B5EF4-FFF2-40B4-BE49-F238E27FC236}">
                    <a16:creationId xmlns:a16="http://schemas.microsoft.com/office/drawing/2014/main" id="{2DEA2DBE-A701-0AAA-4750-0C29905D99FC}"/>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1358;p47">
            <a:extLst>
              <a:ext uri="{FF2B5EF4-FFF2-40B4-BE49-F238E27FC236}">
                <a16:creationId xmlns:a16="http://schemas.microsoft.com/office/drawing/2014/main" id="{25D52B7B-5B3A-5407-DB69-2D1C784456DD}"/>
              </a:ext>
            </a:extLst>
          </p:cNvPr>
          <p:cNvGrpSpPr/>
          <p:nvPr/>
        </p:nvGrpSpPr>
        <p:grpSpPr>
          <a:xfrm flipH="1">
            <a:off x="7912794" y="1612966"/>
            <a:ext cx="1580262" cy="3675872"/>
            <a:chOff x="3429222" y="936089"/>
            <a:chExt cx="1273994" cy="2963457"/>
          </a:xfrm>
        </p:grpSpPr>
        <p:sp>
          <p:nvSpPr>
            <p:cNvPr id="9" name="Google Shape;1359;p47">
              <a:extLst>
                <a:ext uri="{FF2B5EF4-FFF2-40B4-BE49-F238E27FC236}">
                  <a16:creationId xmlns:a16="http://schemas.microsoft.com/office/drawing/2014/main" id="{FE3965C0-5764-C74B-2227-586B5F9504C9}"/>
                </a:ext>
              </a:extLst>
            </p:cNvPr>
            <p:cNvSpPr/>
            <p:nvPr/>
          </p:nvSpPr>
          <p:spPr>
            <a:xfrm>
              <a:off x="3429222" y="2196434"/>
              <a:ext cx="1273994" cy="1703112"/>
            </a:xfrm>
            <a:custGeom>
              <a:avLst/>
              <a:gdLst/>
              <a:ahLst/>
              <a:cxnLst/>
              <a:rect l="l" t="t" r="r" b="b"/>
              <a:pathLst>
                <a:path w="16878" h="22563" extrusionOk="0">
                  <a:moveTo>
                    <a:pt x="8179" y="0"/>
                  </a:moveTo>
                  <a:cubicBezTo>
                    <a:pt x="8179" y="0"/>
                    <a:pt x="965" y="6534"/>
                    <a:pt x="440" y="14042"/>
                  </a:cubicBezTo>
                  <a:cubicBezTo>
                    <a:pt x="1" y="20317"/>
                    <a:pt x="3768" y="21989"/>
                    <a:pt x="3768" y="21989"/>
                  </a:cubicBezTo>
                  <a:lnTo>
                    <a:pt x="7858" y="22276"/>
                  </a:lnTo>
                  <a:lnTo>
                    <a:pt x="11949" y="22562"/>
                  </a:lnTo>
                  <a:cubicBezTo>
                    <a:pt x="11949" y="22562"/>
                    <a:pt x="15913" y="21431"/>
                    <a:pt x="16353" y="15157"/>
                  </a:cubicBezTo>
                  <a:cubicBezTo>
                    <a:pt x="16878" y="7649"/>
                    <a:pt x="10645" y="174"/>
                    <a:pt x="10645" y="1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0;p47">
              <a:extLst>
                <a:ext uri="{FF2B5EF4-FFF2-40B4-BE49-F238E27FC236}">
                  <a16:creationId xmlns:a16="http://schemas.microsoft.com/office/drawing/2014/main" id="{6B7F49A5-AD8D-94B4-DA64-6F6C9EED3741}"/>
                </a:ext>
              </a:extLst>
            </p:cNvPr>
            <p:cNvSpPr/>
            <p:nvPr/>
          </p:nvSpPr>
          <p:spPr>
            <a:xfrm>
              <a:off x="3503799" y="2198472"/>
              <a:ext cx="1114273" cy="1632837"/>
            </a:xfrm>
            <a:custGeom>
              <a:avLst/>
              <a:gdLst/>
              <a:ahLst/>
              <a:cxnLst/>
              <a:rect l="l" t="t" r="r" b="b"/>
              <a:pathLst>
                <a:path w="14762" h="21632" extrusionOk="0">
                  <a:moveTo>
                    <a:pt x="3026" y="21085"/>
                  </a:moveTo>
                  <a:cubicBezTo>
                    <a:pt x="2436" y="20731"/>
                    <a:pt x="0" y="18953"/>
                    <a:pt x="363" y="13781"/>
                  </a:cubicBezTo>
                  <a:cubicBezTo>
                    <a:pt x="632" y="9967"/>
                    <a:pt x="2635" y="6368"/>
                    <a:pt x="4270" y="4021"/>
                  </a:cubicBezTo>
                  <a:cubicBezTo>
                    <a:pt x="5655" y="2029"/>
                    <a:pt x="7022" y="574"/>
                    <a:pt x="7587" y="1"/>
                  </a:cubicBezTo>
                  <a:lnTo>
                    <a:pt x="9266" y="119"/>
                  </a:lnTo>
                  <a:cubicBezTo>
                    <a:pt x="9745" y="764"/>
                    <a:pt x="10894" y="2395"/>
                    <a:pt x="11988" y="4562"/>
                  </a:cubicBezTo>
                  <a:cubicBezTo>
                    <a:pt x="13279" y="7113"/>
                    <a:pt x="14761" y="10955"/>
                    <a:pt x="14495" y="14771"/>
                  </a:cubicBezTo>
                  <a:cubicBezTo>
                    <a:pt x="14132" y="19943"/>
                    <a:pt x="11470" y="21365"/>
                    <a:pt x="10836" y="21631"/>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1;p47">
              <a:extLst>
                <a:ext uri="{FF2B5EF4-FFF2-40B4-BE49-F238E27FC236}">
                  <a16:creationId xmlns:a16="http://schemas.microsoft.com/office/drawing/2014/main" id="{9B25186A-6B02-0254-FA1F-5D3C9ED1C61A}"/>
                </a:ext>
              </a:extLst>
            </p:cNvPr>
            <p:cNvSpPr/>
            <p:nvPr/>
          </p:nvSpPr>
          <p:spPr>
            <a:xfrm>
              <a:off x="3848908" y="2707380"/>
              <a:ext cx="473577" cy="473426"/>
            </a:xfrm>
            <a:custGeom>
              <a:avLst/>
              <a:gdLst/>
              <a:ahLst/>
              <a:cxnLst/>
              <a:rect l="l" t="t" r="r" b="b"/>
              <a:pathLst>
                <a:path w="6274" h="6272" extrusionOk="0">
                  <a:moveTo>
                    <a:pt x="6274" y="3137"/>
                  </a:moveTo>
                  <a:cubicBezTo>
                    <a:pt x="6274" y="4867"/>
                    <a:pt x="4867" y="6271"/>
                    <a:pt x="3137" y="6271"/>
                  </a:cubicBezTo>
                  <a:cubicBezTo>
                    <a:pt x="1405" y="6271"/>
                    <a:pt x="1" y="4867"/>
                    <a:pt x="1" y="3137"/>
                  </a:cubicBezTo>
                  <a:cubicBezTo>
                    <a:pt x="1" y="1405"/>
                    <a:pt x="1405" y="1"/>
                    <a:pt x="3137" y="1"/>
                  </a:cubicBezTo>
                  <a:cubicBezTo>
                    <a:pt x="4867" y="1"/>
                    <a:pt x="6274" y="1405"/>
                    <a:pt x="6274" y="31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2;p47">
              <a:extLst>
                <a:ext uri="{FF2B5EF4-FFF2-40B4-BE49-F238E27FC236}">
                  <a16:creationId xmlns:a16="http://schemas.microsoft.com/office/drawing/2014/main" id="{3E2064CF-5CE1-BD76-B0A2-45EF651783B9}"/>
                </a:ext>
              </a:extLst>
            </p:cNvPr>
            <p:cNvSpPr/>
            <p:nvPr/>
          </p:nvSpPr>
          <p:spPr>
            <a:xfrm>
              <a:off x="4033313" y="3126614"/>
              <a:ext cx="39553" cy="31627"/>
            </a:xfrm>
            <a:custGeom>
              <a:avLst/>
              <a:gdLst/>
              <a:ahLst/>
              <a:cxnLst/>
              <a:rect l="l" t="t" r="r" b="b"/>
              <a:pathLst>
                <a:path w="524" h="419" extrusionOk="0">
                  <a:moveTo>
                    <a:pt x="523" y="0"/>
                  </a:moveTo>
                  <a:cubicBezTo>
                    <a:pt x="523" y="0"/>
                    <a:pt x="465" y="5"/>
                    <a:pt x="389" y="21"/>
                  </a:cubicBezTo>
                  <a:cubicBezTo>
                    <a:pt x="352" y="30"/>
                    <a:pt x="310" y="42"/>
                    <a:pt x="269" y="58"/>
                  </a:cubicBezTo>
                  <a:cubicBezTo>
                    <a:pt x="227" y="72"/>
                    <a:pt x="188" y="86"/>
                    <a:pt x="153" y="109"/>
                  </a:cubicBezTo>
                  <a:cubicBezTo>
                    <a:pt x="17" y="197"/>
                    <a:pt x="0" y="280"/>
                    <a:pt x="51" y="352"/>
                  </a:cubicBezTo>
                  <a:cubicBezTo>
                    <a:pt x="77" y="390"/>
                    <a:pt x="117" y="419"/>
                    <a:pt x="171" y="419"/>
                  </a:cubicBezTo>
                  <a:cubicBezTo>
                    <a:pt x="214" y="419"/>
                    <a:pt x="267" y="400"/>
                    <a:pt x="329" y="354"/>
                  </a:cubicBezTo>
                  <a:cubicBezTo>
                    <a:pt x="468" y="255"/>
                    <a:pt x="523"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3;p47">
              <a:extLst>
                <a:ext uri="{FF2B5EF4-FFF2-40B4-BE49-F238E27FC236}">
                  <a16:creationId xmlns:a16="http://schemas.microsoft.com/office/drawing/2014/main" id="{C7C90212-A7AF-A6F1-19C1-EA53219B5B46}"/>
                </a:ext>
              </a:extLst>
            </p:cNvPr>
            <p:cNvSpPr/>
            <p:nvPr/>
          </p:nvSpPr>
          <p:spPr>
            <a:xfrm>
              <a:off x="3998741" y="3121557"/>
              <a:ext cx="42648" cy="26721"/>
            </a:xfrm>
            <a:custGeom>
              <a:avLst/>
              <a:gdLst/>
              <a:ahLst/>
              <a:cxnLst/>
              <a:rect l="l" t="t" r="r" b="b"/>
              <a:pathLst>
                <a:path w="565" h="354" extrusionOk="0">
                  <a:moveTo>
                    <a:pt x="428" y="0"/>
                  </a:moveTo>
                  <a:cubicBezTo>
                    <a:pt x="352" y="0"/>
                    <a:pt x="253" y="16"/>
                    <a:pt x="181" y="46"/>
                  </a:cubicBezTo>
                  <a:cubicBezTo>
                    <a:pt x="30" y="107"/>
                    <a:pt x="0" y="185"/>
                    <a:pt x="37" y="266"/>
                  </a:cubicBezTo>
                  <a:cubicBezTo>
                    <a:pt x="57" y="318"/>
                    <a:pt x="101" y="354"/>
                    <a:pt x="170" y="354"/>
                  </a:cubicBezTo>
                  <a:cubicBezTo>
                    <a:pt x="209" y="354"/>
                    <a:pt x="256" y="343"/>
                    <a:pt x="310" y="317"/>
                  </a:cubicBezTo>
                  <a:cubicBezTo>
                    <a:pt x="387" y="280"/>
                    <a:pt x="451" y="204"/>
                    <a:pt x="495" y="132"/>
                  </a:cubicBezTo>
                  <a:cubicBezTo>
                    <a:pt x="539" y="60"/>
                    <a:pt x="565" y="0"/>
                    <a:pt x="565" y="0"/>
                  </a:cubicBezTo>
                  <a:lnTo>
                    <a:pt x="525" y="0"/>
                  </a:lnTo>
                  <a:cubicBezTo>
                    <a:pt x="517" y="1"/>
                    <a:pt x="507" y="1"/>
                    <a:pt x="497" y="1"/>
                  </a:cubicBezTo>
                  <a:cubicBezTo>
                    <a:pt x="477" y="1"/>
                    <a:pt x="453"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4;p47">
              <a:extLst>
                <a:ext uri="{FF2B5EF4-FFF2-40B4-BE49-F238E27FC236}">
                  <a16:creationId xmlns:a16="http://schemas.microsoft.com/office/drawing/2014/main" id="{014D49FE-16C0-A85F-F5C5-F89919B2881E}"/>
                </a:ext>
              </a:extLst>
            </p:cNvPr>
            <p:cNvSpPr/>
            <p:nvPr/>
          </p:nvSpPr>
          <p:spPr>
            <a:xfrm>
              <a:off x="3966963" y="3108498"/>
              <a:ext cx="44384" cy="24154"/>
            </a:xfrm>
            <a:custGeom>
              <a:avLst/>
              <a:gdLst/>
              <a:ahLst/>
              <a:cxnLst/>
              <a:rect l="l" t="t" r="r" b="b"/>
              <a:pathLst>
                <a:path w="588" h="320" extrusionOk="0">
                  <a:moveTo>
                    <a:pt x="314" y="0"/>
                  </a:moveTo>
                  <a:cubicBezTo>
                    <a:pt x="275" y="0"/>
                    <a:pt x="236" y="4"/>
                    <a:pt x="199" y="14"/>
                  </a:cubicBezTo>
                  <a:cubicBezTo>
                    <a:pt x="42" y="48"/>
                    <a:pt x="0" y="120"/>
                    <a:pt x="19" y="206"/>
                  </a:cubicBezTo>
                  <a:cubicBezTo>
                    <a:pt x="33" y="271"/>
                    <a:pt x="84" y="319"/>
                    <a:pt x="180" y="319"/>
                  </a:cubicBezTo>
                  <a:cubicBezTo>
                    <a:pt x="209" y="319"/>
                    <a:pt x="243" y="315"/>
                    <a:pt x="280" y="305"/>
                  </a:cubicBezTo>
                  <a:cubicBezTo>
                    <a:pt x="361" y="282"/>
                    <a:pt x="440" y="212"/>
                    <a:pt x="495" y="150"/>
                  </a:cubicBezTo>
                  <a:cubicBezTo>
                    <a:pt x="551" y="90"/>
                    <a:pt x="588" y="34"/>
                    <a:pt x="588" y="34"/>
                  </a:cubicBezTo>
                  <a:cubicBezTo>
                    <a:pt x="588" y="34"/>
                    <a:pt x="528" y="23"/>
                    <a:pt x="451" y="14"/>
                  </a:cubicBezTo>
                  <a:cubicBezTo>
                    <a:pt x="410" y="6"/>
                    <a:pt x="362"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5;p47">
              <a:extLst>
                <a:ext uri="{FF2B5EF4-FFF2-40B4-BE49-F238E27FC236}">
                  <a16:creationId xmlns:a16="http://schemas.microsoft.com/office/drawing/2014/main" id="{EFDF8CB3-6002-F549-7B48-C9FCBF949B25}"/>
                </a:ext>
              </a:extLst>
            </p:cNvPr>
            <p:cNvSpPr/>
            <p:nvPr/>
          </p:nvSpPr>
          <p:spPr>
            <a:xfrm>
              <a:off x="3938657" y="3088797"/>
              <a:ext cx="44761" cy="23173"/>
            </a:xfrm>
            <a:custGeom>
              <a:avLst/>
              <a:gdLst/>
              <a:ahLst/>
              <a:cxnLst/>
              <a:rect l="l" t="t" r="r" b="b"/>
              <a:pathLst>
                <a:path w="593" h="307" extrusionOk="0">
                  <a:moveTo>
                    <a:pt x="241" y="1"/>
                  </a:moveTo>
                  <a:cubicBezTo>
                    <a:pt x="233" y="1"/>
                    <a:pt x="224" y="1"/>
                    <a:pt x="216" y="2"/>
                  </a:cubicBezTo>
                  <a:cubicBezTo>
                    <a:pt x="133" y="9"/>
                    <a:pt x="79" y="25"/>
                    <a:pt x="47" y="53"/>
                  </a:cubicBezTo>
                  <a:cubicBezTo>
                    <a:pt x="15" y="80"/>
                    <a:pt x="1" y="120"/>
                    <a:pt x="3" y="161"/>
                  </a:cubicBezTo>
                  <a:cubicBezTo>
                    <a:pt x="9" y="238"/>
                    <a:pt x="66" y="306"/>
                    <a:pt x="205" y="306"/>
                  </a:cubicBezTo>
                  <a:cubicBezTo>
                    <a:pt x="217" y="306"/>
                    <a:pt x="230" y="306"/>
                    <a:pt x="244" y="305"/>
                  </a:cubicBezTo>
                  <a:cubicBezTo>
                    <a:pt x="415" y="284"/>
                    <a:pt x="593" y="92"/>
                    <a:pt x="593" y="92"/>
                  </a:cubicBezTo>
                  <a:cubicBezTo>
                    <a:pt x="593" y="92"/>
                    <a:pt x="540" y="66"/>
                    <a:pt x="463" y="46"/>
                  </a:cubicBezTo>
                  <a:cubicBezTo>
                    <a:pt x="395" y="27"/>
                    <a:pt x="317"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6;p47">
              <a:extLst>
                <a:ext uri="{FF2B5EF4-FFF2-40B4-BE49-F238E27FC236}">
                  <a16:creationId xmlns:a16="http://schemas.microsoft.com/office/drawing/2014/main" id="{A8136ABE-2A78-A9F7-5A0F-A74DAAD7281A}"/>
                </a:ext>
              </a:extLst>
            </p:cNvPr>
            <p:cNvSpPr/>
            <p:nvPr/>
          </p:nvSpPr>
          <p:spPr>
            <a:xfrm>
              <a:off x="3913748" y="3063661"/>
              <a:ext cx="44912" cy="23249"/>
            </a:xfrm>
            <a:custGeom>
              <a:avLst/>
              <a:gdLst/>
              <a:ahLst/>
              <a:cxnLst/>
              <a:rect l="l" t="t" r="r" b="b"/>
              <a:pathLst>
                <a:path w="595" h="308" extrusionOk="0">
                  <a:moveTo>
                    <a:pt x="180" y="0"/>
                  </a:moveTo>
                  <a:cubicBezTo>
                    <a:pt x="60" y="0"/>
                    <a:pt x="11" y="50"/>
                    <a:pt x="5" y="124"/>
                  </a:cubicBezTo>
                  <a:cubicBezTo>
                    <a:pt x="0" y="166"/>
                    <a:pt x="9" y="207"/>
                    <a:pt x="42" y="242"/>
                  </a:cubicBezTo>
                  <a:cubicBezTo>
                    <a:pt x="74" y="277"/>
                    <a:pt x="130" y="302"/>
                    <a:pt x="215" y="307"/>
                  </a:cubicBezTo>
                  <a:cubicBezTo>
                    <a:pt x="220" y="307"/>
                    <a:pt x="225" y="307"/>
                    <a:pt x="230" y="307"/>
                  </a:cubicBezTo>
                  <a:cubicBezTo>
                    <a:pt x="398" y="307"/>
                    <a:pt x="594" y="159"/>
                    <a:pt x="594" y="159"/>
                  </a:cubicBezTo>
                  <a:cubicBezTo>
                    <a:pt x="594" y="159"/>
                    <a:pt x="546" y="124"/>
                    <a:pt x="476" y="89"/>
                  </a:cubicBezTo>
                  <a:cubicBezTo>
                    <a:pt x="405" y="57"/>
                    <a:pt x="322" y="13"/>
                    <a:pt x="241" y="4"/>
                  </a:cubicBezTo>
                  <a:cubicBezTo>
                    <a:pt x="219" y="1"/>
                    <a:pt x="198"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7;p47">
              <a:extLst>
                <a:ext uri="{FF2B5EF4-FFF2-40B4-BE49-F238E27FC236}">
                  <a16:creationId xmlns:a16="http://schemas.microsoft.com/office/drawing/2014/main" id="{DAD238FB-6633-216E-6987-85E88DE74E8B}"/>
                </a:ext>
              </a:extLst>
            </p:cNvPr>
            <p:cNvSpPr/>
            <p:nvPr/>
          </p:nvSpPr>
          <p:spPr>
            <a:xfrm>
              <a:off x="3892386" y="3033921"/>
              <a:ext cx="45289" cy="24305"/>
            </a:xfrm>
            <a:custGeom>
              <a:avLst/>
              <a:gdLst/>
              <a:ahLst/>
              <a:cxnLst/>
              <a:rect l="l" t="t" r="r" b="b"/>
              <a:pathLst>
                <a:path w="600" h="322" extrusionOk="0">
                  <a:moveTo>
                    <a:pt x="161" y="0"/>
                  </a:moveTo>
                  <a:cubicBezTo>
                    <a:pt x="82" y="0"/>
                    <a:pt x="40" y="38"/>
                    <a:pt x="24" y="97"/>
                  </a:cubicBezTo>
                  <a:cubicBezTo>
                    <a:pt x="1" y="178"/>
                    <a:pt x="33" y="273"/>
                    <a:pt x="202" y="312"/>
                  </a:cubicBezTo>
                  <a:cubicBezTo>
                    <a:pt x="227" y="319"/>
                    <a:pt x="254" y="321"/>
                    <a:pt x="280" y="321"/>
                  </a:cubicBezTo>
                  <a:cubicBezTo>
                    <a:pt x="342" y="321"/>
                    <a:pt x="406" y="307"/>
                    <a:pt x="461" y="289"/>
                  </a:cubicBezTo>
                  <a:cubicBezTo>
                    <a:pt x="540" y="266"/>
                    <a:pt x="600" y="234"/>
                    <a:pt x="600" y="234"/>
                  </a:cubicBezTo>
                  <a:cubicBezTo>
                    <a:pt x="600" y="234"/>
                    <a:pt x="586" y="224"/>
                    <a:pt x="570" y="208"/>
                  </a:cubicBezTo>
                  <a:cubicBezTo>
                    <a:pt x="551" y="192"/>
                    <a:pt x="526" y="169"/>
                    <a:pt x="496" y="146"/>
                  </a:cubicBezTo>
                  <a:cubicBezTo>
                    <a:pt x="466" y="123"/>
                    <a:pt x="429" y="97"/>
                    <a:pt x="389" y="74"/>
                  </a:cubicBezTo>
                  <a:cubicBezTo>
                    <a:pt x="352" y="53"/>
                    <a:pt x="315" y="32"/>
                    <a:pt x="278" y="21"/>
                  </a:cubicBezTo>
                  <a:cubicBezTo>
                    <a:pt x="232" y="7"/>
                    <a:pt x="194"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8;p47">
              <a:extLst>
                <a:ext uri="{FF2B5EF4-FFF2-40B4-BE49-F238E27FC236}">
                  <a16:creationId xmlns:a16="http://schemas.microsoft.com/office/drawing/2014/main" id="{A90C8A05-B2A5-F3FF-EC1C-AEE20B5EE459}"/>
                </a:ext>
              </a:extLst>
            </p:cNvPr>
            <p:cNvSpPr/>
            <p:nvPr/>
          </p:nvSpPr>
          <p:spPr>
            <a:xfrm>
              <a:off x="3878271" y="3000859"/>
              <a:ext cx="43025" cy="26268"/>
            </a:xfrm>
            <a:custGeom>
              <a:avLst/>
              <a:gdLst/>
              <a:ahLst/>
              <a:cxnLst/>
              <a:rect l="l" t="t" r="r" b="b"/>
              <a:pathLst>
                <a:path w="570" h="348" extrusionOk="0">
                  <a:moveTo>
                    <a:pt x="142" y="1"/>
                  </a:moveTo>
                  <a:cubicBezTo>
                    <a:pt x="87" y="1"/>
                    <a:pt x="49" y="29"/>
                    <a:pt x="26" y="75"/>
                  </a:cubicBezTo>
                  <a:cubicBezTo>
                    <a:pt x="7" y="114"/>
                    <a:pt x="0" y="158"/>
                    <a:pt x="21" y="200"/>
                  </a:cubicBezTo>
                  <a:cubicBezTo>
                    <a:pt x="42" y="241"/>
                    <a:pt x="86" y="283"/>
                    <a:pt x="162" y="318"/>
                  </a:cubicBezTo>
                  <a:cubicBezTo>
                    <a:pt x="211" y="340"/>
                    <a:pt x="269" y="348"/>
                    <a:pt x="327" y="348"/>
                  </a:cubicBezTo>
                  <a:cubicBezTo>
                    <a:pt x="360" y="348"/>
                    <a:pt x="393" y="345"/>
                    <a:pt x="424" y="341"/>
                  </a:cubicBezTo>
                  <a:cubicBezTo>
                    <a:pt x="507" y="329"/>
                    <a:pt x="569" y="309"/>
                    <a:pt x="569" y="309"/>
                  </a:cubicBezTo>
                  <a:cubicBezTo>
                    <a:pt x="569" y="309"/>
                    <a:pt x="539" y="274"/>
                    <a:pt x="482" y="204"/>
                  </a:cubicBezTo>
                  <a:cubicBezTo>
                    <a:pt x="433" y="147"/>
                    <a:pt x="357" y="82"/>
                    <a:pt x="287" y="45"/>
                  </a:cubicBezTo>
                  <a:cubicBezTo>
                    <a:pt x="229" y="14"/>
                    <a:pt x="181"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9;p47">
              <a:extLst>
                <a:ext uri="{FF2B5EF4-FFF2-40B4-BE49-F238E27FC236}">
                  <a16:creationId xmlns:a16="http://schemas.microsoft.com/office/drawing/2014/main" id="{BE2AB1BF-7653-73DB-34B9-6C661249246C}"/>
                </a:ext>
              </a:extLst>
            </p:cNvPr>
            <p:cNvSpPr/>
            <p:nvPr/>
          </p:nvSpPr>
          <p:spPr>
            <a:xfrm>
              <a:off x="3868307" y="2965760"/>
              <a:ext cx="41666" cy="29212"/>
            </a:xfrm>
            <a:custGeom>
              <a:avLst/>
              <a:gdLst/>
              <a:ahLst/>
              <a:cxnLst/>
              <a:rect l="l" t="t" r="r" b="b"/>
              <a:pathLst>
                <a:path w="552" h="387" extrusionOk="0">
                  <a:moveTo>
                    <a:pt x="158" y="0"/>
                  </a:moveTo>
                  <a:cubicBezTo>
                    <a:pt x="115" y="0"/>
                    <a:pt x="81" y="21"/>
                    <a:pt x="54" y="57"/>
                  </a:cubicBezTo>
                  <a:cubicBezTo>
                    <a:pt x="1" y="124"/>
                    <a:pt x="12" y="223"/>
                    <a:pt x="146" y="320"/>
                  </a:cubicBezTo>
                  <a:cubicBezTo>
                    <a:pt x="213" y="366"/>
                    <a:pt x="322" y="383"/>
                    <a:pt x="403" y="385"/>
                  </a:cubicBezTo>
                  <a:cubicBezTo>
                    <a:pt x="420" y="386"/>
                    <a:pt x="436" y="386"/>
                    <a:pt x="450" y="386"/>
                  </a:cubicBezTo>
                  <a:cubicBezTo>
                    <a:pt x="510" y="386"/>
                    <a:pt x="551" y="380"/>
                    <a:pt x="551" y="380"/>
                  </a:cubicBezTo>
                  <a:cubicBezTo>
                    <a:pt x="551" y="380"/>
                    <a:pt x="523" y="327"/>
                    <a:pt x="479" y="262"/>
                  </a:cubicBezTo>
                  <a:cubicBezTo>
                    <a:pt x="442" y="198"/>
                    <a:pt x="385" y="117"/>
                    <a:pt x="318" y="70"/>
                  </a:cubicBezTo>
                  <a:cubicBezTo>
                    <a:pt x="253" y="22"/>
                    <a:pt x="201"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0;p47">
              <a:extLst>
                <a:ext uri="{FF2B5EF4-FFF2-40B4-BE49-F238E27FC236}">
                  <a16:creationId xmlns:a16="http://schemas.microsoft.com/office/drawing/2014/main" id="{EB99EB8F-F2DB-533F-36B3-82F9D2489832}"/>
                </a:ext>
              </a:extLst>
            </p:cNvPr>
            <p:cNvSpPr/>
            <p:nvPr/>
          </p:nvSpPr>
          <p:spPr>
            <a:xfrm>
              <a:off x="3865514" y="2929528"/>
              <a:ext cx="38345" cy="33741"/>
            </a:xfrm>
            <a:custGeom>
              <a:avLst/>
              <a:gdLst/>
              <a:ahLst/>
              <a:cxnLst/>
              <a:rect l="l" t="t" r="r" b="b"/>
              <a:pathLst>
                <a:path w="508" h="447" extrusionOk="0">
                  <a:moveTo>
                    <a:pt x="163" y="0"/>
                  </a:moveTo>
                  <a:cubicBezTo>
                    <a:pt x="130" y="0"/>
                    <a:pt x="102" y="15"/>
                    <a:pt x="77" y="39"/>
                  </a:cubicBezTo>
                  <a:cubicBezTo>
                    <a:pt x="17" y="99"/>
                    <a:pt x="1" y="197"/>
                    <a:pt x="121" y="315"/>
                  </a:cubicBezTo>
                  <a:cubicBezTo>
                    <a:pt x="248" y="435"/>
                    <a:pt x="507" y="446"/>
                    <a:pt x="507" y="446"/>
                  </a:cubicBezTo>
                  <a:cubicBezTo>
                    <a:pt x="507" y="446"/>
                    <a:pt x="491" y="389"/>
                    <a:pt x="459" y="317"/>
                  </a:cubicBezTo>
                  <a:cubicBezTo>
                    <a:pt x="426" y="247"/>
                    <a:pt x="394" y="157"/>
                    <a:pt x="334" y="99"/>
                  </a:cubicBezTo>
                  <a:cubicBezTo>
                    <a:pt x="267" y="30"/>
                    <a:pt x="210"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1;p47">
              <a:extLst>
                <a:ext uri="{FF2B5EF4-FFF2-40B4-BE49-F238E27FC236}">
                  <a16:creationId xmlns:a16="http://schemas.microsoft.com/office/drawing/2014/main" id="{4AAF3039-54EE-30F1-F541-6593F29BF6A0}"/>
                </a:ext>
              </a:extLst>
            </p:cNvPr>
            <p:cNvSpPr/>
            <p:nvPr/>
          </p:nvSpPr>
          <p:spPr>
            <a:xfrm>
              <a:off x="3868458" y="2893597"/>
              <a:ext cx="34646" cy="37741"/>
            </a:xfrm>
            <a:custGeom>
              <a:avLst/>
              <a:gdLst/>
              <a:ahLst/>
              <a:cxnLst/>
              <a:rect l="l" t="t" r="r" b="b"/>
              <a:pathLst>
                <a:path w="459" h="500" extrusionOk="0">
                  <a:moveTo>
                    <a:pt x="182" y="0"/>
                  </a:moveTo>
                  <a:cubicBezTo>
                    <a:pt x="156" y="0"/>
                    <a:pt x="131" y="9"/>
                    <a:pt x="107" y="25"/>
                  </a:cubicBezTo>
                  <a:cubicBezTo>
                    <a:pt x="38" y="74"/>
                    <a:pt x="1" y="166"/>
                    <a:pt x="105" y="305"/>
                  </a:cubicBezTo>
                  <a:cubicBezTo>
                    <a:pt x="207" y="444"/>
                    <a:pt x="459" y="499"/>
                    <a:pt x="459" y="499"/>
                  </a:cubicBezTo>
                  <a:cubicBezTo>
                    <a:pt x="459" y="499"/>
                    <a:pt x="454" y="441"/>
                    <a:pt x="438" y="365"/>
                  </a:cubicBezTo>
                  <a:cubicBezTo>
                    <a:pt x="429" y="328"/>
                    <a:pt x="417" y="284"/>
                    <a:pt x="401" y="242"/>
                  </a:cubicBezTo>
                  <a:cubicBezTo>
                    <a:pt x="390" y="203"/>
                    <a:pt x="373" y="161"/>
                    <a:pt x="350" y="129"/>
                  </a:cubicBezTo>
                  <a:cubicBezTo>
                    <a:pt x="291" y="37"/>
                    <a:pt x="23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2;p47">
              <a:extLst>
                <a:ext uri="{FF2B5EF4-FFF2-40B4-BE49-F238E27FC236}">
                  <a16:creationId xmlns:a16="http://schemas.microsoft.com/office/drawing/2014/main" id="{1A1737EE-C1B7-922A-A88B-B89785A80F06}"/>
                </a:ext>
              </a:extLst>
            </p:cNvPr>
            <p:cNvSpPr/>
            <p:nvPr/>
          </p:nvSpPr>
          <p:spPr>
            <a:xfrm>
              <a:off x="3878799" y="2858875"/>
              <a:ext cx="29589" cy="40987"/>
            </a:xfrm>
            <a:custGeom>
              <a:avLst/>
              <a:gdLst/>
              <a:ahLst/>
              <a:cxnLst/>
              <a:rect l="l" t="t" r="r" b="b"/>
              <a:pathLst>
                <a:path w="392" h="543" extrusionOk="0">
                  <a:moveTo>
                    <a:pt x="182" y="0"/>
                  </a:moveTo>
                  <a:cubicBezTo>
                    <a:pt x="162" y="0"/>
                    <a:pt x="143" y="5"/>
                    <a:pt x="123" y="13"/>
                  </a:cubicBezTo>
                  <a:cubicBezTo>
                    <a:pt x="42" y="46"/>
                    <a:pt x="0" y="136"/>
                    <a:pt x="72" y="288"/>
                  </a:cubicBezTo>
                  <a:cubicBezTo>
                    <a:pt x="109" y="365"/>
                    <a:pt x="185" y="429"/>
                    <a:pt x="259" y="473"/>
                  </a:cubicBezTo>
                  <a:cubicBezTo>
                    <a:pt x="329" y="517"/>
                    <a:pt x="391" y="543"/>
                    <a:pt x="391" y="543"/>
                  </a:cubicBezTo>
                  <a:cubicBezTo>
                    <a:pt x="391" y="543"/>
                    <a:pt x="391" y="529"/>
                    <a:pt x="389" y="503"/>
                  </a:cubicBezTo>
                  <a:cubicBezTo>
                    <a:pt x="389" y="478"/>
                    <a:pt x="389" y="443"/>
                    <a:pt x="389" y="406"/>
                  </a:cubicBezTo>
                  <a:cubicBezTo>
                    <a:pt x="389" y="330"/>
                    <a:pt x="373" y="231"/>
                    <a:pt x="345" y="157"/>
                  </a:cubicBezTo>
                  <a:cubicBezTo>
                    <a:pt x="298" y="45"/>
                    <a:pt x="241"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3;p47">
              <a:extLst>
                <a:ext uri="{FF2B5EF4-FFF2-40B4-BE49-F238E27FC236}">
                  <a16:creationId xmlns:a16="http://schemas.microsoft.com/office/drawing/2014/main" id="{BBF82DAD-79A3-8AC5-6106-ACEAE218DC01}"/>
                </a:ext>
              </a:extLst>
            </p:cNvPr>
            <p:cNvSpPr/>
            <p:nvPr/>
          </p:nvSpPr>
          <p:spPr>
            <a:xfrm>
              <a:off x="3895179" y="2826493"/>
              <a:ext cx="26645" cy="43327"/>
            </a:xfrm>
            <a:custGeom>
              <a:avLst/>
              <a:gdLst/>
              <a:ahLst/>
              <a:cxnLst/>
              <a:rect l="l" t="t" r="r" b="b"/>
              <a:pathLst>
                <a:path w="353" h="574" extrusionOk="0">
                  <a:moveTo>
                    <a:pt x="178" y="0"/>
                  </a:moveTo>
                  <a:cubicBezTo>
                    <a:pt x="165" y="0"/>
                    <a:pt x="153" y="2"/>
                    <a:pt x="140" y="5"/>
                  </a:cubicBezTo>
                  <a:cubicBezTo>
                    <a:pt x="54" y="23"/>
                    <a:pt x="1" y="104"/>
                    <a:pt x="40" y="266"/>
                  </a:cubicBezTo>
                  <a:cubicBezTo>
                    <a:pt x="63" y="347"/>
                    <a:pt x="135" y="426"/>
                    <a:pt x="195" y="481"/>
                  </a:cubicBezTo>
                  <a:cubicBezTo>
                    <a:pt x="255" y="537"/>
                    <a:pt x="311" y="574"/>
                    <a:pt x="311" y="574"/>
                  </a:cubicBezTo>
                  <a:cubicBezTo>
                    <a:pt x="311" y="574"/>
                    <a:pt x="325" y="514"/>
                    <a:pt x="332" y="437"/>
                  </a:cubicBezTo>
                  <a:cubicBezTo>
                    <a:pt x="345" y="361"/>
                    <a:pt x="352" y="266"/>
                    <a:pt x="332" y="185"/>
                  </a:cubicBezTo>
                  <a:cubicBezTo>
                    <a:pt x="302" y="52"/>
                    <a:pt x="246"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4;p47">
              <a:extLst>
                <a:ext uri="{FF2B5EF4-FFF2-40B4-BE49-F238E27FC236}">
                  <a16:creationId xmlns:a16="http://schemas.microsoft.com/office/drawing/2014/main" id="{F5428C25-A409-96FC-C56E-9124C5575CE7}"/>
                </a:ext>
              </a:extLst>
            </p:cNvPr>
            <p:cNvSpPr/>
            <p:nvPr/>
          </p:nvSpPr>
          <p:spPr>
            <a:xfrm>
              <a:off x="3916842" y="2797281"/>
              <a:ext cx="24683" cy="44610"/>
            </a:xfrm>
            <a:custGeom>
              <a:avLst/>
              <a:gdLst/>
              <a:ahLst/>
              <a:cxnLst/>
              <a:rect l="l" t="t" r="r" b="b"/>
              <a:pathLst>
                <a:path w="327" h="591" extrusionOk="0">
                  <a:moveTo>
                    <a:pt x="172" y="0"/>
                  </a:moveTo>
                  <a:cubicBezTo>
                    <a:pt x="167" y="0"/>
                    <a:pt x="163" y="1"/>
                    <a:pt x="158" y="1"/>
                  </a:cubicBezTo>
                  <a:cubicBezTo>
                    <a:pt x="75" y="8"/>
                    <a:pt x="1" y="75"/>
                    <a:pt x="17" y="242"/>
                  </a:cubicBezTo>
                  <a:cubicBezTo>
                    <a:pt x="38" y="413"/>
                    <a:pt x="227" y="591"/>
                    <a:pt x="227" y="591"/>
                  </a:cubicBezTo>
                  <a:cubicBezTo>
                    <a:pt x="227" y="591"/>
                    <a:pt x="253" y="538"/>
                    <a:pt x="274" y="461"/>
                  </a:cubicBezTo>
                  <a:cubicBezTo>
                    <a:pt x="294" y="385"/>
                    <a:pt x="327" y="297"/>
                    <a:pt x="318" y="214"/>
                  </a:cubicBezTo>
                  <a:cubicBezTo>
                    <a:pt x="311" y="131"/>
                    <a:pt x="294" y="77"/>
                    <a:pt x="267" y="45"/>
                  </a:cubicBezTo>
                  <a:cubicBezTo>
                    <a:pt x="244" y="16"/>
                    <a:pt x="20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5;p47">
              <a:extLst>
                <a:ext uri="{FF2B5EF4-FFF2-40B4-BE49-F238E27FC236}">
                  <a16:creationId xmlns:a16="http://schemas.microsoft.com/office/drawing/2014/main" id="{75CB457B-BC9F-F1CC-38AF-4DA0C5AC7495}"/>
                </a:ext>
              </a:extLst>
            </p:cNvPr>
            <p:cNvSpPr/>
            <p:nvPr/>
          </p:nvSpPr>
          <p:spPr>
            <a:xfrm>
              <a:off x="3942205" y="2772371"/>
              <a:ext cx="24985" cy="44761"/>
            </a:xfrm>
            <a:custGeom>
              <a:avLst/>
              <a:gdLst/>
              <a:ahLst/>
              <a:cxnLst/>
              <a:rect l="l" t="t" r="r" b="b"/>
              <a:pathLst>
                <a:path w="331" h="593" extrusionOk="0">
                  <a:moveTo>
                    <a:pt x="180" y="0"/>
                  </a:moveTo>
                  <a:cubicBezTo>
                    <a:pt x="142" y="0"/>
                    <a:pt x="105" y="10"/>
                    <a:pt x="74" y="40"/>
                  </a:cubicBezTo>
                  <a:cubicBezTo>
                    <a:pt x="42" y="72"/>
                    <a:pt x="14" y="125"/>
                    <a:pt x="12" y="213"/>
                  </a:cubicBezTo>
                  <a:cubicBezTo>
                    <a:pt x="0" y="384"/>
                    <a:pt x="157" y="592"/>
                    <a:pt x="157" y="592"/>
                  </a:cubicBezTo>
                  <a:cubicBezTo>
                    <a:pt x="157" y="592"/>
                    <a:pt x="192" y="544"/>
                    <a:pt x="227" y="475"/>
                  </a:cubicBezTo>
                  <a:cubicBezTo>
                    <a:pt x="259" y="400"/>
                    <a:pt x="303" y="320"/>
                    <a:pt x="312" y="236"/>
                  </a:cubicBezTo>
                  <a:cubicBezTo>
                    <a:pt x="331" y="74"/>
                    <a:pt x="278" y="10"/>
                    <a:pt x="192" y="0"/>
                  </a:cubicBezTo>
                  <a:cubicBezTo>
                    <a:pt x="188" y="0"/>
                    <a:pt x="184"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76;p47">
              <a:extLst>
                <a:ext uri="{FF2B5EF4-FFF2-40B4-BE49-F238E27FC236}">
                  <a16:creationId xmlns:a16="http://schemas.microsoft.com/office/drawing/2014/main" id="{0EFA04E0-321A-7AA6-0836-09D0799E8D4C}"/>
                </a:ext>
              </a:extLst>
            </p:cNvPr>
            <p:cNvSpPr/>
            <p:nvPr/>
          </p:nvSpPr>
          <p:spPr>
            <a:xfrm>
              <a:off x="3970662" y="2752142"/>
              <a:ext cx="27249" cy="44006"/>
            </a:xfrm>
            <a:custGeom>
              <a:avLst/>
              <a:gdLst/>
              <a:ahLst/>
              <a:cxnLst/>
              <a:rect l="l" t="t" r="r" b="b"/>
              <a:pathLst>
                <a:path w="361" h="583" extrusionOk="0">
                  <a:moveTo>
                    <a:pt x="190" y="0"/>
                  </a:moveTo>
                  <a:cubicBezTo>
                    <a:pt x="122" y="0"/>
                    <a:pt x="53" y="47"/>
                    <a:pt x="21" y="185"/>
                  </a:cubicBezTo>
                  <a:cubicBezTo>
                    <a:pt x="0" y="266"/>
                    <a:pt x="19" y="365"/>
                    <a:pt x="44" y="444"/>
                  </a:cubicBezTo>
                  <a:cubicBezTo>
                    <a:pt x="69" y="523"/>
                    <a:pt x="99" y="583"/>
                    <a:pt x="99" y="583"/>
                  </a:cubicBezTo>
                  <a:cubicBezTo>
                    <a:pt x="99" y="583"/>
                    <a:pt x="109" y="569"/>
                    <a:pt x="125" y="553"/>
                  </a:cubicBezTo>
                  <a:cubicBezTo>
                    <a:pt x="141" y="534"/>
                    <a:pt x="164" y="509"/>
                    <a:pt x="187" y="479"/>
                  </a:cubicBezTo>
                  <a:cubicBezTo>
                    <a:pt x="210" y="449"/>
                    <a:pt x="236" y="412"/>
                    <a:pt x="259" y="372"/>
                  </a:cubicBezTo>
                  <a:cubicBezTo>
                    <a:pt x="280" y="335"/>
                    <a:pt x="303" y="298"/>
                    <a:pt x="312" y="259"/>
                  </a:cubicBezTo>
                  <a:cubicBezTo>
                    <a:pt x="361" y="104"/>
                    <a:pt x="319" y="30"/>
                    <a:pt x="236" y="7"/>
                  </a:cubicBezTo>
                  <a:cubicBezTo>
                    <a:pt x="221" y="3"/>
                    <a:pt x="206"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77;p47">
              <a:extLst>
                <a:ext uri="{FF2B5EF4-FFF2-40B4-BE49-F238E27FC236}">
                  <a16:creationId xmlns:a16="http://schemas.microsoft.com/office/drawing/2014/main" id="{56D30C93-63C6-BBB0-8851-23929B81728C}"/>
                </a:ext>
              </a:extLst>
            </p:cNvPr>
            <p:cNvSpPr/>
            <p:nvPr/>
          </p:nvSpPr>
          <p:spPr>
            <a:xfrm>
              <a:off x="4002214" y="2737347"/>
              <a:ext cx="29061" cy="42421"/>
            </a:xfrm>
            <a:custGeom>
              <a:avLst/>
              <a:gdLst/>
              <a:ahLst/>
              <a:cxnLst/>
              <a:rect l="l" t="t" r="r" b="b"/>
              <a:pathLst>
                <a:path w="385" h="562" extrusionOk="0">
                  <a:moveTo>
                    <a:pt x="205" y="0"/>
                  </a:moveTo>
                  <a:cubicBezTo>
                    <a:pt x="188" y="0"/>
                    <a:pt x="170" y="3"/>
                    <a:pt x="153" y="11"/>
                  </a:cubicBezTo>
                  <a:cubicBezTo>
                    <a:pt x="112" y="34"/>
                    <a:pt x="70" y="78"/>
                    <a:pt x="35" y="154"/>
                  </a:cubicBezTo>
                  <a:cubicBezTo>
                    <a:pt x="1" y="231"/>
                    <a:pt x="1" y="330"/>
                    <a:pt x="12" y="416"/>
                  </a:cubicBezTo>
                  <a:cubicBezTo>
                    <a:pt x="24" y="499"/>
                    <a:pt x="45" y="561"/>
                    <a:pt x="45" y="561"/>
                  </a:cubicBezTo>
                  <a:cubicBezTo>
                    <a:pt x="45" y="561"/>
                    <a:pt x="79" y="531"/>
                    <a:pt x="149" y="474"/>
                  </a:cubicBezTo>
                  <a:cubicBezTo>
                    <a:pt x="207" y="425"/>
                    <a:pt x="271" y="346"/>
                    <a:pt x="311" y="279"/>
                  </a:cubicBezTo>
                  <a:cubicBezTo>
                    <a:pt x="385" y="136"/>
                    <a:pt x="357" y="57"/>
                    <a:pt x="278" y="18"/>
                  </a:cubicBezTo>
                  <a:cubicBezTo>
                    <a:pt x="255" y="7"/>
                    <a:pt x="23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78;p47">
              <a:extLst>
                <a:ext uri="{FF2B5EF4-FFF2-40B4-BE49-F238E27FC236}">
                  <a16:creationId xmlns:a16="http://schemas.microsoft.com/office/drawing/2014/main" id="{354E1717-6216-FFC6-6AA1-C18C7D11CE1E}"/>
                </a:ext>
              </a:extLst>
            </p:cNvPr>
            <p:cNvSpPr/>
            <p:nvPr/>
          </p:nvSpPr>
          <p:spPr>
            <a:xfrm>
              <a:off x="4034520" y="2728591"/>
              <a:ext cx="31703" cy="39855"/>
            </a:xfrm>
            <a:custGeom>
              <a:avLst/>
              <a:gdLst/>
              <a:ahLst/>
              <a:cxnLst/>
              <a:rect l="l" t="t" r="r" b="b"/>
              <a:pathLst>
                <a:path w="420" h="528" extrusionOk="0">
                  <a:moveTo>
                    <a:pt x="252" y="0"/>
                  </a:moveTo>
                  <a:cubicBezTo>
                    <a:pt x="197" y="0"/>
                    <a:pt x="133" y="36"/>
                    <a:pt x="72" y="122"/>
                  </a:cubicBezTo>
                  <a:cubicBezTo>
                    <a:pt x="24" y="189"/>
                    <a:pt x="10" y="296"/>
                    <a:pt x="5" y="379"/>
                  </a:cubicBezTo>
                  <a:cubicBezTo>
                    <a:pt x="1" y="462"/>
                    <a:pt x="10" y="527"/>
                    <a:pt x="10" y="527"/>
                  </a:cubicBezTo>
                  <a:cubicBezTo>
                    <a:pt x="10" y="527"/>
                    <a:pt x="63" y="497"/>
                    <a:pt x="128" y="455"/>
                  </a:cubicBezTo>
                  <a:cubicBezTo>
                    <a:pt x="195" y="418"/>
                    <a:pt x="273" y="361"/>
                    <a:pt x="320" y="294"/>
                  </a:cubicBezTo>
                  <a:cubicBezTo>
                    <a:pt x="419" y="166"/>
                    <a:pt x="405" y="83"/>
                    <a:pt x="336" y="30"/>
                  </a:cubicBezTo>
                  <a:cubicBezTo>
                    <a:pt x="311" y="11"/>
                    <a:pt x="283"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79;p47">
              <a:extLst>
                <a:ext uri="{FF2B5EF4-FFF2-40B4-BE49-F238E27FC236}">
                  <a16:creationId xmlns:a16="http://schemas.microsoft.com/office/drawing/2014/main" id="{F11628A3-0F2A-7FA0-0E28-A747EF710610}"/>
                </a:ext>
              </a:extLst>
            </p:cNvPr>
            <p:cNvSpPr/>
            <p:nvPr/>
          </p:nvSpPr>
          <p:spPr>
            <a:xfrm>
              <a:off x="4066450" y="2726251"/>
              <a:ext cx="35326" cy="36081"/>
            </a:xfrm>
            <a:custGeom>
              <a:avLst/>
              <a:gdLst/>
              <a:ahLst/>
              <a:cxnLst/>
              <a:rect l="l" t="t" r="r" b="b"/>
              <a:pathLst>
                <a:path w="468" h="478" extrusionOk="0">
                  <a:moveTo>
                    <a:pt x="304" y="1"/>
                  </a:moveTo>
                  <a:cubicBezTo>
                    <a:pt x="254" y="1"/>
                    <a:pt x="196" y="26"/>
                    <a:pt x="133" y="91"/>
                  </a:cubicBezTo>
                  <a:cubicBezTo>
                    <a:pt x="15" y="218"/>
                    <a:pt x="1" y="477"/>
                    <a:pt x="1" y="477"/>
                  </a:cubicBezTo>
                  <a:cubicBezTo>
                    <a:pt x="1" y="477"/>
                    <a:pt x="59" y="461"/>
                    <a:pt x="130" y="429"/>
                  </a:cubicBezTo>
                  <a:cubicBezTo>
                    <a:pt x="202" y="396"/>
                    <a:pt x="290" y="364"/>
                    <a:pt x="348" y="304"/>
                  </a:cubicBezTo>
                  <a:cubicBezTo>
                    <a:pt x="466" y="190"/>
                    <a:pt x="468" y="107"/>
                    <a:pt x="408" y="47"/>
                  </a:cubicBezTo>
                  <a:cubicBezTo>
                    <a:pt x="381" y="19"/>
                    <a:pt x="346" y="1"/>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380;p47">
              <a:extLst>
                <a:ext uri="{FF2B5EF4-FFF2-40B4-BE49-F238E27FC236}">
                  <a16:creationId xmlns:a16="http://schemas.microsoft.com/office/drawing/2014/main" id="{AD015D34-967B-E612-A7F1-5EEC690CF61C}"/>
                </a:ext>
              </a:extLst>
            </p:cNvPr>
            <p:cNvSpPr/>
            <p:nvPr/>
          </p:nvSpPr>
          <p:spPr>
            <a:xfrm>
              <a:off x="4098455" y="2729950"/>
              <a:ext cx="39477" cy="31627"/>
            </a:xfrm>
            <a:custGeom>
              <a:avLst/>
              <a:gdLst/>
              <a:ahLst/>
              <a:cxnLst/>
              <a:rect l="l" t="t" r="r" b="b"/>
              <a:pathLst>
                <a:path w="523" h="419" extrusionOk="0">
                  <a:moveTo>
                    <a:pt x="352" y="0"/>
                  </a:moveTo>
                  <a:cubicBezTo>
                    <a:pt x="309" y="0"/>
                    <a:pt x="256" y="19"/>
                    <a:pt x="194" y="65"/>
                  </a:cubicBezTo>
                  <a:cubicBezTo>
                    <a:pt x="58" y="167"/>
                    <a:pt x="0" y="419"/>
                    <a:pt x="0" y="419"/>
                  </a:cubicBezTo>
                  <a:cubicBezTo>
                    <a:pt x="0" y="419"/>
                    <a:pt x="58" y="414"/>
                    <a:pt x="134" y="398"/>
                  </a:cubicBezTo>
                  <a:cubicBezTo>
                    <a:pt x="174" y="389"/>
                    <a:pt x="215" y="377"/>
                    <a:pt x="257" y="361"/>
                  </a:cubicBezTo>
                  <a:cubicBezTo>
                    <a:pt x="298" y="350"/>
                    <a:pt x="338" y="333"/>
                    <a:pt x="370" y="310"/>
                  </a:cubicBezTo>
                  <a:cubicBezTo>
                    <a:pt x="507" y="222"/>
                    <a:pt x="523" y="139"/>
                    <a:pt x="474" y="67"/>
                  </a:cubicBezTo>
                  <a:cubicBezTo>
                    <a:pt x="447" y="29"/>
                    <a:pt x="407"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381;p47">
              <a:extLst>
                <a:ext uri="{FF2B5EF4-FFF2-40B4-BE49-F238E27FC236}">
                  <a16:creationId xmlns:a16="http://schemas.microsoft.com/office/drawing/2014/main" id="{ECE40AA1-9C4C-B4A6-F436-98889C460C60}"/>
                </a:ext>
              </a:extLst>
            </p:cNvPr>
            <p:cNvSpPr/>
            <p:nvPr/>
          </p:nvSpPr>
          <p:spPr>
            <a:xfrm>
              <a:off x="4129855" y="2739913"/>
              <a:ext cx="42648" cy="26796"/>
            </a:xfrm>
            <a:custGeom>
              <a:avLst/>
              <a:gdLst/>
              <a:ahLst/>
              <a:cxnLst/>
              <a:rect l="l" t="t" r="r" b="b"/>
              <a:pathLst>
                <a:path w="565" h="355" extrusionOk="0">
                  <a:moveTo>
                    <a:pt x="395" y="0"/>
                  </a:moveTo>
                  <a:cubicBezTo>
                    <a:pt x="356" y="0"/>
                    <a:pt x="309" y="11"/>
                    <a:pt x="255" y="37"/>
                  </a:cubicBezTo>
                  <a:cubicBezTo>
                    <a:pt x="178" y="74"/>
                    <a:pt x="116" y="150"/>
                    <a:pt x="70" y="225"/>
                  </a:cubicBezTo>
                  <a:cubicBezTo>
                    <a:pt x="26" y="294"/>
                    <a:pt x="0" y="354"/>
                    <a:pt x="0" y="354"/>
                  </a:cubicBezTo>
                  <a:lnTo>
                    <a:pt x="40" y="354"/>
                  </a:lnTo>
                  <a:cubicBezTo>
                    <a:pt x="48" y="353"/>
                    <a:pt x="58" y="353"/>
                    <a:pt x="68" y="353"/>
                  </a:cubicBezTo>
                  <a:cubicBezTo>
                    <a:pt x="89" y="353"/>
                    <a:pt x="112" y="354"/>
                    <a:pt x="137" y="354"/>
                  </a:cubicBezTo>
                  <a:cubicBezTo>
                    <a:pt x="213" y="354"/>
                    <a:pt x="313" y="338"/>
                    <a:pt x="387" y="310"/>
                  </a:cubicBezTo>
                  <a:cubicBezTo>
                    <a:pt x="535" y="248"/>
                    <a:pt x="565" y="169"/>
                    <a:pt x="530" y="88"/>
                  </a:cubicBezTo>
                  <a:cubicBezTo>
                    <a:pt x="509" y="36"/>
                    <a:pt x="46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382;p47">
              <a:extLst>
                <a:ext uri="{FF2B5EF4-FFF2-40B4-BE49-F238E27FC236}">
                  <a16:creationId xmlns:a16="http://schemas.microsoft.com/office/drawing/2014/main" id="{04E5E01E-02A9-5F18-5CFC-FBDB8CA050A8}"/>
                </a:ext>
              </a:extLst>
            </p:cNvPr>
            <p:cNvSpPr/>
            <p:nvPr/>
          </p:nvSpPr>
          <p:spPr>
            <a:xfrm>
              <a:off x="4160049" y="2755689"/>
              <a:ext cx="44384" cy="24003"/>
            </a:xfrm>
            <a:custGeom>
              <a:avLst/>
              <a:gdLst/>
              <a:ahLst/>
              <a:cxnLst/>
              <a:rect l="l" t="t" r="r" b="b"/>
              <a:pathLst>
                <a:path w="588" h="318" extrusionOk="0">
                  <a:moveTo>
                    <a:pt x="405" y="0"/>
                  </a:moveTo>
                  <a:cubicBezTo>
                    <a:pt x="376" y="0"/>
                    <a:pt x="343" y="4"/>
                    <a:pt x="306" y="13"/>
                  </a:cubicBezTo>
                  <a:cubicBezTo>
                    <a:pt x="227" y="36"/>
                    <a:pt x="146" y="106"/>
                    <a:pt x="91" y="168"/>
                  </a:cubicBezTo>
                  <a:cubicBezTo>
                    <a:pt x="35" y="228"/>
                    <a:pt x="1" y="284"/>
                    <a:pt x="1" y="284"/>
                  </a:cubicBezTo>
                  <a:cubicBezTo>
                    <a:pt x="1" y="284"/>
                    <a:pt x="58" y="295"/>
                    <a:pt x="137" y="305"/>
                  </a:cubicBezTo>
                  <a:cubicBezTo>
                    <a:pt x="178" y="312"/>
                    <a:pt x="225" y="318"/>
                    <a:pt x="273" y="318"/>
                  </a:cubicBezTo>
                  <a:cubicBezTo>
                    <a:pt x="312" y="318"/>
                    <a:pt x="351" y="314"/>
                    <a:pt x="387" y="305"/>
                  </a:cubicBezTo>
                  <a:cubicBezTo>
                    <a:pt x="544" y="270"/>
                    <a:pt x="588" y="198"/>
                    <a:pt x="567" y="113"/>
                  </a:cubicBezTo>
                  <a:cubicBezTo>
                    <a:pt x="553" y="47"/>
                    <a:pt x="502"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383;p47">
              <a:extLst>
                <a:ext uri="{FF2B5EF4-FFF2-40B4-BE49-F238E27FC236}">
                  <a16:creationId xmlns:a16="http://schemas.microsoft.com/office/drawing/2014/main" id="{BCE57F97-DE13-EDB0-9248-34BF6696D2A8}"/>
                </a:ext>
              </a:extLst>
            </p:cNvPr>
            <p:cNvSpPr/>
            <p:nvPr/>
          </p:nvSpPr>
          <p:spPr>
            <a:xfrm>
              <a:off x="4187826" y="2776372"/>
              <a:ext cx="44912" cy="23022"/>
            </a:xfrm>
            <a:custGeom>
              <a:avLst/>
              <a:gdLst/>
              <a:ahLst/>
              <a:cxnLst/>
              <a:rect l="l" t="t" r="r" b="b"/>
              <a:pathLst>
                <a:path w="595" h="305" extrusionOk="0">
                  <a:moveTo>
                    <a:pt x="394" y="1"/>
                  </a:moveTo>
                  <a:cubicBezTo>
                    <a:pt x="380" y="1"/>
                    <a:pt x="365" y="1"/>
                    <a:pt x="350" y="3"/>
                  </a:cubicBezTo>
                  <a:cubicBezTo>
                    <a:pt x="178" y="24"/>
                    <a:pt x="0" y="213"/>
                    <a:pt x="0" y="213"/>
                  </a:cubicBezTo>
                  <a:cubicBezTo>
                    <a:pt x="0" y="213"/>
                    <a:pt x="56" y="239"/>
                    <a:pt x="130" y="260"/>
                  </a:cubicBezTo>
                  <a:cubicBezTo>
                    <a:pt x="198" y="278"/>
                    <a:pt x="277" y="305"/>
                    <a:pt x="352" y="305"/>
                  </a:cubicBezTo>
                  <a:cubicBezTo>
                    <a:pt x="361" y="305"/>
                    <a:pt x="369" y="304"/>
                    <a:pt x="377" y="304"/>
                  </a:cubicBezTo>
                  <a:cubicBezTo>
                    <a:pt x="461" y="297"/>
                    <a:pt x="516" y="280"/>
                    <a:pt x="548" y="253"/>
                  </a:cubicBezTo>
                  <a:cubicBezTo>
                    <a:pt x="578" y="227"/>
                    <a:pt x="595" y="186"/>
                    <a:pt x="590" y="144"/>
                  </a:cubicBezTo>
                  <a:cubicBezTo>
                    <a:pt x="584" y="68"/>
                    <a:pt x="530"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384;p47">
              <a:extLst>
                <a:ext uri="{FF2B5EF4-FFF2-40B4-BE49-F238E27FC236}">
                  <a16:creationId xmlns:a16="http://schemas.microsoft.com/office/drawing/2014/main" id="{48E8F0F7-04D3-61AB-F707-5D61491A9A81}"/>
                </a:ext>
              </a:extLst>
            </p:cNvPr>
            <p:cNvSpPr/>
            <p:nvPr/>
          </p:nvSpPr>
          <p:spPr>
            <a:xfrm>
              <a:off x="4212811" y="2801508"/>
              <a:ext cx="44912" cy="23022"/>
            </a:xfrm>
            <a:custGeom>
              <a:avLst/>
              <a:gdLst/>
              <a:ahLst/>
              <a:cxnLst/>
              <a:rect l="l" t="t" r="r" b="b"/>
              <a:pathLst>
                <a:path w="595" h="305" extrusionOk="0">
                  <a:moveTo>
                    <a:pt x="359" y="0"/>
                  </a:moveTo>
                  <a:cubicBezTo>
                    <a:pt x="192" y="0"/>
                    <a:pt x="0" y="146"/>
                    <a:pt x="0" y="146"/>
                  </a:cubicBezTo>
                  <a:cubicBezTo>
                    <a:pt x="0" y="146"/>
                    <a:pt x="46" y="181"/>
                    <a:pt x="116" y="216"/>
                  </a:cubicBezTo>
                  <a:cubicBezTo>
                    <a:pt x="190" y="248"/>
                    <a:pt x="273" y="292"/>
                    <a:pt x="354" y="301"/>
                  </a:cubicBezTo>
                  <a:cubicBezTo>
                    <a:pt x="376" y="304"/>
                    <a:pt x="396" y="305"/>
                    <a:pt x="414" y="305"/>
                  </a:cubicBezTo>
                  <a:cubicBezTo>
                    <a:pt x="533" y="305"/>
                    <a:pt x="584" y="255"/>
                    <a:pt x="590" y="181"/>
                  </a:cubicBezTo>
                  <a:cubicBezTo>
                    <a:pt x="594" y="139"/>
                    <a:pt x="583" y="98"/>
                    <a:pt x="550" y="63"/>
                  </a:cubicBezTo>
                  <a:cubicBezTo>
                    <a:pt x="518" y="28"/>
                    <a:pt x="465" y="3"/>
                    <a:pt x="377" y="1"/>
                  </a:cubicBezTo>
                  <a:cubicBezTo>
                    <a:pt x="371" y="0"/>
                    <a:pt x="365"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385;p47">
              <a:extLst>
                <a:ext uri="{FF2B5EF4-FFF2-40B4-BE49-F238E27FC236}">
                  <a16:creationId xmlns:a16="http://schemas.microsoft.com/office/drawing/2014/main" id="{26B8F792-25FE-C30A-5CC4-F2C6C3BB4A8B}"/>
                </a:ext>
              </a:extLst>
            </p:cNvPr>
            <p:cNvSpPr/>
            <p:nvPr/>
          </p:nvSpPr>
          <p:spPr>
            <a:xfrm>
              <a:off x="4233720" y="2829965"/>
              <a:ext cx="45139" cy="24305"/>
            </a:xfrm>
            <a:custGeom>
              <a:avLst/>
              <a:gdLst/>
              <a:ahLst/>
              <a:cxnLst/>
              <a:rect l="l" t="t" r="r" b="b"/>
              <a:pathLst>
                <a:path w="598" h="322" extrusionOk="0">
                  <a:moveTo>
                    <a:pt x="319" y="1"/>
                  </a:moveTo>
                  <a:cubicBezTo>
                    <a:pt x="257" y="1"/>
                    <a:pt x="192" y="15"/>
                    <a:pt x="137" y="33"/>
                  </a:cubicBezTo>
                  <a:cubicBezTo>
                    <a:pt x="58" y="56"/>
                    <a:pt x="1" y="89"/>
                    <a:pt x="1" y="89"/>
                  </a:cubicBezTo>
                  <a:cubicBezTo>
                    <a:pt x="1" y="89"/>
                    <a:pt x="12" y="98"/>
                    <a:pt x="28" y="114"/>
                  </a:cubicBezTo>
                  <a:cubicBezTo>
                    <a:pt x="47" y="130"/>
                    <a:pt x="72" y="153"/>
                    <a:pt x="102" y="176"/>
                  </a:cubicBezTo>
                  <a:cubicBezTo>
                    <a:pt x="135" y="200"/>
                    <a:pt x="169" y="225"/>
                    <a:pt x="209" y="248"/>
                  </a:cubicBezTo>
                  <a:cubicBezTo>
                    <a:pt x="246" y="269"/>
                    <a:pt x="283" y="290"/>
                    <a:pt x="322" y="301"/>
                  </a:cubicBezTo>
                  <a:cubicBezTo>
                    <a:pt x="367" y="315"/>
                    <a:pt x="406" y="322"/>
                    <a:pt x="438" y="322"/>
                  </a:cubicBezTo>
                  <a:cubicBezTo>
                    <a:pt x="516" y="322"/>
                    <a:pt x="558" y="284"/>
                    <a:pt x="574" y="225"/>
                  </a:cubicBezTo>
                  <a:cubicBezTo>
                    <a:pt x="597" y="144"/>
                    <a:pt x="565" y="49"/>
                    <a:pt x="396" y="10"/>
                  </a:cubicBezTo>
                  <a:cubicBezTo>
                    <a:pt x="372" y="4"/>
                    <a:pt x="345"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386;p47">
              <a:extLst>
                <a:ext uri="{FF2B5EF4-FFF2-40B4-BE49-F238E27FC236}">
                  <a16:creationId xmlns:a16="http://schemas.microsoft.com/office/drawing/2014/main" id="{E7180277-BBE8-D9A0-EAC3-B4AFF488AE85}"/>
                </a:ext>
              </a:extLst>
            </p:cNvPr>
            <p:cNvSpPr/>
            <p:nvPr/>
          </p:nvSpPr>
          <p:spPr>
            <a:xfrm>
              <a:off x="4249949" y="2861064"/>
              <a:ext cx="43176" cy="26343"/>
            </a:xfrm>
            <a:custGeom>
              <a:avLst/>
              <a:gdLst/>
              <a:ahLst/>
              <a:cxnLst/>
              <a:rect l="l" t="t" r="r" b="b"/>
              <a:pathLst>
                <a:path w="572" h="349" extrusionOk="0">
                  <a:moveTo>
                    <a:pt x="244" y="0"/>
                  </a:moveTo>
                  <a:cubicBezTo>
                    <a:pt x="211" y="0"/>
                    <a:pt x="178" y="3"/>
                    <a:pt x="146" y="7"/>
                  </a:cubicBezTo>
                  <a:cubicBezTo>
                    <a:pt x="63" y="19"/>
                    <a:pt x="1" y="40"/>
                    <a:pt x="1" y="40"/>
                  </a:cubicBezTo>
                  <a:cubicBezTo>
                    <a:pt x="1" y="40"/>
                    <a:pt x="31" y="74"/>
                    <a:pt x="89" y="144"/>
                  </a:cubicBezTo>
                  <a:cubicBezTo>
                    <a:pt x="139" y="202"/>
                    <a:pt x="216" y="266"/>
                    <a:pt x="283" y="306"/>
                  </a:cubicBezTo>
                  <a:cubicBezTo>
                    <a:pt x="341" y="336"/>
                    <a:pt x="389" y="349"/>
                    <a:pt x="427" y="349"/>
                  </a:cubicBezTo>
                  <a:cubicBezTo>
                    <a:pt x="485" y="349"/>
                    <a:pt x="522" y="320"/>
                    <a:pt x="544" y="273"/>
                  </a:cubicBezTo>
                  <a:cubicBezTo>
                    <a:pt x="563" y="234"/>
                    <a:pt x="572" y="190"/>
                    <a:pt x="551" y="148"/>
                  </a:cubicBezTo>
                  <a:cubicBezTo>
                    <a:pt x="530" y="107"/>
                    <a:pt x="484" y="65"/>
                    <a:pt x="408" y="30"/>
                  </a:cubicBezTo>
                  <a:cubicBezTo>
                    <a:pt x="359" y="8"/>
                    <a:pt x="302"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387;p47">
              <a:extLst>
                <a:ext uri="{FF2B5EF4-FFF2-40B4-BE49-F238E27FC236}">
                  <a16:creationId xmlns:a16="http://schemas.microsoft.com/office/drawing/2014/main" id="{C00E0781-B29D-8527-5DCD-914839C5A00F}"/>
                </a:ext>
              </a:extLst>
            </p:cNvPr>
            <p:cNvSpPr/>
            <p:nvPr/>
          </p:nvSpPr>
          <p:spPr>
            <a:xfrm>
              <a:off x="4261347" y="2893220"/>
              <a:ext cx="41591" cy="29287"/>
            </a:xfrm>
            <a:custGeom>
              <a:avLst/>
              <a:gdLst/>
              <a:ahLst/>
              <a:cxnLst/>
              <a:rect l="l" t="t" r="r" b="b"/>
              <a:pathLst>
                <a:path w="551" h="388" extrusionOk="0">
                  <a:moveTo>
                    <a:pt x="101" y="1"/>
                  </a:moveTo>
                  <a:cubicBezTo>
                    <a:pt x="41" y="1"/>
                    <a:pt x="0" y="7"/>
                    <a:pt x="0" y="7"/>
                  </a:cubicBezTo>
                  <a:cubicBezTo>
                    <a:pt x="0" y="7"/>
                    <a:pt x="30" y="60"/>
                    <a:pt x="72" y="125"/>
                  </a:cubicBezTo>
                  <a:cubicBezTo>
                    <a:pt x="111" y="190"/>
                    <a:pt x="167" y="270"/>
                    <a:pt x="234" y="317"/>
                  </a:cubicBezTo>
                  <a:cubicBezTo>
                    <a:pt x="297" y="366"/>
                    <a:pt x="350" y="388"/>
                    <a:pt x="393" y="388"/>
                  </a:cubicBezTo>
                  <a:cubicBezTo>
                    <a:pt x="437" y="388"/>
                    <a:pt x="471" y="366"/>
                    <a:pt x="497" y="331"/>
                  </a:cubicBezTo>
                  <a:cubicBezTo>
                    <a:pt x="550" y="264"/>
                    <a:pt x="539" y="164"/>
                    <a:pt x="405" y="69"/>
                  </a:cubicBezTo>
                  <a:cubicBezTo>
                    <a:pt x="338" y="21"/>
                    <a:pt x="231" y="5"/>
                    <a:pt x="148" y="2"/>
                  </a:cubicBezTo>
                  <a:cubicBezTo>
                    <a:pt x="131" y="1"/>
                    <a:pt x="115"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388;p47">
              <a:extLst>
                <a:ext uri="{FF2B5EF4-FFF2-40B4-BE49-F238E27FC236}">
                  <a16:creationId xmlns:a16="http://schemas.microsoft.com/office/drawing/2014/main" id="{4382C456-9419-8563-169E-B88A9B3C7879}"/>
                </a:ext>
              </a:extLst>
            </p:cNvPr>
            <p:cNvSpPr/>
            <p:nvPr/>
          </p:nvSpPr>
          <p:spPr>
            <a:xfrm>
              <a:off x="4267385" y="2924923"/>
              <a:ext cx="38496" cy="33741"/>
            </a:xfrm>
            <a:custGeom>
              <a:avLst/>
              <a:gdLst/>
              <a:ahLst/>
              <a:cxnLst/>
              <a:rect l="l" t="t" r="r" b="b"/>
              <a:pathLst>
                <a:path w="510" h="447" extrusionOk="0">
                  <a:moveTo>
                    <a:pt x="1" y="1"/>
                  </a:moveTo>
                  <a:cubicBezTo>
                    <a:pt x="1" y="1"/>
                    <a:pt x="17" y="59"/>
                    <a:pt x="50" y="130"/>
                  </a:cubicBezTo>
                  <a:cubicBezTo>
                    <a:pt x="84" y="200"/>
                    <a:pt x="114" y="290"/>
                    <a:pt x="174" y="348"/>
                  </a:cubicBezTo>
                  <a:cubicBezTo>
                    <a:pt x="241" y="417"/>
                    <a:pt x="299" y="447"/>
                    <a:pt x="347" y="447"/>
                  </a:cubicBezTo>
                  <a:cubicBezTo>
                    <a:pt x="380" y="447"/>
                    <a:pt x="409" y="433"/>
                    <a:pt x="433" y="408"/>
                  </a:cubicBezTo>
                  <a:cubicBezTo>
                    <a:pt x="491" y="348"/>
                    <a:pt x="510" y="251"/>
                    <a:pt x="387" y="133"/>
                  </a:cubicBezTo>
                  <a:cubicBezTo>
                    <a:pt x="262" y="12"/>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389;p47">
              <a:extLst>
                <a:ext uri="{FF2B5EF4-FFF2-40B4-BE49-F238E27FC236}">
                  <a16:creationId xmlns:a16="http://schemas.microsoft.com/office/drawing/2014/main" id="{70337AD1-D5C6-E20A-152A-4F429B28B2FC}"/>
                </a:ext>
              </a:extLst>
            </p:cNvPr>
            <p:cNvSpPr/>
            <p:nvPr/>
          </p:nvSpPr>
          <p:spPr>
            <a:xfrm>
              <a:off x="4268140" y="2956928"/>
              <a:ext cx="34646" cy="37741"/>
            </a:xfrm>
            <a:custGeom>
              <a:avLst/>
              <a:gdLst/>
              <a:ahLst/>
              <a:cxnLst/>
              <a:rect l="l" t="t" r="r" b="b"/>
              <a:pathLst>
                <a:path w="459" h="500" extrusionOk="0">
                  <a:moveTo>
                    <a:pt x="0" y="0"/>
                  </a:moveTo>
                  <a:cubicBezTo>
                    <a:pt x="0" y="0"/>
                    <a:pt x="5" y="58"/>
                    <a:pt x="21" y="134"/>
                  </a:cubicBezTo>
                  <a:cubicBezTo>
                    <a:pt x="30" y="171"/>
                    <a:pt x="42" y="215"/>
                    <a:pt x="58" y="257"/>
                  </a:cubicBezTo>
                  <a:cubicBezTo>
                    <a:pt x="72" y="296"/>
                    <a:pt x="86" y="338"/>
                    <a:pt x="109" y="370"/>
                  </a:cubicBezTo>
                  <a:cubicBezTo>
                    <a:pt x="168" y="462"/>
                    <a:pt x="225" y="499"/>
                    <a:pt x="278" y="499"/>
                  </a:cubicBezTo>
                  <a:cubicBezTo>
                    <a:pt x="303" y="499"/>
                    <a:pt x="328" y="490"/>
                    <a:pt x="352" y="474"/>
                  </a:cubicBezTo>
                  <a:cubicBezTo>
                    <a:pt x="421" y="426"/>
                    <a:pt x="458" y="333"/>
                    <a:pt x="354" y="194"/>
                  </a:cubicBezTo>
                  <a:cubicBezTo>
                    <a:pt x="255" y="58"/>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390;p47">
              <a:extLst>
                <a:ext uri="{FF2B5EF4-FFF2-40B4-BE49-F238E27FC236}">
                  <a16:creationId xmlns:a16="http://schemas.microsoft.com/office/drawing/2014/main" id="{B754878B-67E0-488C-B854-0E9D154384B8}"/>
                </a:ext>
              </a:extLst>
            </p:cNvPr>
            <p:cNvSpPr/>
            <p:nvPr/>
          </p:nvSpPr>
          <p:spPr>
            <a:xfrm>
              <a:off x="4263083" y="2988329"/>
              <a:ext cx="29514" cy="41062"/>
            </a:xfrm>
            <a:custGeom>
              <a:avLst/>
              <a:gdLst/>
              <a:ahLst/>
              <a:cxnLst/>
              <a:rect l="l" t="t" r="r" b="b"/>
              <a:pathLst>
                <a:path w="391" h="544" extrusionOk="0">
                  <a:moveTo>
                    <a:pt x="0" y="0"/>
                  </a:moveTo>
                  <a:cubicBezTo>
                    <a:pt x="0" y="0"/>
                    <a:pt x="0" y="14"/>
                    <a:pt x="0" y="40"/>
                  </a:cubicBezTo>
                  <a:cubicBezTo>
                    <a:pt x="2" y="65"/>
                    <a:pt x="0" y="100"/>
                    <a:pt x="0" y="137"/>
                  </a:cubicBezTo>
                  <a:cubicBezTo>
                    <a:pt x="0" y="213"/>
                    <a:pt x="16" y="313"/>
                    <a:pt x="46" y="387"/>
                  </a:cubicBezTo>
                  <a:cubicBezTo>
                    <a:pt x="92" y="499"/>
                    <a:pt x="148" y="543"/>
                    <a:pt x="208" y="543"/>
                  </a:cubicBezTo>
                  <a:cubicBezTo>
                    <a:pt x="227" y="543"/>
                    <a:pt x="246" y="539"/>
                    <a:pt x="266" y="530"/>
                  </a:cubicBezTo>
                  <a:cubicBezTo>
                    <a:pt x="347" y="498"/>
                    <a:pt x="391" y="407"/>
                    <a:pt x="317" y="255"/>
                  </a:cubicBezTo>
                  <a:cubicBezTo>
                    <a:pt x="282" y="179"/>
                    <a:pt x="204" y="116"/>
                    <a:pt x="132" y="70"/>
                  </a:cubicBezTo>
                  <a:cubicBezTo>
                    <a:pt x="60" y="26"/>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391;p47">
              <a:extLst>
                <a:ext uri="{FF2B5EF4-FFF2-40B4-BE49-F238E27FC236}">
                  <a16:creationId xmlns:a16="http://schemas.microsoft.com/office/drawing/2014/main" id="{9F6E0317-D3B0-80C7-C4A3-9D7E5A58E6A8}"/>
                </a:ext>
              </a:extLst>
            </p:cNvPr>
            <p:cNvSpPr/>
            <p:nvPr/>
          </p:nvSpPr>
          <p:spPr>
            <a:xfrm>
              <a:off x="4249421" y="3018522"/>
              <a:ext cx="26796" cy="43251"/>
            </a:xfrm>
            <a:custGeom>
              <a:avLst/>
              <a:gdLst/>
              <a:ahLst/>
              <a:cxnLst/>
              <a:rect l="l" t="t" r="r" b="b"/>
              <a:pathLst>
                <a:path w="355" h="573" extrusionOk="0">
                  <a:moveTo>
                    <a:pt x="42" y="1"/>
                  </a:moveTo>
                  <a:cubicBezTo>
                    <a:pt x="42" y="1"/>
                    <a:pt x="31" y="58"/>
                    <a:pt x="22" y="135"/>
                  </a:cubicBezTo>
                  <a:cubicBezTo>
                    <a:pt x="10" y="211"/>
                    <a:pt x="1" y="308"/>
                    <a:pt x="22" y="387"/>
                  </a:cubicBezTo>
                  <a:cubicBezTo>
                    <a:pt x="53" y="520"/>
                    <a:pt x="108" y="572"/>
                    <a:pt x="176" y="572"/>
                  </a:cubicBezTo>
                  <a:cubicBezTo>
                    <a:pt x="188" y="572"/>
                    <a:pt x="200" y="570"/>
                    <a:pt x="214" y="567"/>
                  </a:cubicBezTo>
                  <a:cubicBezTo>
                    <a:pt x="299" y="549"/>
                    <a:pt x="355" y="468"/>
                    <a:pt x="313" y="306"/>
                  </a:cubicBezTo>
                  <a:cubicBezTo>
                    <a:pt x="292" y="225"/>
                    <a:pt x="220" y="146"/>
                    <a:pt x="160" y="91"/>
                  </a:cubicBezTo>
                  <a:cubicBezTo>
                    <a:pt x="98" y="35"/>
                    <a:pt x="42"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392;p47">
              <a:extLst>
                <a:ext uri="{FF2B5EF4-FFF2-40B4-BE49-F238E27FC236}">
                  <a16:creationId xmlns:a16="http://schemas.microsoft.com/office/drawing/2014/main" id="{429F7C16-0A01-3384-14FA-706FFFA51A51}"/>
                </a:ext>
              </a:extLst>
            </p:cNvPr>
            <p:cNvSpPr/>
            <p:nvPr/>
          </p:nvSpPr>
          <p:spPr>
            <a:xfrm>
              <a:off x="4229870" y="3046300"/>
              <a:ext cx="24532" cy="44610"/>
            </a:xfrm>
            <a:custGeom>
              <a:avLst/>
              <a:gdLst/>
              <a:ahLst/>
              <a:cxnLst/>
              <a:rect l="l" t="t" r="r" b="b"/>
              <a:pathLst>
                <a:path w="325" h="591" extrusionOk="0">
                  <a:moveTo>
                    <a:pt x="98" y="0"/>
                  </a:moveTo>
                  <a:cubicBezTo>
                    <a:pt x="98" y="0"/>
                    <a:pt x="72" y="56"/>
                    <a:pt x="52" y="130"/>
                  </a:cubicBezTo>
                  <a:cubicBezTo>
                    <a:pt x="31" y="206"/>
                    <a:pt x="1" y="294"/>
                    <a:pt x="8" y="377"/>
                  </a:cubicBezTo>
                  <a:cubicBezTo>
                    <a:pt x="15" y="461"/>
                    <a:pt x="31" y="514"/>
                    <a:pt x="59" y="546"/>
                  </a:cubicBezTo>
                  <a:cubicBezTo>
                    <a:pt x="83" y="575"/>
                    <a:pt x="117" y="591"/>
                    <a:pt x="153" y="591"/>
                  </a:cubicBezTo>
                  <a:cubicBezTo>
                    <a:pt x="158" y="591"/>
                    <a:pt x="163" y="591"/>
                    <a:pt x="167" y="590"/>
                  </a:cubicBezTo>
                  <a:cubicBezTo>
                    <a:pt x="250" y="583"/>
                    <a:pt x="324" y="518"/>
                    <a:pt x="311" y="350"/>
                  </a:cubicBezTo>
                  <a:cubicBezTo>
                    <a:pt x="290" y="178"/>
                    <a:pt x="98"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393;p47">
              <a:extLst>
                <a:ext uri="{FF2B5EF4-FFF2-40B4-BE49-F238E27FC236}">
                  <a16:creationId xmlns:a16="http://schemas.microsoft.com/office/drawing/2014/main" id="{F99D5E1D-6352-8552-7CC7-A4257995546B}"/>
                </a:ext>
              </a:extLst>
            </p:cNvPr>
            <p:cNvSpPr/>
            <p:nvPr/>
          </p:nvSpPr>
          <p:spPr>
            <a:xfrm>
              <a:off x="4204055" y="3071285"/>
              <a:ext cx="25060" cy="44610"/>
            </a:xfrm>
            <a:custGeom>
              <a:avLst/>
              <a:gdLst/>
              <a:ahLst/>
              <a:cxnLst/>
              <a:rect l="l" t="t" r="r" b="b"/>
              <a:pathLst>
                <a:path w="332" h="591" extrusionOk="0">
                  <a:moveTo>
                    <a:pt x="174" y="0"/>
                  </a:moveTo>
                  <a:cubicBezTo>
                    <a:pt x="174" y="0"/>
                    <a:pt x="139" y="46"/>
                    <a:pt x="104" y="116"/>
                  </a:cubicBezTo>
                  <a:cubicBezTo>
                    <a:pt x="72" y="190"/>
                    <a:pt x="28" y="273"/>
                    <a:pt x="19" y="354"/>
                  </a:cubicBezTo>
                  <a:cubicBezTo>
                    <a:pt x="0" y="516"/>
                    <a:pt x="54" y="581"/>
                    <a:pt x="139" y="590"/>
                  </a:cubicBezTo>
                  <a:cubicBezTo>
                    <a:pt x="145" y="590"/>
                    <a:pt x="151" y="591"/>
                    <a:pt x="157" y="591"/>
                  </a:cubicBezTo>
                  <a:cubicBezTo>
                    <a:pt x="192" y="591"/>
                    <a:pt x="227" y="578"/>
                    <a:pt x="257" y="551"/>
                  </a:cubicBezTo>
                  <a:cubicBezTo>
                    <a:pt x="292" y="518"/>
                    <a:pt x="317" y="465"/>
                    <a:pt x="322" y="377"/>
                  </a:cubicBezTo>
                  <a:cubicBezTo>
                    <a:pt x="331" y="206"/>
                    <a:pt x="17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394;p47">
              <a:extLst>
                <a:ext uri="{FF2B5EF4-FFF2-40B4-BE49-F238E27FC236}">
                  <a16:creationId xmlns:a16="http://schemas.microsoft.com/office/drawing/2014/main" id="{EBAD8CCD-8BE4-FDE8-0622-5F492C8D7C6B}"/>
                </a:ext>
              </a:extLst>
            </p:cNvPr>
            <p:cNvSpPr/>
            <p:nvPr/>
          </p:nvSpPr>
          <p:spPr>
            <a:xfrm>
              <a:off x="4173334" y="3092043"/>
              <a:ext cx="27325" cy="44006"/>
            </a:xfrm>
            <a:custGeom>
              <a:avLst/>
              <a:gdLst/>
              <a:ahLst/>
              <a:cxnLst/>
              <a:rect l="l" t="t" r="r" b="b"/>
              <a:pathLst>
                <a:path w="362" h="583" extrusionOk="0">
                  <a:moveTo>
                    <a:pt x="262" y="0"/>
                  </a:moveTo>
                  <a:cubicBezTo>
                    <a:pt x="262" y="0"/>
                    <a:pt x="255" y="14"/>
                    <a:pt x="236" y="30"/>
                  </a:cubicBezTo>
                  <a:cubicBezTo>
                    <a:pt x="220" y="49"/>
                    <a:pt x="197" y="74"/>
                    <a:pt x="174" y="104"/>
                  </a:cubicBezTo>
                  <a:cubicBezTo>
                    <a:pt x="151" y="137"/>
                    <a:pt x="125" y="171"/>
                    <a:pt x="104" y="211"/>
                  </a:cubicBezTo>
                  <a:cubicBezTo>
                    <a:pt x="81" y="248"/>
                    <a:pt x="60" y="285"/>
                    <a:pt x="49" y="324"/>
                  </a:cubicBezTo>
                  <a:cubicBezTo>
                    <a:pt x="0" y="479"/>
                    <a:pt x="42" y="553"/>
                    <a:pt x="125" y="576"/>
                  </a:cubicBezTo>
                  <a:cubicBezTo>
                    <a:pt x="140" y="580"/>
                    <a:pt x="155" y="583"/>
                    <a:pt x="171" y="583"/>
                  </a:cubicBezTo>
                  <a:cubicBezTo>
                    <a:pt x="239" y="583"/>
                    <a:pt x="308" y="536"/>
                    <a:pt x="340" y="398"/>
                  </a:cubicBezTo>
                  <a:cubicBezTo>
                    <a:pt x="361" y="317"/>
                    <a:pt x="343" y="218"/>
                    <a:pt x="317" y="139"/>
                  </a:cubicBezTo>
                  <a:cubicBezTo>
                    <a:pt x="294" y="60"/>
                    <a:pt x="262"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395;p47">
              <a:extLst>
                <a:ext uri="{FF2B5EF4-FFF2-40B4-BE49-F238E27FC236}">
                  <a16:creationId xmlns:a16="http://schemas.microsoft.com/office/drawing/2014/main" id="{9372401E-E89E-ACCB-F685-9FB6C1652D39}"/>
                </a:ext>
              </a:extLst>
            </p:cNvPr>
            <p:cNvSpPr/>
            <p:nvPr/>
          </p:nvSpPr>
          <p:spPr>
            <a:xfrm>
              <a:off x="4140121" y="3108423"/>
              <a:ext cx="29061" cy="42572"/>
            </a:xfrm>
            <a:custGeom>
              <a:avLst/>
              <a:gdLst/>
              <a:ahLst/>
              <a:cxnLst/>
              <a:rect l="l" t="t" r="r" b="b"/>
              <a:pathLst>
                <a:path w="385" h="564" extrusionOk="0">
                  <a:moveTo>
                    <a:pt x="341" y="1"/>
                  </a:moveTo>
                  <a:cubicBezTo>
                    <a:pt x="341" y="1"/>
                    <a:pt x="304" y="31"/>
                    <a:pt x="234" y="89"/>
                  </a:cubicBezTo>
                  <a:cubicBezTo>
                    <a:pt x="177" y="139"/>
                    <a:pt x="112" y="216"/>
                    <a:pt x="75" y="283"/>
                  </a:cubicBezTo>
                  <a:cubicBezTo>
                    <a:pt x="1" y="426"/>
                    <a:pt x="29" y="505"/>
                    <a:pt x="107" y="544"/>
                  </a:cubicBezTo>
                  <a:cubicBezTo>
                    <a:pt x="129" y="555"/>
                    <a:pt x="154" y="563"/>
                    <a:pt x="179" y="563"/>
                  </a:cubicBezTo>
                  <a:cubicBezTo>
                    <a:pt x="196" y="563"/>
                    <a:pt x="213" y="560"/>
                    <a:pt x="230" y="551"/>
                  </a:cubicBezTo>
                  <a:cubicBezTo>
                    <a:pt x="274" y="530"/>
                    <a:pt x="315" y="484"/>
                    <a:pt x="350" y="408"/>
                  </a:cubicBezTo>
                  <a:cubicBezTo>
                    <a:pt x="385" y="331"/>
                    <a:pt x="382" y="232"/>
                    <a:pt x="371" y="146"/>
                  </a:cubicBezTo>
                  <a:cubicBezTo>
                    <a:pt x="359" y="63"/>
                    <a:pt x="341" y="1"/>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396;p47">
              <a:extLst>
                <a:ext uri="{FF2B5EF4-FFF2-40B4-BE49-F238E27FC236}">
                  <a16:creationId xmlns:a16="http://schemas.microsoft.com/office/drawing/2014/main" id="{C98640B0-46E6-CD18-2F64-E24756B2808E}"/>
                </a:ext>
              </a:extLst>
            </p:cNvPr>
            <p:cNvSpPr/>
            <p:nvPr/>
          </p:nvSpPr>
          <p:spPr>
            <a:xfrm>
              <a:off x="4105248" y="3119821"/>
              <a:ext cx="31476" cy="39779"/>
            </a:xfrm>
            <a:custGeom>
              <a:avLst/>
              <a:gdLst/>
              <a:ahLst/>
              <a:cxnLst/>
              <a:rect l="l" t="t" r="r" b="b"/>
              <a:pathLst>
                <a:path w="417" h="527" extrusionOk="0">
                  <a:moveTo>
                    <a:pt x="407" y="0"/>
                  </a:moveTo>
                  <a:cubicBezTo>
                    <a:pt x="407" y="0"/>
                    <a:pt x="354" y="30"/>
                    <a:pt x="289" y="72"/>
                  </a:cubicBezTo>
                  <a:cubicBezTo>
                    <a:pt x="225" y="111"/>
                    <a:pt x="146" y="167"/>
                    <a:pt x="97" y="234"/>
                  </a:cubicBezTo>
                  <a:cubicBezTo>
                    <a:pt x="0" y="361"/>
                    <a:pt x="12" y="444"/>
                    <a:pt x="84" y="497"/>
                  </a:cubicBezTo>
                  <a:cubicBezTo>
                    <a:pt x="107" y="516"/>
                    <a:pt x="135" y="527"/>
                    <a:pt x="166" y="527"/>
                  </a:cubicBezTo>
                  <a:cubicBezTo>
                    <a:pt x="221" y="527"/>
                    <a:pt x="285" y="491"/>
                    <a:pt x="347" y="405"/>
                  </a:cubicBezTo>
                  <a:cubicBezTo>
                    <a:pt x="393" y="338"/>
                    <a:pt x="410" y="231"/>
                    <a:pt x="412" y="148"/>
                  </a:cubicBezTo>
                  <a:cubicBezTo>
                    <a:pt x="417" y="65"/>
                    <a:pt x="407"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397;p47">
              <a:extLst>
                <a:ext uri="{FF2B5EF4-FFF2-40B4-BE49-F238E27FC236}">
                  <a16:creationId xmlns:a16="http://schemas.microsoft.com/office/drawing/2014/main" id="{B72E1592-1C24-31E4-358B-2677ABCD5C16}"/>
                </a:ext>
              </a:extLst>
            </p:cNvPr>
            <p:cNvSpPr/>
            <p:nvPr/>
          </p:nvSpPr>
          <p:spPr>
            <a:xfrm>
              <a:off x="4069469" y="3125860"/>
              <a:ext cx="35326" cy="36081"/>
            </a:xfrm>
            <a:custGeom>
              <a:avLst/>
              <a:gdLst/>
              <a:ahLst/>
              <a:cxnLst/>
              <a:rect l="l" t="t" r="r" b="b"/>
              <a:pathLst>
                <a:path w="468" h="478" extrusionOk="0">
                  <a:moveTo>
                    <a:pt x="467" y="1"/>
                  </a:moveTo>
                  <a:lnTo>
                    <a:pt x="467" y="1"/>
                  </a:lnTo>
                  <a:cubicBezTo>
                    <a:pt x="467" y="1"/>
                    <a:pt x="409" y="17"/>
                    <a:pt x="340" y="50"/>
                  </a:cubicBezTo>
                  <a:cubicBezTo>
                    <a:pt x="268" y="82"/>
                    <a:pt x="181" y="114"/>
                    <a:pt x="120" y="174"/>
                  </a:cubicBezTo>
                  <a:cubicBezTo>
                    <a:pt x="2" y="288"/>
                    <a:pt x="0" y="373"/>
                    <a:pt x="63" y="431"/>
                  </a:cubicBezTo>
                  <a:cubicBezTo>
                    <a:pt x="89" y="459"/>
                    <a:pt x="124" y="477"/>
                    <a:pt x="166" y="477"/>
                  </a:cubicBezTo>
                  <a:cubicBezTo>
                    <a:pt x="215" y="477"/>
                    <a:pt x="273" y="452"/>
                    <a:pt x="338" y="387"/>
                  </a:cubicBezTo>
                  <a:cubicBezTo>
                    <a:pt x="456" y="262"/>
                    <a:pt x="46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398;p47">
              <a:extLst>
                <a:ext uri="{FF2B5EF4-FFF2-40B4-BE49-F238E27FC236}">
                  <a16:creationId xmlns:a16="http://schemas.microsoft.com/office/drawing/2014/main" id="{EBCA1722-36E9-E29A-D02F-F7A9D9380CC9}"/>
                </a:ext>
              </a:extLst>
            </p:cNvPr>
            <p:cNvSpPr/>
            <p:nvPr/>
          </p:nvSpPr>
          <p:spPr>
            <a:xfrm>
              <a:off x="3923862" y="2782109"/>
              <a:ext cx="323744" cy="323971"/>
            </a:xfrm>
            <a:custGeom>
              <a:avLst/>
              <a:gdLst/>
              <a:ahLst/>
              <a:cxnLst/>
              <a:rect l="l" t="t" r="r" b="b"/>
              <a:pathLst>
                <a:path w="4289" h="4292" extrusionOk="0">
                  <a:moveTo>
                    <a:pt x="4288" y="2147"/>
                  </a:moveTo>
                  <a:cubicBezTo>
                    <a:pt x="4288" y="3331"/>
                    <a:pt x="3328" y="4291"/>
                    <a:pt x="2144" y="4291"/>
                  </a:cubicBezTo>
                  <a:cubicBezTo>
                    <a:pt x="960" y="4291"/>
                    <a:pt x="0" y="3331"/>
                    <a:pt x="0" y="2147"/>
                  </a:cubicBezTo>
                  <a:cubicBezTo>
                    <a:pt x="0" y="961"/>
                    <a:pt x="960" y="1"/>
                    <a:pt x="2144" y="1"/>
                  </a:cubicBezTo>
                  <a:cubicBezTo>
                    <a:pt x="3328" y="1"/>
                    <a:pt x="4288" y="961"/>
                    <a:pt x="4288"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399;p47">
              <a:extLst>
                <a:ext uri="{FF2B5EF4-FFF2-40B4-BE49-F238E27FC236}">
                  <a16:creationId xmlns:a16="http://schemas.microsoft.com/office/drawing/2014/main" id="{50CC4510-A46D-AB01-9AD4-3E08DC56A33B}"/>
                </a:ext>
              </a:extLst>
            </p:cNvPr>
            <p:cNvSpPr/>
            <p:nvPr/>
          </p:nvSpPr>
          <p:spPr>
            <a:xfrm>
              <a:off x="3912993" y="3571589"/>
              <a:ext cx="252866" cy="65217"/>
            </a:xfrm>
            <a:custGeom>
              <a:avLst/>
              <a:gdLst/>
              <a:ahLst/>
              <a:cxnLst/>
              <a:rect l="l" t="t" r="r" b="b"/>
              <a:pathLst>
                <a:path w="3350" h="864" extrusionOk="0">
                  <a:moveTo>
                    <a:pt x="12" y="315"/>
                  </a:moveTo>
                  <a:lnTo>
                    <a:pt x="12" y="315"/>
                  </a:lnTo>
                  <a:cubicBezTo>
                    <a:pt x="24" y="137"/>
                    <a:pt x="116" y="1"/>
                    <a:pt x="218" y="8"/>
                  </a:cubicBezTo>
                  <a:lnTo>
                    <a:pt x="3176" y="216"/>
                  </a:lnTo>
                  <a:cubicBezTo>
                    <a:pt x="3278" y="223"/>
                    <a:pt x="3350" y="371"/>
                    <a:pt x="3336" y="549"/>
                  </a:cubicBezTo>
                  <a:lnTo>
                    <a:pt x="3336" y="549"/>
                  </a:lnTo>
                  <a:cubicBezTo>
                    <a:pt x="3324" y="725"/>
                    <a:pt x="3232" y="864"/>
                    <a:pt x="3132" y="857"/>
                  </a:cubicBezTo>
                  <a:lnTo>
                    <a:pt x="172" y="648"/>
                  </a:lnTo>
                  <a:cubicBezTo>
                    <a:pt x="72" y="641"/>
                    <a:pt x="1" y="491"/>
                    <a:pt x="12" y="3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400;p47">
              <a:extLst>
                <a:ext uri="{FF2B5EF4-FFF2-40B4-BE49-F238E27FC236}">
                  <a16:creationId xmlns:a16="http://schemas.microsoft.com/office/drawing/2014/main" id="{059B0F94-C033-2B05-F6D7-D8EE378DA795}"/>
                </a:ext>
              </a:extLst>
            </p:cNvPr>
            <p:cNvSpPr/>
            <p:nvPr/>
          </p:nvSpPr>
          <p:spPr>
            <a:xfrm>
              <a:off x="4049542" y="1140347"/>
              <a:ext cx="254301" cy="1069059"/>
            </a:xfrm>
            <a:custGeom>
              <a:avLst/>
              <a:gdLst/>
              <a:ahLst/>
              <a:cxnLst/>
              <a:rect l="l" t="t" r="r" b="b"/>
              <a:pathLst>
                <a:path w="3369" h="14163" extrusionOk="0">
                  <a:moveTo>
                    <a:pt x="2387" y="14162"/>
                  </a:moveTo>
                  <a:lnTo>
                    <a:pt x="3368" y="167"/>
                  </a:lnTo>
                  <a:lnTo>
                    <a:pt x="981" y="0"/>
                  </a:lnTo>
                  <a:lnTo>
                    <a:pt x="0" y="1399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401;p47">
              <a:extLst>
                <a:ext uri="{FF2B5EF4-FFF2-40B4-BE49-F238E27FC236}">
                  <a16:creationId xmlns:a16="http://schemas.microsoft.com/office/drawing/2014/main" id="{A826F912-8EBF-4438-E21B-6CB9F7951614}"/>
                </a:ext>
              </a:extLst>
            </p:cNvPr>
            <p:cNvSpPr/>
            <p:nvPr/>
          </p:nvSpPr>
          <p:spPr>
            <a:xfrm>
              <a:off x="4104342" y="1402198"/>
              <a:ext cx="181158" cy="26268"/>
            </a:xfrm>
            <a:custGeom>
              <a:avLst/>
              <a:gdLst/>
              <a:ahLst/>
              <a:cxnLst/>
              <a:rect l="l" t="t" r="r" b="b"/>
              <a:pathLst>
                <a:path w="2400" h="348" extrusionOk="0">
                  <a:moveTo>
                    <a:pt x="2388" y="348"/>
                  </a:moveTo>
                  <a:lnTo>
                    <a:pt x="1" y="179"/>
                  </a:lnTo>
                  <a:lnTo>
                    <a:pt x="12" y="1"/>
                  </a:lnTo>
                  <a:lnTo>
                    <a:pt x="2399" y="17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402;p47">
              <a:extLst>
                <a:ext uri="{FF2B5EF4-FFF2-40B4-BE49-F238E27FC236}">
                  <a16:creationId xmlns:a16="http://schemas.microsoft.com/office/drawing/2014/main" id="{BBD34A92-C089-70B5-30B9-EB430EA4F8E7}"/>
                </a:ext>
              </a:extLst>
            </p:cNvPr>
            <p:cNvSpPr/>
            <p:nvPr/>
          </p:nvSpPr>
          <p:spPr>
            <a:xfrm>
              <a:off x="4093699" y="1554297"/>
              <a:ext cx="181158" cy="26041"/>
            </a:xfrm>
            <a:custGeom>
              <a:avLst/>
              <a:gdLst/>
              <a:ahLst/>
              <a:cxnLst/>
              <a:rect l="l" t="t" r="r" b="b"/>
              <a:pathLst>
                <a:path w="2400" h="345" extrusionOk="0">
                  <a:moveTo>
                    <a:pt x="2388" y="345"/>
                  </a:moveTo>
                  <a:lnTo>
                    <a:pt x="1"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403;p47">
              <a:extLst>
                <a:ext uri="{FF2B5EF4-FFF2-40B4-BE49-F238E27FC236}">
                  <a16:creationId xmlns:a16="http://schemas.microsoft.com/office/drawing/2014/main" id="{79659891-28BF-994B-5DAA-090D87215B77}"/>
                </a:ext>
              </a:extLst>
            </p:cNvPr>
            <p:cNvSpPr/>
            <p:nvPr/>
          </p:nvSpPr>
          <p:spPr>
            <a:xfrm>
              <a:off x="4083056" y="1706169"/>
              <a:ext cx="181083" cy="26268"/>
            </a:xfrm>
            <a:custGeom>
              <a:avLst/>
              <a:gdLst/>
              <a:ahLst/>
              <a:cxnLst/>
              <a:rect l="l" t="t" r="r" b="b"/>
              <a:pathLst>
                <a:path w="2399" h="348" extrusionOk="0">
                  <a:moveTo>
                    <a:pt x="2387" y="347"/>
                  </a:moveTo>
                  <a:lnTo>
                    <a:pt x="1" y="179"/>
                  </a:lnTo>
                  <a:lnTo>
                    <a:pt x="12" y="0"/>
                  </a:lnTo>
                  <a:lnTo>
                    <a:pt x="2399" y="16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404;p47">
              <a:extLst>
                <a:ext uri="{FF2B5EF4-FFF2-40B4-BE49-F238E27FC236}">
                  <a16:creationId xmlns:a16="http://schemas.microsoft.com/office/drawing/2014/main" id="{8779C42D-6C44-C0BA-3B48-9C8A6A520E69}"/>
                </a:ext>
              </a:extLst>
            </p:cNvPr>
            <p:cNvSpPr/>
            <p:nvPr/>
          </p:nvSpPr>
          <p:spPr>
            <a:xfrm>
              <a:off x="4072413" y="1858268"/>
              <a:ext cx="181083" cy="26041"/>
            </a:xfrm>
            <a:custGeom>
              <a:avLst/>
              <a:gdLst/>
              <a:ahLst/>
              <a:cxnLst/>
              <a:rect l="l" t="t" r="r" b="b"/>
              <a:pathLst>
                <a:path w="2399" h="345" extrusionOk="0">
                  <a:moveTo>
                    <a:pt x="2387" y="345"/>
                  </a:moveTo>
                  <a:lnTo>
                    <a:pt x="0"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405;p47">
              <a:extLst>
                <a:ext uri="{FF2B5EF4-FFF2-40B4-BE49-F238E27FC236}">
                  <a16:creationId xmlns:a16="http://schemas.microsoft.com/office/drawing/2014/main" id="{664B5AA6-CD50-0801-3004-1FD5F36A6261}"/>
                </a:ext>
              </a:extLst>
            </p:cNvPr>
            <p:cNvSpPr/>
            <p:nvPr/>
          </p:nvSpPr>
          <p:spPr>
            <a:xfrm>
              <a:off x="4061770" y="2010141"/>
              <a:ext cx="181083" cy="26041"/>
            </a:xfrm>
            <a:custGeom>
              <a:avLst/>
              <a:gdLst/>
              <a:ahLst/>
              <a:cxnLst/>
              <a:rect l="l" t="t" r="r" b="b"/>
              <a:pathLst>
                <a:path w="2399" h="345" extrusionOk="0">
                  <a:moveTo>
                    <a:pt x="2387" y="345"/>
                  </a:moveTo>
                  <a:lnTo>
                    <a:pt x="0"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406;p47">
              <a:extLst>
                <a:ext uri="{FF2B5EF4-FFF2-40B4-BE49-F238E27FC236}">
                  <a16:creationId xmlns:a16="http://schemas.microsoft.com/office/drawing/2014/main" id="{277E9904-C320-5F87-AFD4-CEEBBB54CD72}"/>
                </a:ext>
              </a:extLst>
            </p:cNvPr>
            <p:cNvSpPr/>
            <p:nvPr/>
          </p:nvSpPr>
          <p:spPr>
            <a:xfrm>
              <a:off x="4051127" y="2162164"/>
              <a:ext cx="181083" cy="26117"/>
            </a:xfrm>
            <a:custGeom>
              <a:avLst/>
              <a:gdLst/>
              <a:ahLst/>
              <a:cxnLst/>
              <a:rect l="l" t="t" r="r" b="b"/>
              <a:pathLst>
                <a:path w="2399" h="346" extrusionOk="0">
                  <a:moveTo>
                    <a:pt x="2387" y="345"/>
                  </a:moveTo>
                  <a:lnTo>
                    <a:pt x="0" y="177"/>
                  </a:lnTo>
                  <a:lnTo>
                    <a:pt x="12" y="1"/>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407;p47">
              <a:extLst>
                <a:ext uri="{FF2B5EF4-FFF2-40B4-BE49-F238E27FC236}">
                  <a16:creationId xmlns:a16="http://schemas.microsoft.com/office/drawing/2014/main" id="{47A39E80-4376-299B-39D1-47D0C4D3066D}"/>
                </a:ext>
              </a:extLst>
            </p:cNvPr>
            <p:cNvSpPr/>
            <p:nvPr/>
          </p:nvSpPr>
          <p:spPr>
            <a:xfrm>
              <a:off x="4290634" y="1013233"/>
              <a:ext cx="81068" cy="27476"/>
            </a:xfrm>
            <a:custGeom>
              <a:avLst/>
              <a:gdLst/>
              <a:ahLst/>
              <a:cxnLst/>
              <a:rect l="l" t="t" r="r" b="b"/>
              <a:pathLst>
                <a:path w="1074" h="364" extrusionOk="0">
                  <a:moveTo>
                    <a:pt x="1" y="290"/>
                  </a:moveTo>
                  <a:lnTo>
                    <a:pt x="21" y="1"/>
                  </a:lnTo>
                  <a:lnTo>
                    <a:pt x="1074" y="75"/>
                  </a:lnTo>
                  <a:lnTo>
                    <a:pt x="1053" y="36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408;p47">
              <a:extLst>
                <a:ext uri="{FF2B5EF4-FFF2-40B4-BE49-F238E27FC236}">
                  <a16:creationId xmlns:a16="http://schemas.microsoft.com/office/drawing/2014/main" id="{39BE9800-E8E9-7D32-9EE6-8EA129AF57D1}"/>
                </a:ext>
              </a:extLst>
            </p:cNvPr>
            <p:cNvSpPr/>
            <p:nvPr/>
          </p:nvSpPr>
          <p:spPr>
            <a:xfrm>
              <a:off x="4370042" y="1004703"/>
              <a:ext cx="61216" cy="58197"/>
            </a:xfrm>
            <a:custGeom>
              <a:avLst/>
              <a:gdLst/>
              <a:ahLst/>
              <a:cxnLst/>
              <a:rect l="l" t="t" r="r" b="b"/>
              <a:pathLst>
                <a:path w="811" h="771" extrusionOk="0">
                  <a:moveTo>
                    <a:pt x="757" y="770"/>
                  </a:moveTo>
                  <a:lnTo>
                    <a:pt x="810" y="0"/>
                  </a:lnTo>
                  <a:lnTo>
                    <a:pt x="22" y="188"/>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409;p47">
              <a:extLst>
                <a:ext uri="{FF2B5EF4-FFF2-40B4-BE49-F238E27FC236}">
                  <a16:creationId xmlns:a16="http://schemas.microsoft.com/office/drawing/2014/main" id="{A22C1EAF-6C24-A491-35E7-29076F890EA6}"/>
                </a:ext>
              </a:extLst>
            </p:cNvPr>
            <p:cNvSpPr/>
            <p:nvPr/>
          </p:nvSpPr>
          <p:spPr>
            <a:xfrm>
              <a:off x="4283463" y="1115890"/>
              <a:ext cx="81068" cy="27325"/>
            </a:xfrm>
            <a:custGeom>
              <a:avLst/>
              <a:gdLst/>
              <a:ahLst/>
              <a:cxnLst/>
              <a:rect l="l" t="t" r="r" b="b"/>
              <a:pathLst>
                <a:path w="1074" h="362" extrusionOk="0">
                  <a:moveTo>
                    <a:pt x="1" y="287"/>
                  </a:moveTo>
                  <a:lnTo>
                    <a:pt x="22" y="1"/>
                  </a:lnTo>
                  <a:lnTo>
                    <a:pt x="1074" y="72"/>
                  </a:lnTo>
                  <a:lnTo>
                    <a:pt x="1053" y="3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410;p47">
              <a:extLst>
                <a:ext uri="{FF2B5EF4-FFF2-40B4-BE49-F238E27FC236}">
                  <a16:creationId xmlns:a16="http://schemas.microsoft.com/office/drawing/2014/main" id="{BDB7047B-229D-0C21-7C74-FA9E74B37106}"/>
                </a:ext>
              </a:extLst>
            </p:cNvPr>
            <p:cNvSpPr/>
            <p:nvPr/>
          </p:nvSpPr>
          <p:spPr>
            <a:xfrm>
              <a:off x="4362947" y="1107360"/>
              <a:ext cx="61141" cy="58197"/>
            </a:xfrm>
            <a:custGeom>
              <a:avLst/>
              <a:gdLst/>
              <a:ahLst/>
              <a:cxnLst/>
              <a:rect l="l" t="t" r="r" b="b"/>
              <a:pathLst>
                <a:path w="810" h="771" extrusionOk="0">
                  <a:moveTo>
                    <a:pt x="754" y="770"/>
                  </a:moveTo>
                  <a:lnTo>
                    <a:pt x="810" y="0"/>
                  </a:lnTo>
                  <a:lnTo>
                    <a:pt x="21" y="185"/>
                  </a:lnTo>
                  <a:lnTo>
                    <a:pt x="0" y="4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411;p47">
              <a:extLst>
                <a:ext uri="{FF2B5EF4-FFF2-40B4-BE49-F238E27FC236}">
                  <a16:creationId xmlns:a16="http://schemas.microsoft.com/office/drawing/2014/main" id="{ADBC1EB5-1C7B-6756-6616-B0B0075CC8F7}"/>
                </a:ext>
              </a:extLst>
            </p:cNvPr>
            <p:cNvSpPr/>
            <p:nvPr/>
          </p:nvSpPr>
          <p:spPr>
            <a:xfrm>
              <a:off x="4073621" y="998060"/>
              <a:ext cx="81068" cy="27325"/>
            </a:xfrm>
            <a:custGeom>
              <a:avLst/>
              <a:gdLst/>
              <a:ahLst/>
              <a:cxnLst/>
              <a:rect l="l" t="t" r="r" b="b"/>
              <a:pathLst>
                <a:path w="1074" h="362" extrusionOk="0">
                  <a:moveTo>
                    <a:pt x="1053" y="361"/>
                  </a:moveTo>
                  <a:lnTo>
                    <a:pt x="1074" y="74"/>
                  </a:lnTo>
                  <a:lnTo>
                    <a:pt x="21" y="0"/>
                  </a:lnTo>
                  <a:lnTo>
                    <a:pt x="1" y="2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412;p47">
              <a:extLst>
                <a:ext uri="{FF2B5EF4-FFF2-40B4-BE49-F238E27FC236}">
                  <a16:creationId xmlns:a16="http://schemas.microsoft.com/office/drawing/2014/main" id="{9EE8D759-7D60-637C-A9F9-0F982A86DFE4}"/>
                </a:ext>
              </a:extLst>
            </p:cNvPr>
            <p:cNvSpPr/>
            <p:nvPr/>
          </p:nvSpPr>
          <p:spPr>
            <a:xfrm>
              <a:off x="4014065" y="975717"/>
              <a:ext cx="61216" cy="58348"/>
            </a:xfrm>
            <a:custGeom>
              <a:avLst/>
              <a:gdLst/>
              <a:ahLst/>
              <a:cxnLst/>
              <a:rect l="l" t="t" r="r" b="b"/>
              <a:pathLst>
                <a:path w="811" h="773" extrusionOk="0">
                  <a:moveTo>
                    <a:pt x="1" y="773"/>
                  </a:moveTo>
                  <a:lnTo>
                    <a:pt x="56" y="0"/>
                  </a:lnTo>
                  <a:lnTo>
                    <a:pt x="810" y="296"/>
                  </a:lnTo>
                  <a:lnTo>
                    <a:pt x="790" y="5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413;p47">
              <a:extLst>
                <a:ext uri="{FF2B5EF4-FFF2-40B4-BE49-F238E27FC236}">
                  <a16:creationId xmlns:a16="http://schemas.microsoft.com/office/drawing/2014/main" id="{618C7506-73C4-C25F-402E-97AA9296512B}"/>
                </a:ext>
              </a:extLst>
            </p:cNvPr>
            <p:cNvSpPr/>
            <p:nvPr/>
          </p:nvSpPr>
          <p:spPr>
            <a:xfrm>
              <a:off x="4066450" y="1100567"/>
              <a:ext cx="80917" cy="27476"/>
            </a:xfrm>
            <a:custGeom>
              <a:avLst/>
              <a:gdLst/>
              <a:ahLst/>
              <a:cxnLst/>
              <a:rect l="l" t="t" r="r" b="b"/>
              <a:pathLst>
                <a:path w="1072" h="364" extrusionOk="0">
                  <a:moveTo>
                    <a:pt x="1053" y="363"/>
                  </a:moveTo>
                  <a:lnTo>
                    <a:pt x="1072" y="74"/>
                  </a:lnTo>
                  <a:lnTo>
                    <a:pt x="19" y="0"/>
                  </a:lnTo>
                  <a:lnTo>
                    <a:pt x="1" y="2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414;p47">
              <a:extLst>
                <a:ext uri="{FF2B5EF4-FFF2-40B4-BE49-F238E27FC236}">
                  <a16:creationId xmlns:a16="http://schemas.microsoft.com/office/drawing/2014/main" id="{66FB3D4B-373E-BEB0-9753-9D800528C4A7}"/>
                </a:ext>
              </a:extLst>
            </p:cNvPr>
            <p:cNvSpPr/>
            <p:nvPr/>
          </p:nvSpPr>
          <p:spPr>
            <a:xfrm>
              <a:off x="4006969" y="1078375"/>
              <a:ext cx="60990" cy="58197"/>
            </a:xfrm>
            <a:custGeom>
              <a:avLst/>
              <a:gdLst/>
              <a:ahLst/>
              <a:cxnLst/>
              <a:rect l="l" t="t" r="r" b="b"/>
              <a:pathLst>
                <a:path w="808" h="771" extrusionOk="0">
                  <a:moveTo>
                    <a:pt x="0" y="770"/>
                  </a:moveTo>
                  <a:lnTo>
                    <a:pt x="53" y="0"/>
                  </a:lnTo>
                  <a:lnTo>
                    <a:pt x="807" y="294"/>
                  </a:lnTo>
                  <a:lnTo>
                    <a:pt x="789" y="58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415;p47">
              <a:extLst>
                <a:ext uri="{FF2B5EF4-FFF2-40B4-BE49-F238E27FC236}">
                  <a16:creationId xmlns:a16="http://schemas.microsoft.com/office/drawing/2014/main" id="{AF7E5918-CCC6-3DE7-44DD-DE7E4124908F}"/>
                </a:ext>
              </a:extLst>
            </p:cNvPr>
            <p:cNvSpPr/>
            <p:nvPr/>
          </p:nvSpPr>
          <p:spPr>
            <a:xfrm>
              <a:off x="4115740" y="1221491"/>
              <a:ext cx="182441" cy="44459"/>
            </a:xfrm>
            <a:custGeom>
              <a:avLst/>
              <a:gdLst/>
              <a:ahLst/>
              <a:cxnLst/>
              <a:rect l="l" t="t" r="r" b="b"/>
              <a:pathLst>
                <a:path w="2417" h="589" extrusionOk="0">
                  <a:moveTo>
                    <a:pt x="2387" y="588"/>
                  </a:moveTo>
                  <a:lnTo>
                    <a:pt x="0" y="422"/>
                  </a:lnTo>
                  <a:lnTo>
                    <a:pt x="30" y="1"/>
                  </a:lnTo>
                  <a:lnTo>
                    <a:pt x="2417" y="17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416;p47">
              <a:extLst>
                <a:ext uri="{FF2B5EF4-FFF2-40B4-BE49-F238E27FC236}">
                  <a16:creationId xmlns:a16="http://schemas.microsoft.com/office/drawing/2014/main" id="{B1D1DFDC-E92C-F1C7-29E3-98FBDB19EFEB}"/>
                </a:ext>
              </a:extLst>
            </p:cNvPr>
            <p:cNvSpPr/>
            <p:nvPr/>
          </p:nvSpPr>
          <p:spPr>
            <a:xfrm>
              <a:off x="3985456" y="1222925"/>
              <a:ext cx="173232" cy="2377019"/>
            </a:xfrm>
            <a:custGeom>
              <a:avLst/>
              <a:gdLst/>
              <a:ahLst/>
              <a:cxnLst/>
              <a:rect l="l" t="t" r="r" b="b"/>
              <a:pathLst>
                <a:path w="2295" h="31491" extrusionOk="0">
                  <a:moveTo>
                    <a:pt x="2207" y="0"/>
                  </a:moveTo>
                  <a:lnTo>
                    <a:pt x="1" y="31486"/>
                  </a:lnTo>
                  <a:lnTo>
                    <a:pt x="91" y="31491"/>
                  </a:lnTo>
                  <a:lnTo>
                    <a:pt x="2295" y="7"/>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417;p47">
              <a:extLst>
                <a:ext uri="{FF2B5EF4-FFF2-40B4-BE49-F238E27FC236}">
                  <a16:creationId xmlns:a16="http://schemas.microsoft.com/office/drawing/2014/main" id="{5D07CDAF-D1B3-76AE-BF97-1FCB0C1FC0CB}"/>
                </a:ext>
              </a:extLst>
            </p:cNvPr>
            <p:cNvSpPr/>
            <p:nvPr/>
          </p:nvSpPr>
          <p:spPr>
            <a:xfrm>
              <a:off x="4020707" y="1225567"/>
              <a:ext cx="173308" cy="2376793"/>
            </a:xfrm>
            <a:custGeom>
              <a:avLst/>
              <a:gdLst/>
              <a:ahLst/>
              <a:cxnLst/>
              <a:rect l="l" t="t" r="r" b="b"/>
              <a:pathLst>
                <a:path w="2296" h="31488" extrusionOk="0">
                  <a:moveTo>
                    <a:pt x="2207" y="0"/>
                  </a:moveTo>
                  <a:lnTo>
                    <a:pt x="1" y="31483"/>
                  </a:lnTo>
                  <a:lnTo>
                    <a:pt x="89" y="31488"/>
                  </a:lnTo>
                  <a:lnTo>
                    <a:pt x="2295" y="5"/>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418;p47">
              <a:extLst>
                <a:ext uri="{FF2B5EF4-FFF2-40B4-BE49-F238E27FC236}">
                  <a16:creationId xmlns:a16="http://schemas.microsoft.com/office/drawing/2014/main" id="{4B3DD9AB-7CA9-4057-CC00-DB622F09B6E9}"/>
                </a:ext>
              </a:extLst>
            </p:cNvPr>
            <p:cNvSpPr/>
            <p:nvPr/>
          </p:nvSpPr>
          <p:spPr>
            <a:xfrm>
              <a:off x="4056033" y="1227983"/>
              <a:ext cx="173232" cy="2377019"/>
            </a:xfrm>
            <a:custGeom>
              <a:avLst/>
              <a:gdLst/>
              <a:ahLst/>
              <a:cxnLst/>
              <a:rect l="l" t="t" r="r" b="b"/>
              <a:pathLst>
                <a:path w="2295" h="31491" extrusionOk="0">
                  <a:moveTo>
                    <a:pt x="2207" y="0"/>
                  </a:moveTo>
                  <a:lnTo>
                    <a:pt x="0" y="31484"/>
                  </a:lnTo>
                  <a:lnTo>
                    <a:pt x="90" y="31491"/>
                  </a:lnTo>
                  <a:lnTo>
                    <a:pt x="2294" y="7"/>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419;p47">
              <a:extLst>
                <a:ext uri="{FF2B5EF4-FFF2-40B4-BE49-F238E27FC236}">
                  <a16:creationId xmlns:a16="http://schemas.microsoft.com/office/drawing/2014/main" id="{6D15DBF4-7A43-4118-7583-880D38274D61}"/>
                </a:ext>
              </a:extLst>
            </p:cNvPr>
            <p:cNvSpPr/>
            <p:nvPr/>
          </p:nvSpPr>
          <p:spPr>
            <a:xfrm>
              <a:off x="4090529" y="1232361"/>
              <a:ext cx="173610" cy="2376642"/>
            </a:xfrm>
            <a:custGeom>
              <a:avLst/>
              <a:gdLst/>
              <a:ahLst/>
              <a:cxnLst/>
              <a:rect l="l" t="t" r="r" b="b"/>
              <a:pathLst>
                <a:path w="2300" h="31486" extrusionOk="0">
                  <a:moveTo>
                    <a:pt x="2210" y="0"/>
                  </a:moveTo>
                  <a:lnTo>
                    <a:pt x="1" y="31481"/>
                  </a:lnTo>
                  <a:lnTo>
                    <a:pt x="91" y="31486"/>
                  </a:lnTo>
                  <a:lnTo>
                    <a:pt x="2300" y="7"/>
                  </a:lnTo>
                  <a:lnTo>
                    <a:pt x="2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420;p47">
              <a:extLst>
                <a:ext uri="{FF2B5EF4-FFF2-40B4-BE49-F238E27FC236}">
                  <a16:creationId xmlns:a16="http://schemas.microsoft.com/office/drawing/2014/main" id="{8C493E5F-9608-1A9A-BA29-06C9831DB923}"/>
                </a:ext>
              </a:extLst>
            </p:cNvPr>
            <p:cNvSpPr/>
            <p:nvPr/>
          </p:nvSpPr>
          <p:spPr>
            <a:xfrm>
              <a:off x="4082528" y="936089"/>
              <a:ext cx="273322" cy="264868"/>
            </a:xfrm>
            <a:custGeom>
              <a:avLst/>
              <a:gdLst/>
              <a:ahLst/>
              <a:cxnLst/>
              <a:rect l="l" t="t" r="r" b="b"/>
              <a:pathLst>
                <a:path w="3621" h="3509" extrusionOk="0">
                  <a:moveTo>
                    <a:pt x="3271" y="3504"/>
                  </a:moveTo>
                  <a:lnTo>
                    <a:pt x="121" y="3282"/>
                  </a:lnTo>
                  <a:cubicBezTo>
                    <a:pt x="51" y="3278"/>
                    <a:pt x="1" y="3218"/>
                    <a:pt x="5" y="3150"/>
                  </a:cubicBezTo>
                  <a:lnTo>
                    <a:pt x="218" y="118"/>
                  </a:lnTo>
                  <a:cubicBezTo>
                    <a:pt x="223" y="51"/>
                    <a:pt x="280" y="0"/>
                    <a:pt x="350" y="5"/>
                  </a:cubicBezTo>
                  <a:lnTo>
                    <a:pt x="3502" y="225"/>
                  </a:lnTo>
                  <a:cubicBezTo>
                    <a:pt x="3569" y="229"/>
                    <a:pt x="3620" y="289"/>
                    <a:pt x="3616" y="356"/>
                  </a:cubicBezTo>
                  <a:lnTo>
                    <a:pt x="3403" y="3389"/>
                  </a:lnTo>
                  <a:cubicBezTo>
                    <a:pt x="3398" y="3456"/>
                    <a:pt x="3340" y="3509"/>
                    <a:pt x="3271" y="35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421;p47">
              <a:extLst>
                <a:ext uri="{FF2B5EF4-FFF2-40B4-BE49-F238E27FC236}">
                  <a16:creationId xmlns:a16="http://schemas.microsoft.com/office/drawing/2014/main" id="{1BED5909-FB5D-F5AC-C1B7-32F6D7F24BC2}"/>
                </a:ext>
              </a:extLst>
            </p:cNvPr>
            <p:cNvSpPr/>
            <p:nvPr/>
          </p:nvSpPr>
          <p:spPr>
            <a:xfrm>
              <a:off x="4260818" y="996098"/>
              <a:ext cx="54876" cy="54725"/>
            </a:xfrm>
            <a:custGeom>
              <a:avLst/>
              <a:gdLst/>
              <a:ahLst/>
              <a:cxnLst/>
              <a:rect l="l" t="t" r="r" b="b"/>
              <a:pathLst>
                <a:path w="727" h="725" extrusionOk="0">
                  <a:moveTo>
                    <a:pt x="338" y="725"/>
                  </a:moveTo>
                  <a:lnTo>
                    <a:pt x="0" y="339"/>
                  </a:lnTo>
                  <a:lnTo>
                    <a:pt x="389" y="1"/>
                  </a:lnTo>
                  <a:lnTo>
                    <a:pt x="726"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422;p47">
              <a:extLst>
                <a:ext uri="{FF2B5EF4-FFF2-40B4-BE49-F238E27FC236}">
                  <a16:creationId xmlns:a16="http://schemas.microsoft.com/office/drawing/2014/main" id="{CD729D5B-213D-AC58-F3D9-E93E0A643918}"/>
                </a:ext>
              </a:extLst>
            </p:cNvPr>
            <p:cNvSpPr/>
            <p:nvPr/>
          </p:nvSpPr>
          <p:spPr>
            <a:xfrm>
              <a:off x="4253799" y="1095283"/>
              <a:ext cx="54876" cy="54725"/>
            </a:xfrm>
            <a:custGeom>
              <a:avLst/>
              <a:gdLst/>
              <a:ahLst/>
              <a:cxnLst/>
              <a:rect l="l" t="t" r="r" b="b"/>
              <a:pathLst>
                <a:path w="727" h="725" extrusionOk="0">
                  <a:moveTo>
                    <a:pt x="338" y="725"/>
                  </a:moveTo>
                  <a:lnTo>
                    <a:pt x="1" y="338"/>
                  </a:lnTo>
                  <a:lnTo>
                    <a:pt x="389" y="1"/>
                  </a:lnTo>
                  <a:lnTo>
                    <a:pt x="727" y="3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423;p47">
              <a:extLst>
                <a:ext uri="{FF2B5EF4-FFF2-40B4-BE49-F238E27FC236}">
                  <a16:creationId xmlns:a16="http://schemas.microsoft.com/office/drawing/2014/main" id="{8CCB4B46-4E59-9E4E-5C13-347FDC2DD63E}"/>
                </a:ext>
              </a:extLst>
            </p:cNvPr>
            <p:cNvSpPr/>
            <p:nvPr/>
          </p:nvSpPr>
          <p:spPr>
            <a:xfrm>
              <a:off x="4129855" y="986889"/>
              <a:ext cx="54725" cy="54876"/>
            </a:xfrm>
            <a:custGeom>
              <a:avLst/>
              <a:gdLst/>
              <a:ahLst/>
              <a:cxnLst/>
              <a:rect l="l" t="t" r="r" b="b"/>
              <a:pathLst>
                <a:path w="725" h="727" extrusionOk="0">
                  <a:moveTo>
                    <a:pt x="338" y="727"/>
                  </a:moveTo>
                  <a:lnTo>
                    <a:pt x="0" y="338"/>
                  </a:lnTo>
                  <a:lnTo>
                    <a:pt x="389" y="0"/>
                  </a:lnTo>
                  <a:lnTo>
                    <a:pt x="724"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424;p47">
              <a:extLst>
                <a:ext uri="{FF2B5EF4-FFF2-40B4-BE49-F238E27FC236}">
                  <a16:creationId xmlns:a16="http://schemas.microsoft.com/office/drawing/2014/main" id="{6641EB04-BFB6-A686-51B1-33C7062CCF33}"/>
                </a:ext>
              </a:extLst>
            </p:cNvPr>
            <p:cNvSpPr/>
            <p:nvPr/>
          </p:nvSpPr>
          <p:spPr>
            <a:xfrm>
              <a:off x="4122836" y="1086074"/>
              <a:ext cx="54725" cy="54876"/>
            </a:xfrm>
            <a:custGeom>
              <a:avLst/>
              <a:gdLst/>
              <a:ahLst/>
              <a:cxnLst/>
              <a:rect l="l" t="t" r="r" b="b"/>
              <a:pathLst>
                <a:path w="725" h="727" extrusionOk="0">
                  <a:moveTo>
                    <a:pt x="339" y="726"/>
                  </a:moveTo>
                  <a:lnTo>
                    <a:pt x="1" y="338"/>
                  </a:lnTo>
                  <a:lnTo>
                    <a:pt x="389" y="0"/>
                  </a:lnTo>
                  <a:lnTo>
                    <a:pt x="725"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computer screen shot of text&#10;&#10;Description automatically generated">
            <a:extLst>
              <a:ext uri="{FF2B5EF4-FFF2-40B4-BE49-F238E27FC236}">
                <a16:creationId xmlns:a16="http://schemas.microsoft.com/office/drawing/2014/main" id="{19BB377A-D294-916A-2E5E-84CA8959CCF3}"/>
              </a:ext>
            </a:extLst>
          </p:cNvPr>
          <p:cNvPicPr>
            <a:picLocks noChangeAspect="1"/>
          </p:cNvPicPr>
          <p:nvPr/>
        </p:nvPicPr>
        <p:blipFill>
          <a:blip r:embed="rId3"/>
          <a:stretch>
            <a:fillRect/>
          </a:stretch>
        </p:blipFill>
        <p:spPr>
          <a:xfrm>
            <a:off x="188113" y="1552560"/>
            <a:ext cx="4862839" cy="1686762"/>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6" name="Picture 5" descr="A screenshot of a computer&#10;&#10;Description automatically generated">
            <a:extLst>
              <a:ext uri="{FF2B5EF4-FFF2-40B4-BE49-F238E27FC236}">
                <a16:creationId xmlns:a16="http://schemas.microsoft.com/office/drawing/2014/main" id="{0D48AB98-90E0-21EE-5706-253D89A69321}"/>
              </a:ext>
            </a:extLst>
          </p:cNvPr>
          <p:cNvPicPr>
            <a:picLocks noChangeAspect="1"/>
          </p:cNvPicPr>
          <p:nvPr/>
        </p:nvPicPr>
        <p:blipFill>
          <a:blip r:embed="rId4"/>
          <a:stretch>
            <a:fillRect/>
          </a:stretch>
        </p:blipFill>
        <p:spPr>
          <a:xfrm>
            <a:off x="1886419" y="3580142"/>
            <a:ext cx="5896043" cy="1362641"/>
          </a:xfrm>
          <a:prstGeom prst="rect">
            <a:avLst/>
          </a:prstGeom>
          <a:effectLst>
            <a:glow rad="101600">
              <a:schemeClr val="accent1">
                <a:alpha val="40000"/>
              </a:schemeClr>
            </a:glow>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C4D1EC60-FA37-92A8-C199-3EEA318BD40F}"/>
              </a:ext>
            </a:extLst>
          </p:cNvPr>
          <p:cNvSpPr txBox="1"/>
          <p:nvPr/>
        </p:nvSpPr>
        <p:spPr>
          <a:xfrm>
            <a:off x="2124929" y="4973864"/>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320968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ctrTitle"/>
          </p:nvPr>
        </p:nvSpPr>
        <p:spPr>
          <a:xfrm>
            <a:off x="703363" y="821739"/>
            <a:ext cx="5120700" cy="18689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800" dirty="0"/>
              <a:t>Thank You</a:t>
            </a:r>
            <a:endParaRPr sz="5800" dirty="0"/>
          </a:p>
        </p:txBody>
      </p:sp>
      <p:grpSp>
        <p:nvGrpSpPr>
          <p:cNvPr id="225" name="Google Shape;225;p28"/>
          <p:cNvGrpSpPr/>
          <p:nvPr/>
        </p:nvGrpSpPr>
        <p:grpSpPr>
          <a:xfrm>
            <a:off x="7286737" y="823960"/>
            <a:ext cx="377921" cy="260598"/>
            <a:chOff x="3014874" y="647498"/>
            <a:chExt cx="377921" cy="260598"/>
          </a:xfrm>
        </p:grpSpPr>
        <p:sp>
          <p:nvSpPr>
            <p:cNvPr id="226" name="Google Shape;226;p28"/>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8"/>
          <p:cNvGrpSpPr/>
          <p:nvPr/>
        </p:nvGrpSpPr>
        <p:grpSpPr>
          <a:xfrm>
            <a:off x="1627745" y="310683"/>
            <a:ext cx="370752" cy="254712"/>
            <a:chOff x="2173859" y="965668"/>
            <a:chExt cx="229838" cy="157902"/>
          </a:xfrm>
        </p:grpSpPr>
        <p:sp>
          <p:nvSpPr>
            <p:cNvPr id="231" name="Google Shape;231;p28"/>
            <p:cNvSpPr/>
            <p:nvPr/>
          </p:nvSpPr>
          <p:spPr>
            <a:xfrm>
              <a:off x="2173859" y="965668"/>
              <a:ext cx="127958" cy="104821"/>
            </a:xfrm>
            <a:custGeom>
              <a:avLst/>
              <a:gdLst/>
              <a:ahLst/>
              <a:cxnLst/>
              <a:rect l="l" t="t" r="r" b="b"/>
              <a:pathLst>
                <a:path w="4004" h="3280" extrusionOk="0">
                  <a:moveTo>
                    <a:pt x="3837" y="0"/>
                  </a:moveTo>
                  <a:lnTo>
                    <a:pt x="1656" y="2697"/>
                  </a:lnTo>
                  <a:cubicBezTo>
                    <a:pt x="1578" y="2498"/>
                    <a:pt x="1369" y="2301"/>
                    <a:pt x="1085" y="2190"/>
                  </a:cubicBezTo>
                  <a:cubicBezTo>
                    <a:pt x="938" y="2133"/>
                    <a:pt x="789" y="2105"/>
                    <a:pt x="654" y="2105"/>
                  </a:cubicBezTo>
                  <a:cubicBezTo>
                    <a:pt x="394" y="2105"/>
                    <a:pt x="180" y="2206"/>
                    <a:pt x="109" y="2387"/>
                  </a:cubicBezTo>
                  <a:cubicBezTo>
                    <a:pt x="0" y="2665"/>
                    <a:pt x="262" y="3028"/>
                    <a:pt x="692" y="3194"/>
                  </a:cubicBezTo>
                  <a:cubicBezTo>
                    <a:pt x="839" y="3252"/>
                    <a:pt x="988" y="3280"/>
                    <a:pt x="1123" y="3280"/>
                  </a:cubicBezTo>
                  <a:cubicBezTo>
                    <a:pt x="1333" y="3280"/>
                    <a:pt x="1512" y="3213"/>
                    <a:pt x="1610" y="3092"/>
                  </a:cubicBezTo>
                  <a:lnTo>
                    <a:pt x="1612" y="3092"/>
                  </a:lnTo>
                  <a:lnTo>
                    <a:pt x="4004" y="134"/>
                  </a:lnTo>
                  <a:lnTo>
                    <a:pt x="38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275772" y="1019676"/>
              <a:ext cx="127926" cy="103894"/>
            </a:xfrm>
            <a:custGeom>
              <a:avLst/>
              <a:gdLst/>
              <a:ahLst/>
              <a:cxnLst/>
              <a:rect l="l" t="t" r="r" b="b"/>
              <a:pathLst>
                <a:path w="4003" h="3251" extrusionOk="0">
                  <a:moveTo>
                    <a:pt x="3810" y="1"/>
                  </a:moveTo>
                  <a:lnTo>
                    <a:pt x="1657" y="2668"/>
                  </a:lnTo>
                  <a:cubicBezTo>
                    <a:pt x="1578" y="2466"/>
                    <a:pt x="1368" y="2272"/>
                    <a:pt x="1083" y="2161"/>
                  </a:cubicBezTo>
                  <a:cubicBezTo>
                    <a:pt x="935" y="2103"/>
                    <a:pt x="786" y="2075"/>
                    <a:pt x="651" y="2075"/>
                  </a:cubicBezTo>
                  <a:cubicBezTo>
                    <a:pt x="392" y="2075"/>
                    <a:pt x="181" y="2176"/>
                    <a:pt x="109" y="2358"/>
                  </a:cubicBezTo>
                  <a:cubicBezTo>
                    <a:pt x="1" y="2635"/>
                    <a:pt x="262" y="2996"/>
                    <a:pt x="692" y="3165"/>
                  </a:cubicBezTo>
                  <a:cubicBezTo>
                    <a:pt x="839" y="3223"/>
                    <a:pt x="987" y="3250"/>
                    <a:pt x="1122" y="3250"/>
                  </a:cubicBezTo>
                  <a:cubicBezTo>
                    <a:pt x="1332" y="3250"/>
                    <a:pt x="1512" y="3184"/>
                    <a:pt x="1611" y="3063"/>
                  </a:cubicBezTo>
                  <a:lnTo>
                    <a:pt x="4002" y="105"/>
                  </a:lnTo>
                  <a:lnTo>
                    <a:pt x="3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291143" y="965668"/>
              <a:ext cx="112554" cy="64778"/>
            </a:xfrm>
            <a:custGeom>
              <a:avLst/>
              <a:gdLst/>
              <a:ahLst/>
              <a:cxnLst/>
              <a:rect l="l" t="t" r="r" b="b"/>
              <a:pathLst>
                <a:path w="3522" h="2027" extrusionOk="0">
                  <a:moveTo>
                    <a:pt x="167" y="0"/>
                  </a:moveTo>
                  <a:lnTo>
                    <a:pt x="1" y="206"/>
                  </a:lnTo>
                  <a:lnTo>
                    <a:pt x="3334" y="2026"/>
                  </a:lnTo>
                  <a:lnTo>
                    <a:pt x="3521" y="1795"/>
                  </a:lnTo>
                  <a:lnTo>
                    <a:pt x="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280949" y="978291"/>
              <a:ext cx="112522" cy="64778"/>
            </a:xfrm>
            <a:custGeom>
              <a:avLst/>
              <a:gdLst/>
              <a:ahLst/>
              <a:cxnLst/>
              <a:rect l="l" t="t" r="r" b="b"/>
              <a:pathLst>
                <a:path w="3521" h="2027" extrusionOk="0">
                  <a:moveTo>
                    <a:pt x="167" y="1"/>
                  </a:moveTo>
                  <a:lnTo>
                    <a:pt x="1" y="206"/>
                  </a:lnTo>
                  <a:lnTo>
                    <a:pt x="3334" y="2027"/>
                  </a:lnTo>
                  <a:lnTo>
                    <a:pt x="3521" y="1795"/>
                  </a:lnTo>
                  <a:lnTo>
                    <a:pt x="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28"/>
          <p:cNvGrpSpPr/>
          <p:nvPr/>
        </p:nvGrpSpPr>
        <p:grpSpPr>
          <a:xfrm>
            <a:off x="8535131" y="2410509"/>
            <a:ext cx="198937" cy="248225"/>
            <a:chOff x="4391681" y="1672309"/>
            <a:chExt cx="198937" cy="248225"/>
          </a:xfrm>
        </p:grpSpPr>
        <p:sp>
          <p:nvSpPr>
            <p:cNvPr id="236" name="Google Shape;236;p28"/>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8"/>
          <p:cNvGrpSpPr/>
          <p:nvPr/>
        </p:nvGrpSpPr>
        <p:grpSpPr>
          <a:xfrm>
            <a:off x="7163313" y="1516414"/>
            <a:ext cx="175324" cy="348340"/>
            <a:chOff x="4088863" y="2232839"/>
            <a:chExt cx="175324" cy="348340"/>
          </a:xfrm>
        </p:grpSpPr>
        <p:sp>
          <p:nvSpPr>
            <p:cNvPr id="241" name="Google Shape;241;p28"/>
            <p:cNvSpPr/>
            <p:nvPr/>
          </p:nvSpPr>
          <p:spPr>
            <a:xfrm>
              <a:off x="4088863" y="2232839"/>
              <a:ext cx="123308" cy="348340"/>
            </a:xfrm>
            <a:custGeom>
              <a:avLst/>
              <a:gdLst/>
              <a:ahLst/>
              <a:cxnLst/>
              <a:rect l="l" t="t" r="r" b="b"/>
              <a:pathLst>
                <a:path w="2392" h="6757" extrusionOk="0">
                  <a:moveTo>
                    <a:pt x="379" y="1"/>
                  </a:moveTo>
                  <a:lnTo>
                    <a:pt x="88" y="105"/>
                  </a:lnTo>
                  <a:lnTo>
                    <a:pt x="1806" y="4837"/>
                  </a:lnTo>
                  <a:cubicBezTo>
                    <a:pt x="1759" y="4829"/>
                    <a:pt x="1709" y="4825"/>
                    <a:pt x="1657" y="4825"/>
                  </a:cubicBezTo>
                  <a:cubicBezTo>
                    <a:pt x="1376" y="4825"/>
                    <a:pt x="1044" y="4941"/>
                    <a:pt x="747" y="5170"/>
                  </a:cubicBezTo>
                  <a:cubicBezTo>
                    <a:pt x="217" y="5579"/>
                    <a:pt x="0" y="6188"/>
                    <a:pt x="264" y="6530"/>
                  </a:cubicBezTo>
                  <a:cubicBezTo>
                    <a:pt x="380" y="6682"/>
                    <a:pt x="572" y="6757"/>
                    <a:pt x="795" y="6757"/>
                  </a:cubicBezTo>
                  <a:cubicBezTo>
                    <a:pt x="1076" y="6757"/>
                    <a:pt x="1407" y="6639"/>
                    <a:pt x="1702" y="6412"/>
                  </a:cubicBezTo>
                  <a:cubicBezTo>
                    <a:pt x="2167" y="6054"/>
                    <a:pt x="2392" y="5542"/>
                    <a:pt x="2264" y="5191"/>
                  </a:cubicBezTo>
                  <a:lnTo>
                    <a:pt x="2267" y="5191"/>
                  </a:lnTo>
                  <a:lnTo>
                    <a:pt x="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108401" y="2232839"/>
              <a:ext cx="122380" cy="85680"/>
            </a:xfrm>
            <a:custGeom>
              <a:avLst/>
              <a:gdLst/>
              <a:ahLst/>
              <a:cxnLst/>
              <a:rect l="l" t="t" r="r" b="b"/>
              <a:pathLst>
                <a:path w="2374" h="1662" extrusionOk="0">
                  <a:moveTo>
                    <a:pt x="0" y="1"/>
                  </a:moveTo>
                  <a:lnTo>
                    <a:pt x="135" y="373"/>
                  </a:lnTo>
                  <a:cubicBezTo>
                    <a:pt x="310" y="853"/>
                    <a:pt x="1967" y="626"/>
                    <a:pt x="2355" y="1609"/>
                  </a:cubicBezTo>
                  <a:lnTo>
                    <a:pt x="2355" y="1609"/>
                  </a:lnTo>
                  <a:lnTo>
                    <a:pt x="2237" y="1287"/>
                  </a:lnTo>
                  <a:cubicBezTo>
                    <a:pt x="1888" y="246"/>
                    <a:pt x="178" y="489"/>
                    <a:pt x="0" y="1"/>
                  </a:cubicBezTo>
                  <a:close/>
                  <a:moveTo>
                    <a:pt x="2355" y="1609"/>
                  </a:moveTo>
                  <a:lnTo>
                    <a:pt x="2373" y="1661"/>
                  </a:lnTo>
                  <a:cubicBezTo>
                    <a:pt x="2368" y="1644"/>
                    <a:pt x="2361" y="1626"/>
                    <a:pt x="2355" y="16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4124383" y="2276968"/>
              <a:ext cx="122380" cy="85680"/>
            </a:xfrm>
            <a:custGeom>
              <a:avLst/>
              <a:gdLst/>
              <a:ahLst/>
              <a:cxnLst/>
              <a:rect l="l" t="t" r="r" b="b"/>
              <a:pathLst>
                <a:path w="2374" h="1662" extrusionOk="0">
                  <a:moveTo>
                    <a:pt x="0" y="0"/>
                  </a:moveTo>
                  <a:cubicBezTo>
                    <a:pt x="0" y="1"/>
                    <a:pt x="0" y="1"/>
                    <a:pt x="1" y="1"/>
                  </a:cubicBezTo>
                  <a:lnTo>
                    <a:pt x="1" y="1"/>
                  </a:lnTo>
                  <a:lnTo>
                    <a:pt x="0" y="0"/>
                  </a:lnTo>
                  <a:close/>
                  <a:moveTo>
                    <a:pt x="1" y="1"/>
                  </a:moveTo>
                  <a:lnTo>
                    <a:pt x="137" y="373"/>
                  </a:lnTo>
                  <a:cubicBezTo>
                    <a:pt x="312" y="853"/>
                    <a:pt x="1967" y="626"/>
                    <a:pt x="2354" y="1609"/>
                  </a:cubicBezTo>
                  <a:lnTo>
                    <a:pt x="2354" y="1609"/>
                  </a:lnTo>
                  <a:lnTo>
                    <a:pt x="2237" y="1286"/>
                  </a:lnTo>
                  <a:cubicBezTo>
                    <a:pt x="1890" y="246"/>
                    <a:pt x="180" y="488"/>
                    <a:pt x="1" y="1"/>
                  </a:cubicBezTo>
                  <a:close/>
                  <a:moveTo>
                    <a:pt x="2354" y="1609"/>
                  </a:moveTo>
                  <a:lnTo>
                    <a:pt x="2373" y="1661"/>
                  </a:lnTo>
                  <a:cubicBezTo>
                    <a:pt x="2367" y="1643"/>
                    <a:pt x="2361" y="1626"/>
                    <a:pt x="2354" y="16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4141910" y="2324912"/>
              <a:ext cx="122277" cy="85629"/>
            </a:xfrm>
            <a:custGeom>
              <a:avLst/>
              <a:gdLst/>
              <a:ahLst/>
              <a:cxnLst/>
              <a:rect l="l" t="t" r="r" b="b"/>
              <a:pathLst>
                <a:path w="2372" h="1661" extrusionOk="0">
                  <a:moveTo>
                    <a:pt x="0" y="0"/>
                  </a:moveTo>
                  <a:lnTo>
                    <a:pt x="0" y="0"/>
                  </a:lnTo>
                  <a:cubicBezTo>
                    <a:pt x="0" y="0"/>
                    <a:pt x="0" y="1"/>
                    <a:pt x="1" y="1"/>
                  </a:cubicBezTo>
                  <a:lnTo>
                    <a:pt x="1" y="1"/>
                  </a:lnTo>
                  <a:lnTo>
                    <a:pt x="0" y="0"/>
                  </a:lnTo>
                  <a:close/>
                  <a:moveTo>
                    <a:pt x="1" y="1"/>
                  </a:moveTo>
                  <a:lnTo>
                    <a:pt x="134" y="373"/>
                  </a:lnTo>
                  <a:cubicBezTo>
                    <a:pt x="310" y="855"/>
                    <a:pt x="1970" y="625"/>
                    <a:pt x="2353" y="1612"/>
                  </a:cubicBezTo>
                  <a:lnTo>
                    <a:pt x="2353" y="1612"/>
                  </a:lnTo>
                  <a:lnTo>
                    <a:pt x="2237" y="1289"/>
                  </a:lnTo>
                  <a:cubicBezTo>
                    <a:pt x="1888" y="246"/>
                    <a:pt x="178" y="490"/>
                    <a:pt x="1" y="1"/>
                  </a:cubicBezTo>
                  <a:close/>
                  <a:moveTo>
                    <a:pt x="2353" y="1612"/>
                  </a:moveTo>
                  <a:lnTo>
                    <a:pt x="2371" y="1661"/>
                  </a:lnTo>
                  <a:cubicBezTo>
                    <a:pt x="2365" y="1644"/>
                    <a:pt x="2360" y="1628"/>
                    <a:pt x="2353" y="161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8"/>
          <p:cNvSpPr/>
          <p:nvPr/>
        </p:nvSpPr>
        <p:spPr>
          <a:xfrm>
            <a:off x="273107" y="1864752"/>
            <a:ext cx="79490" cy="72277"/>
          </a:xfrm>
          <a:custGeom>
            <a:avLst/>
            <a:gdLst/>
            <a:ahLst/>
            <a:cxnLst/>
            <a:rect l="l" t="t" r="r" b="b"/>
            <a:pathLst>
              <a:path w="1542" h="1402" extrusionOk="0">
                <a:moveTo>
                  <a:pt x="771" y="1"/>
                </a:moveTo>
                <a:cubicBezTo>
                  <a:pt x="592" y="1"/>
                  <a:pt x="412" y="70"/>
                  <a:pt x="276" y="207"/>
                </a:cubicBezTo>
                <a:cubicBezTo>
                  <a:pt x="1" y="480"/>
                  <a:pt x="1" y="924"/>
                  <a:pt x="276" y="1197"/>
                </a:cubicBezTo>
                <a:cubicBezTo>
                  <a:pt x="412" y="1334"/>
                  <a:pt x="592" y="1402"/>
                  <a:pt x="771" y="1402"/>
                </a:cubicBezTo>
                <a:cubicBezTo>
                  <a:pt x="950" y="1402"/>
                  <a:pt x="1129" y="1334"/>
                  <a:pt x="1266" y="1197"/>
                </a:cubicBezTo>
                <a:cubicBezTo>
                  <a:pt x="1541" y="924"/>
                  <a:pt x="1541" y="480"/>
                  <a:pt x="1266" y="207"/>
                </a:cubicBezTo>
                <a:cubicBezTo>
                  <a:pt x="1129" y="70"/>
                  <a:pt x="950" y="1"/>
                  <a:pt x="7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28"/>
          <p:cNvGrpSpPr/>
          <p:nvPr/>
        </p:nvGrpSpPr>
        <p:grpSpPr>
          <a:xfrm>
            <a:off x="8668026" y="1745850"/>
            <a:ext cx="347048" cy="257002"/>
            <a:chOff x="8593776" y="2443250"/>
            <a:chExt cx="347048" cy="257002"/>
          </a:xfrm>
        </p:grpSpPr>
        <p:sp>
          <p:nvSpPr>
            <p:cNvPr id="247" name="Google Shape;247;p28"/>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28"/>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8"/>
          <p:cNvGrpSpPr/>
          <p:nvPr/>
        </p:nvGrpSpPr>
        <p:grpSpPr>
          <a:xfrm>
            <a:off x="322881" y="4128359"/>
            <a:ext cx="198937" cy="248225"/>
            <a:chOff x="4391681" y="1672309"/>
            <a:chExt cx="198937" cy="248225"/>
          </a:xfrm>
        </p:grpSpPr>
        <p:sp>
          <p:nvSpPr>
            <p:cNvPr id="254" name="Google Shape;254;p28"/>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28"/>
          <p:cNvSpPr/>
          <p:nvPr/>
        </p:nvSpPr>
        <p:spPr>
          <a:xfrm rot="10800000">
            <a:off x="1756031" y="82394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rot="10800000">
            <a:off x="1651451" y="683756"/>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rot="10800000">
            <a:off x="1948701" y="641225"/>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8239307" y="1264177"/>
            <a:ext cx="79490" cy="72277"/>
          </a:xfrm>
          <a:custGeom>
            <a:avLst/>
            <a:gdLst/>
            <a:ahLst/>
            <a:cxnLst/>
            <a:rect l="l" t="t" r="r" b="b"/>
            <a:pathLst>
              <a:path w="1542" h="1402" extrusionOk="0">
                <a:moveTo>
                  <a:pt x="771" y="1"/>
                </a:moveTo>
                <a:cubicBezTo>
                  <a:pt x="592" y="1"/>
                  <a:pt x="412" y="70"/>
                  <a:pt x="276" y="207"/>
                </a:cubicBezTo>
                <a:cubicBezTo>
                  <a:pt x="1" y="480"/>
                  <a:pt x="1" y="924"/>
                  <a:pt x="276" y="1197"/>
                </a:cubicBezTo>
                <a:cubicBezTo>
                  <a:pt x="412" y="1334"/>
                  <a:pt x="592" y="1402"/>
                  <a:pt x="771" y="1402"/>
                </a:cubicBezTo>
                <a:cubicBezTo>
                  <a:pt x="950" y="1402"/>
                  <a:pt x="1129" y="1334"/>
                  <a:pt x="1266" y="1197"/>
                </a:cubicBezTo>
                <a:cubicBezTo>
                  <a:pt x="1541" y="924"/>
                  <a:pt x="1541" y="480"/>
                  <a:pt x="1266" y="207"/>
                </a:cubicBezTo>
                <a:cubicBezTo>
                  <a:pt x="1129" y="70"/>
                  <a:pt x="950"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8"/>
          <p:cNvGrpSpPr/>
          <p:nvPr/>
        </p:nvGrpSpPr>
        <p:grpSpPr>
          <a:xfrm rot="-5400000">
            <a:off x="5485929" y="3505032"/>
            <a:ext cx="2702124" cy="1153891"/>
            <a:chOff x="4784532" y="3213384"/>
            <a:chExt cx="1034464" cy="441749"/>
          </a:xfrm>
        </p:grpSpPr>
        <p:sp>
          <p:nvSpPr>
            <p:cNvPr id="263" name="Google Shape;263;p28"/>
            <p:cNvSpPr/>
            <p:nvPr/>
          </p:nvSpPr>
          <p:spPr>
            <a:xfrm>
              <a:off x="4784532" y="3213384"/>
              <a:ext cx="1034464" cy="441749"/>
            </a:xfrm>
            <a:custGeom>
              <a:avLst/>
              <a:gdLst/>
              <a:ahLst/>
              <a:cxnLst/>
              <a:rect l="l" t="t" r="r" b="b"/>
              <a:pathLst>
                <a:path w="32370" h="13823" extrusionOk="0">
                  <a:moveTo>
                    <a:pt x="31502" y="13549"/>
                  </a:moveTo>
                  <a:lnTo>
                    <a:pt x="988" y="13818"/>
                  </a:lnTo>
                  <a:cubicBezTo>
                    <a:pt x="507" y="13822"/>
                    <a:pt x="111" y="13436"/>
                    <a:pt x="109" y="12953"/>
                  </a:cubicBezTo>
                  <a:lnTo>
                    <a:pt x="2" y="1154"/>
                  </a:lnTo>
                  <a:cubicBezTo>
                    <a:pt x="0" y="671"/>
                    <a:pt x="386" y="278"/>
                    <a:pt x="867" y="273"/>
                  </a:cubicBezTo>
                  <a:lnTo>
                    <a:pt x="31382" y="3"/>
                  </a:lnTo>
                  <a:cubicBezTo>
                    <a:pt x="31863" y="0"/>
                    <a:pt x="32258" y="387"/>
                    <a:pt x="32260" y="868"/>
                  </a:cubicBezTo>
                  <a:lnTo>
                    <a:pt x="32367" y="12668"/>
                  </a:lnTo>
                  <a:cubicBezTo>
                    <a:pt x="32369" y="13149"/>
                    <a:pt x="31983" y="13545"/>
                    <a:pt x="31502" y="135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798561" y="3347669"/>
              <a:ext cx="1007556" cy="307367"/>
            </a:xfrm>
            <a:custGeom>
              <a:avLst/>
              <a:gdLst/>
              <a:ahLst/>
              <a:cxnLst/>
              <a:rect l="l" t="t" r="r" b="b"/>
              <a:pathLst>
                <a:path w="31528" h="9618" extrusionOk="0">
                  <a:moveTo>
                    <a:pt x="30815" y="9350"/>
                  </a:moveTo>
                  <a:lnTo>
                    <a:pt x="796" y="9613"/>
                  </a:lnTo>
                  <a:cubicBezTo>
                    <a:pt x="401" y="9618"/>
                    <a:pt x="77" y="9299"/>
                    <a:pt x="75" y="8905"/>
                  </a:cubicBezTo>
                  <a:lnTo>
                    <a:pt x="5" y="991"/>
                  </a:lnTo>
                  <a:cubicBezTo>
                    <a:pt x="1" y="595"/>
                    <a:pt x="320" y="271"/>
                    <a:pt x="713" y="269"/>
                  </a:cubicBezTo>
                  <a:lnTo>
                    <a:pt x="30732" y="3"/>
                  </a:lnTo>
                  <a:cubicBezTo>
                    <a:pt x="31128" y="1"/>
                    <a:pt x="31451" y="318"/>
                    <a:pt x="31454" y="713"/>
                  </a:cubicBezTo>
                  <a:lnTo>
                    <a:pt x="31523" y="8626"/>
                  </a:lnTo>
                  <a:cubicBezTo>
                    <a:pt x="31528" y="9021"/>
                    <a:pt x="31211" y="9345"/>
                    <a:pt x="30815" y="9350"/>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821634" y="3406822"/>
              <a:ext cx="81619" cy="224661"/>
            </a:xfrm>
            <a:custGeom>
              <a:avLst/>
              <a:gdLst/>
              <a:ahLst/>
              <a:cxnLst/>
              <a:rect l="l" t="t" r="r" b="b"/>
              <a:pathLst>
                <a:path w="2554" h="7030" extrusionOk="0">
                  <a:moveTo>
                    <a:pt x="2401" y="7011"/>
                  </a:moveTo>
                  <a:lnTo>
                    <a:pt x="215" y="7029"/>
                  </a:lnTo>
                  <a:cubicBezTo>
                    <a:pt x="132" y="7029"/>
                    <a:pt x="63" y="6962"/>
                    <a:pt x="60" y="6876"/>
                  </a:cubicBezTo>
                  <a:lnTo>
                    <a:pt x="2" y="176"/>
                  </a:lnTo>
                  <a:cubicBezTo>
                    <a:pt x="0" y="90"/>
                    <a:pt x="70" y="21"/>
                    <a:pt x="155" y="21"/>
                  </a:cubicBezTo>
                  <a:lnTo>
                    <a:pt x="2339" y="0"/>
                  </a:lnTo>
                  <a:cubicBezTo>
                    <a:pt x="2424" y="0"/>
                    <a:pt x="2493" y="70"/>
                    <a:pt x="2493" y="153"/>
                  </a:cubicBezTo>
                  <a:lnTo>
                    <a:pt x="2554" y="6856"/>
                  </a:lnTo>
                  <a:cubicBezTo>
                    <a:pt x="2554" y="6939"/>
                    <a:pt x="2487" y="7008"/>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909645" y="3405991"/>
              <a:ext cx="81651" cy="224725"/>
            </a:xfrm>
            <a:custGeom>
              <a:avLst/>
              <a:gdLst/>
              <a:ahLst/>
              <a:cxnLst/>
              <a:rect l="l" t="t" r="r" b="b"/>
              <a:pathLst>
                <a:path w="2555" h="7032" extrusionOk="0">
                  <a:moveTo>
                    <a:pt x="2402" y="7011"/>
                  </a:moveTo>
                  <a:lnTo>
                    <a:pt x="216" y="7032"/>
                  </a:lnTo>
                  <a:cubicBezTo>
                    <a:pt x="130" y="7032"/>
                    <a:pt x="61" y="6963"/>
                    <a:pt x="61" y="6879"/>
                  </a:cubicBezTo>
                  <a:lnTo>
                    <a:pt x="1" y="176"/>
                  </a:lnTo>
                  <a:cubicBezTo>
                    <a:pt x="1" y="93"/>
                    <a:pt x="70" y="22"/>
                    <a:pt x="153" y="22"/>
                  </a:cubicBezTo>
                  <a:lnTo>
                    <a:pt x="2339" y="3"/>
                  </a:lnTo>
                  <a:cubicBezTo>
                    <a:pt x="2422" y="1"/>
                    <a:pt x="2494" y="70"/>
                    <a:pt x="2494" y="156"/>
                  </a:cubicBezTo>
                  <a:lnTo>
                    <a:pt x="2552" y="6856"/>
                  </a:lnTo>
                  <a:cubicBezTo>
                    <a:pt x="2554" y="6942"/>
                    <a:pt x="2485"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997688" y="3405256"/>
              <a:ext cx="81556" cy="224661"/>
            </a:xfrm>
            <a:custGeom>
              <a:avLst/>
              <a:gdLst/>
              <a:ahLst/>
              <a:cxnLst/>
              <a:rect l="l" t="t" r="r" b="b"/>
              <a:pathLst>
                <a:path w="2552" h="7030" extrusionOk="0">
                  <a:moveTo>
                    <a:pt x="2186" y="7013"/>
                  </a:moveTo>
                  <a:lnTo>
                    <a:pt x="426" y="7027"/>
                  </a:lnTo>
                  <a:cubicBezTo>
                    <a:pt x="225" y="7029"/>
                    <a:pt x="58" y="6868"/>
                    <a:pt x="58" y="6666"/>
                  </a:cubicBezTo>
                  <a:lnTo>
                    <a:pt x="3" y="387"/>
                  </a:lnTo>
                  <a:cubicBezTo>
                    <a:pt x="1" y="186"/>
                    <a:pt x="162" y="19"/>
                    <a:pt x="364" y="19"/>
                  </a:cubicBezTo>
                  <a:lnTo>
                    <a:pt x="2126" y="3"/>
                  </a:lnTo>
                  <a:cubicBezTo>
                    <a:pt x="2327" y="1"/>
                    <a:pt x="2492" y="162"/>
                    <a:pt x="2494" y="366"/>
                  </a:cubicBezTo>
                  <a:lnTo>
                    <a:pt x="2549" y="6643"/>
                  </a:lnTo>
                  <a:cubicBezTo>
                    <a:pt x="2552" y="6844"/>
                    <a:pt x="2390" y="7011"/>
                    <a:pt x="2186" y="70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085635" y="3404458"/>
              <a:ext cx="81651" cy="224725"/>
            </a:xfrm>
            <a:custGeom>
              <a:avLst/>
              <a:gdLst/>
              <a:ahLst/>
              <a:cxnLst/>
              <a:rect l="l" t="t" r="r" b="b"/>
              <a:pathLst>
                <a:path w="2555" h="7032" extrusionOk="0">
                  <a:moveTo>
                    <a:pt x="2402" y="7011"/>
                  </a:moveTo>
                  <a:lnTo>
                    <a:pt x="216" y="7031"/>
                  </a:lnTo>
                  <a:cubicBezTo>
                    <a:pt x="133" y="7031"/>
                    <a:pt x="61" y="6962"/>
                    <a:pt x="61" y="6879"/>
                  </a:cubicBezTo>
                  <a:lnTo>
                    <a:pt x="3" y="176"/>
                  </a:lnTo>
                  <a:cubicBezTo>
                    <a:pt x="1" y="90"/>
                    <a:pt x="70" y="21"/>
                    <a:pt x="156" y="21"/>
                  </a:cubicBezTo>
                  <a:lnTo>
                    <a:pt x="2339" y="2"/>
                  </a:lnTo>
                  <a:cubicBezTo>
                    <a:pt x="2425" y="0"/>
                    <a:pt x="2494" y="70"/>
                    <a:pt x="2494" y="155"/>
                  </a:cubicBezTo>
                  <a:lnTo>
                    <a:pt x="2554" y="6856"/>
                  </a:lnTo>
                  <a:cubicBezTo>
                    <a:pt x="2554" y="6941"/>
                    <a:pt x="2485"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5173678" y="3403722"/>
              <a:ext cx="81619" cy="224725"/>
            </a:xfrm>
            <a:custGeom>
              <a:avLst/>
              <a:gdLst/>
              <a:ahLst/>
              <a:cxnLst/>
              <a:rect l="l" t="t" r="r" b="b"/>
              <a:pathLst>
                <a:path w="2554" h="7032" extrusionOk="0">
                  <a:moveTo>
                    <a:pt x="2399" y="7010"/>
                  </a:moveTo>
                  <a:lnTo>
                    <a:pt x="216" y="7029"/>
                  </a:lnTo>
                  <a:cubicBezTo>
                    <a:pt x="130" y="7031"/>
                    <a:pt x="61" y="6962"/>
                    <a:pt x="61" y="6876"/>
                  </a:cubicBezTo>
                  <a:lnTo>
                    <a:pt x="1" y="176"/>
                  </a:lnTo>
                  <a:cubicBezTo>
                    <a:pt x="1" y="90"/>
                    <a:pt x="68" y="21"/>
                    <a:pt x="153" y="21"/>
                  </a:cubicBezTo>
                  <a:lnTo>
                    <a:pt x="2337" y="0"/>
                  </a:lnTo>
                  <a:cubicBezTo>
                    <a:pt x="2422" y="0"/>
                    <a:pt x="2492" y="69"/>
                    <a:pt x="2494" y="153"/>
                  </a:cubicBezTo>
                  <a:lnTo>
                    <a:pt x="2552" y="6855"/>
                  </a:lnTo>
                  <a:cubicBezTo>
                    <a:pt x="2554" y="6939"/>
                    <a:pt x="2485" y="7008"/>
                    <a:pt x="2399" y="7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5261625" y="3402892"/>
              <a:ext cx="81651" cy="224725"/>
            </a:xfrm>
            <a:custGeom>
              <a:avLst/>
              <a:gdLst/>
              <a:ahLst/>
              <a:cxnLst/>
              <a:rect l="l" t="t" r="r" b="b"/>
              <a:pathLst>
                <a:path w="2555" h="7032" extrusionOk="0">
                  <a:moveTo>
                    <a:pt x="2402" y="7011"/>
                  </a:moveTo>
                  <a:lnTo>
                    <a:pt x="216" y="7032"/>
                  </a:lnTo>
                  <a:cubicBezTo>
                    <a:pt x="133" y="7032"/>
                    <a:pt x="63" y="6962"/>
                    <a:pt x="61" y="6879"/>
                  </a:cubicBezTo>
                  <a:lnTo>
                    <a:pt x="3" y="176"/>
                  </a:lnTo>
                  <a:cubicBezTo>
                    <a:pt x="1" y="91"/>
                    <a:pt x="70" y="21"/>
                    <a:pt x="156" y="21"/>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5349668" y="3402157"/>
              <a:ext cx="81556" cy="224661"/>
            </a:xfrm>
            <a:custGeom>
              <a:avLst/>
              <a:gdLst/>
              <a:ahLst/>
              <a:cxnLst/>
              <a:rect l="l" t="t" r="r" b="b"/>
              <a:pathLst>
                <a:path w="2552" h="7030" extrusionOk="0">
                  <a:moveTo>
                    <a:pt x="2189" y="7013"/>
                  </a:moveTo>
                  <a:lnTo>
                    <a:pt x="428" y="7027"/>
                  </a:lnTo>
                  <a:cubicBezTo>
                    <a:pt x="225" y="7029"/>
                    <a:pt x="61" y="6867"/>
                    <a:pt x="58" y="6666"/>
                  </a:cubicBezTo>
                  <a:lnTo>
                    <a:pt x="3" y="387"/>
                  </a:lnTo>
                  <a:cubicBezTo>
                    <a:pt x="1" y="185"/>
                    <a:pt x="162" y="21"/>
                    <a:pt x="366" y="19"/>
                  </a:cubicBezTo>
                  <a:lnTo>
                    <a:pt x="2126" y="3"/>
                  </a:lnTo>
                  <a:cubicBezTo>
                    <a:pt x="2327" y="0"/>
                    <a:pt x="2494" y="162"/>
                    <a:pt x="2494" y="366"/>
                  </a:cubicBezTo>
                  <a:lnTo>
                    <a:pt x="2549" y="6643"/>
                  </a:lnTo>
                  <a:cubicBezTo>
                    <a:pt x="2552" y="6844"/>
                    <a:pt x="2390" y="7011"/>
                    <a:pt x="2189" y="70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5437615" y="3401326"/>
              <a:ext cx="81651" cy="224757"/>
            </a:xfrm>
            <a:custGeom>
              <a:avLst/>
              <a:gdLst/>
              <a:ahLst/>
              <a:cxnLst/>
              <a:rect l="l" t="t" r="r" b="b"/>
              <a:pathLst>
                <a:path w="2555" h="7033" extrusionOk="0">
                  <a:moveTo>
                    <a:pt x="2402" y="7011"/>
                  </a:moveTo>
                  <a:lnTo>
                    <a:pt x="218" y="7030"/>
                  </a:lnTo>
                  <a:cubicBezTo>
                    <a:pt x="133" y="7032"/>
                    <a:pt x="63" y="6963"/>
                    <a:pt x="61" y="6880"/>
                  </a:cubicBezTo>
                  <a:lnTo>
                    <a:pt x="3" y="177"/>
                  </a:lnTo>
                  <a:cubicBezTo>
                    <a:pt x="1" y="91"/>
                    <a:pt x="70" y="22"/>
                    <a:pt x="156" y="22"/>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5525658" y="3400591"/>
              <a:ext cx="81651" cy="224661"/>
            </a:xfrm>
            <a:custGeom>
              <a:avLst/>
              <a:gdLst/>
              <a:ahLst/>
              <a:cxnLst/>
              <a:rect l="l" t="t" r="r" b="b"/>
              <a:pathLst>
                <a:path w="2555" h="7030" extrusionOk="0">
                  <a:moveTo>
                    <a:pt x="2401" y="7011"/>
                  </a:moveTo>
                  <a:lnTo>
                    <a:pt x="216" y="7030"/>
                  </a:lnTo>
                  <a:cubicBezTo>
                    <a:pt x="130" y="7030"/>
                    <a:pt x="61" y="6963"/>
                    <a:pt x="61" y="6877"/>
                  </a:cubicBezTo>
                  <a:lnTo>
                    <a:pt x="1" y="177"/>
                  </a:lnTo>
                  <a:cubicBezTo>
                    <a:pt x="1" y="91"/>
                    <a:pt x="70" y="22"/>
                    <a:pt x="153" y="22"/>
                  </a:cubicBezTo>
                  <a:lnTo>
                    <a:pt x="2339" y="1"/>
                  </a:lnTo>
                  <a:cubicBezTo>
                    <a:pt x="2422" y="1"/>
                    <a:pt x="2494" y="68"/>
                    <a:pt x="2494" y="154"/>
                  </a:cubicBezTo>
                  <a:lnTo>
                    <a:pt x="2554" y="6856"/>
                  </a:lnTo>
                  <a:cubicBezTo>
                    <a:pt x="2554" y="6940"/>
                    <a:pt x="2485" y="7009"/>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613701" y="3399792"/>
              <a:ext cx="81556" cy="224725"/>
            </a:xfrm>
            <a:custGeom>
              <a:avLst/>
              <a:gdLst/>
              <a:ahLst/>
              <a:cxnLst/>
              <a:rect l="l" t="t" r="r" b="b"/>
              <a:pathLst>
                <a:path w="2552" h="7032" extrusionOk="0">
                  <a:moveTo>
                    <a:pt x="2399" y="7011"/>
                  </a:moveTo>
                  <a:lnTo>
                    <a:pt x="215" y="7032"/>
                  </a:lnTo>
                  <a:cubicBezTo>
                    <a:pt x="130" y="7032"/>
                    <a:pt x="60" y="6962"/>
                    <a:pt x="60" y="6879"/>
                  </a:cubicBezTo>
                  <a:lnTo>
                    <a:pt x="0" y="176"/>
                  </a:lnTo>
                  <a:cubicBezTo>
                    <a:pt x="0" y="91"/>
                    <a:pt x="67" y="21"/>
                    <a:pt x="153" y="21"/>
                  </a:cubicBezTo>
                  <a:lnTo>
                    <a:pt x="2336" y="3"/>
                  </a:lnTo>
                  <a:cubicBezTo>
                    <a:pt x="2422" y="0"/>
                    <a:pt x="2491" y="70"/>
                    <a:pt x="2491" y="155"/>
                  </a:cubicBezTo>
                  <a:lnTo>
                    <a:pt x="2551" y="6856"/>
                  </a:lnTo>
                  <a:cubicBezTo>
                    <a:pt x="2551" y="6941"/>
                    <a:pt x="2484" y="7011"/>
                    <a:pt x="2399"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5701648" y="3399057"/>
              <a:ext cx="81651" cy="224661"/>
            </a:xfrm>
            <a:custGeom>
              <a:avLst/>
              <a:gdLst/>
              <a:ahLst/>
              <a:cxnLst/>
              <a:rect l="l" t="t" r="r" b="b"/>
              <a:pathLst>
                <a:path w="2555" h="7030" extrusionOk="0">
                  <a:moveTo>
                    <a:pt x="2401" y="7011"/>
                  </a:moveTo>
                  <a:lnTo>
                    <a:pt x="216" y="7029"/>
                  </a:lnTo>
                  <a:cubicBezTo>
                    <a:pt x="132" y="7029"/>
                    <a:pt x="61" y="6962"/>
                    <a:pt x="61" y="6877"/>
                  </a:cubicBezTo>
                  <a:lnTo>
                    <a:pt x="1" y="176"/>
                  </a:lnTo>
                  <a:cubicBezTo>
                    <a:pt x="1" y="90"/>
                    <a:pt x="70" y="21"/>
                    <a:pt x="153" y="21"/>
                  </a:cubicBezTo>
                  <a:lnTo>
                    <a:pt x="2339" y="0"/>
                  </a:lnTo>
                  <a:cubicBezTo>
                    <a:pt x="2425" y="0"/>
                    <a:pt x="2494" y="67"/>
                    <a:pt x="2494" y="153"/>
                  </a:cubicBezTo>
                  <a:lnTo>
                    <a:pt x="2554" y="6856"/>
                  </a:lnTo>
                  <a:cubicBezTo>
                    <a:pt x="2554" y="6939"/>
                    <a:pt x="2485" y="7008"/>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974391" y="3405768"/>
              <a:ext cx="40394" cy="140102"/>
            </a:xfrm>
            <a:custGeom>
              <a:avLst/>
              <a:gdLst/>
              <a:ahLst/>
              <a:cxnLst/>
              <a:rect l="l" t="t" r="r" b="b"/>
              <a:pathLst>
                <a:path w="1264" h="4384" extrusionOk="0">
                  <a:moveTo>
                    <a:pt x="1264" y="4372"/>
                  </a:moveTo>
                  <a:lnTo>
                    <a:pt x="40" y="4384"/>
                  </a:lnTo>
                  <a:lnTo>
                    <a:pt x="1" y="12"/>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4886867" y="3411499"/>
              <a:ext cx="40394" cy="140006"/>
            </a:xfrm>
            <a:custGeom>
              <a:avLst/>
              <a:gdLst/>
              <a:ahLst/>
              <a:cxnLst/>
              <a:rect l="l" t="t" r="r" b="b"/>
              <a:pathLst>
                <a:path w="1264" h="4381" extrusionOk="0">
                  <a:moveTo>
                    <a:pt x="1263" y="4372"/>
                  </a:moveTo>
                  <a:lnTo>
                    <a:pt x="40" y="4381"/>
                  </a:lnTo>
                  <a:lnTo>
                    <a:pt x="0" y="9"/>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5149870" y="3404234"/>
              <a:ext cx="40330" cy="140102"/>
            </a:xfrm>
            <a:custGeom>
              <a:avLst/>
              <a:gdLst/>
              <a:ahLst/>
              <a:cxnLst/>
              <a:rect l="l" t="t" r="r" b="b"/>
              <a:pathLst>
                <a:path w="1262" h="4384" extrusionOk="0">
                  <a:moveTo>
                    <a:pt x="1261" y="4372"/>
                  </a:moveTo>
                  <a:lnTo>
                    <a:pt x="38" y="4383"/>
                  </a:lnTo>
                  <a:lnTo>
                    <a:pt x="1" y="12"/>
                  </a:lnTo>
                  <a:lnTo>
                    <a:pt x="12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5061923" y="3405033"/>
              <a:ext cx="40394" cy="140102"/>
            </a:xfrm>
            <a:custGeom>
              <a:avLst/>
              <a:gdLst/>
              <a:ahLst/>
              <a:cxnLst/>
              <a:rect l="l" t="t" r="r" b="b"/>
              <a:pathLst>
                <a:path w="1264" h="4384" extrusionOk="0">
                  <a:moveTo>
                    <a:pt x="1263" y="4372"/>
                  </a:moveTo>
                  <a:lnTo>
                    <a:pt x="40" y="4384"/>
                  </a:lnTo>
                  <a:lnTo>
                    <a:pt x="0" y="10"/>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5326915" y="3402668"/>
              <a:ext cx="40298" cy="140102"/>
            </a:xfrm>
            <a:custGeom>
              <a:avLst/>
              <a:gdLst/>
              <a:ahLst/>
              <a:cxnLst/>
              <a:rect l="l" t="t" r="r" b="b"/>
              <a:pathLst>
                <a:path w="1261" h="4384" extrusionOk="0">
                  <a:moveTo>
                    <a:pt x="1261" y="4372"/>
                  </a:moveTo>
                  <a:lnTo>
                    <a:pt x="37" y="4384"/>
                  </a:lnTo>
                  <a:lnTo>
                    <a:pt x="0" y="12"/>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5238936" y="3403499"/>
              <a:ext cx="40394" cy="140006"/>
            </a:xfrm>
            <a:custGeom>
              <a:avLst/>
              <a:gdLst/>
              <a:ahLst/>
              <a:cxnLst/>
              <a:rect l="l" t="t" r="r" b="b"/>
              <a:pathLst>
                <a:path w="1264" h="4381" extrusionOk="0">
                  <a:moveTo>
                    <a:pt x="1264" y="4371"/>
                  </a:moveTo>
                  <a:lnTo>
                    <a:pt x="40" y="4381"/>
                  </a:lnTo>
                  <a:lnTo>
                    <a:pt x="1" y="9"/>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5503128" y="3401134"/>
              <a:ext cx="40298" cy="140070"/>
            </a:xfrm>
            <a:custGeom>
              <a:avLst/>
              <a:gdLst/>
              <a:ahLst/>
              <a:cxnLst/>
              <a:rect l="l" t="t" r="r" b="b"/>
              <a:pathLst>
                <a:path w="1261" h="4383" extrusionOk="0">
                  <a:moveTo>
                    <a:pt x="1261" y="4371"/>
                  </a:moveTo>
                  <a:lnTo>
                    <a:pt x="39" y="4383"/>
                  </a:lnTo>
                  <a:lnTo>
                    <a:pt x="0" y="12"/>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5415245" y="3401933"/>
              <a:ext cx="40298" cy="140038"/>
            </a:xfrm>
            <a:custGeom>
              <a:avLst/>
              <a:gdLst/>
              <a:ahLst/>
              <a:cxnLst/>
              <a:rect l="l" t="t" r="r" b="b"/>
              <a:pathLst>
                <a:path w="1261" h="4382" extrusionOk="0">
                  <a:moveTo>
                    <a:pt x="1261" y="4372"/>
                  </a:moveTo>
                  <a:lnTo>
                    <a:pt x="37" y="4381"/>
                  </a:lnTo>
                  <a:lnTo>
                    <a:pt x="0" y="10"/>
                  </a:lnTo>
                  <a:lnTo>
                    <a:pt x="1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5679342" y="3399568"/>
              <a:ext cx="40362" cy="140102"/>
            </a:xfrm>
            <a:custGeom>
              <a:avLst/>
              <a:gdLst/>
              <a:ahLst/>
              <a:cxnLst/>
              <a:rect l="l" t="t" r="r" b="b"/>
              <a:pathLst>
                <a:path w="1263" h="4384" extrusionOk="0">
                  <a:moveTo>
                    <a:pt x="1263" y="4372"/>
                  </a:moveTo>
                  <a:lnTo>
                    <a:pt x="39" y="4383"/>
                  </a:lnTo>
                  <a:lnTo>
                    <a:pt x="0" y="12"/>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5591459" y="3400367"/>
              <a:ext cx="40298" cy="140038"/>
            </a:xfrm>
            <a:custGeom>
              <a:avLst/>
              <a:gdLst/>
              <a:ahLst/>
              <a:cxnLst/>
              <a:rect l="l" t="t" r="r" b="b"/>
              <a:pathLst>
                <a:path w="1261" h="4382" extrusionOk="0">
                  <a:moveTo>
                    <a:pt x="1261" y="4372"/>
                  </a:moveTo>
                  <a:lnTo>
                    <a:pt x="37" y="4382"/>
                  </a:lnTo>
                  <a:lnTo>
                    <a:pt x="0" y="10"/>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4813485" y="3239972"/>
              <a:ext cx="345237" cy="96128"/>
            </a:xfrm>
            <a:custGeom>
              <a:avLst/>
              <a:gdLst/>
              <a:ahLst/>
              <a:cxnLst/>
              <a:rect l="l" t="t" r="r" b="b"/>
              <a:pathLst>
                <a:path w="10803" h="3008" extrusionOk="0">
                  <a:moveTo>
                    <a:pt x="10598" y="2915"/>
                  </a:moveTo>
                  <a:lnTo>
                    <a:pt x="232" y="3008"/>
                  </a:lnTo>
                  <a:cubicBezTo>
                    <a:pt x="119" y="3008"/>
                    <a:pt x="26" y="2915"/>
                    <a:pt x="24" y="2802"/>
                  </a:cubicBezTo>
                  <a:lnTo>
                    <a:pt x="3" y="299"/>
                  </a:lnTo>
                  <a:cubicBezTo>
                    <a:pt x="1" y="186"/>
                    <a:pt x="93" y="93"/>
                    <a:pt x="207" y="93"/>
                  </a:cubicBezTo>
                  <a:lnTo>
                    <a:pt x="10573" y="1"/>
                  </a:lnTo>
                  <a:cubicBezTo>
                    <a:pt x="10686" y="1"/>
                    <a:pt x="10779" y="91"/>
                    <a:pt x="10779" y="204"/>
                  </a:cubicBezTo>
                  <a:lnTo>
                    <a:pt x="10802" y="2707"/>
                  </a:lnTo>
                  <a:cubicBezTo>
                    <a:pt x="10802" y="2820"/>
                    <a:pt x="10712" y="2913"/>
                    <a:pt x="10598" y="291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5709797" y="3249016"/>
              <a:ext cx="70147" cy="70243"/>
            </a:xfrm>
            <a:custGeom>
              <a:avLst/>
              <a:gdLst/>
              <a:ahLst/>
              <a:cxnLst/>
              <a:rect l="l" t="t" r="r" b="b"/>
              <a:pathLst>
                <a:path w="2195" h="2198" extrusionOk="0">
                  <a:moveTo>
                    <a:pt x="2190" y="1089"/>
                  </a:moveTo>
                  <a:cubicBezTo>
                    <a:pt x="2195" y="1693"/>
                    <a:pt x="1709" y="2186"/>
                    <a:pt x="1106" y="2190"/>
                  </a:cubicBezTo>
                  <a:cubicBezTo>
                    <a:pt x="502" y="2197"/>
                    <a:pt x="9" y="1712"/>
                    <a:pt x="5" y="1108"/>
                  </a:cubicBezTo>
                  <a:cubicBezTo>
                    <a:pt x="0" y="504"/>
                    <a:pt x="483" y="12"/>
                    <a:pt x="1087" y="5"/>
                  </a:cubicBezTo>
                  <a:cubicBezTo>
                    <a:pt x="1691" y="0"/>
                    <a:pt x="2183" y="486"/>
                    <a:pt x="2190" y="10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4838923" y="3276500"/>
              <a:ext cx="25470" cy="25470"/>
            </a:xfrm>
            <a:custGeom>
              <a:avLst/>
              <a:gdLst/>
              <a:ahLst/>
              <a:cxnLst/>
              <a:rect l="l" t="t" r="r" b="b"/>
              <a:pathLst>
                <a:path w="797" h="797" extrusionOk="0">
                  <a:moveTo>
                    <a:pt x="794" y="394"/>
                  </a:moveTo>
                  <a:cubicBezTo>
                    <a:pt x="796" y="613"/>
                    <a:pt x="620" y="792"/>
                    <a:pt x="401" y="794"/>
                  </a:cubicBezTo>
                  <a:cubicBezTo>
                    <a:pt x="183" y="796"/>
                    <a:pt x="3" y="620"/>
                    <a:pt x="3" y="401"/>
                  </a:cubicBezTo>
                  <a:cubicBezTo>
                    <a:pt x="0" y="183"/>
                    <a:pt x="176" y="3"/>
                    <a:pt x="394" y="3"/>
                  </a:cubicBezTo>
                  <a:cubicBezTo>
                    <a:pt x="613" y="1"/>
                    <a:pt x="791" y="176"/>
                    <a:pt x="794"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4882833" y="3276116"/>
              <a:ext cx="25438" cy="25470"/>
            </a:xfrm>
            <a:custGeom>
              <a:avLst/>
              <a:gdLst/>
              <a:ahLst/>
              <a:cxnLst/>
              <a:rect l="l" t="t" r="r" b="b"/>
              <a:pathLst>
                <a:path w="796" h="797" extrusionOk="0">
                  <a:moveTo>
                    <a:pt x="796" y="394"/>
                  </a:moveTo>
                  <a:cubicBezTo>
                    <a:pt x="796" y="612"/>
                    <a:pt x="620" y="792"/>
                    <a:pt x="403" y="794"/>
                  </a:cubicBezTo>
                  <a:cubicBezTo>
                    <a:pt x="183" y="797"/>
                    <a:pt x="5" y="618"/>
                    <a:pt x="3" y="401"/>
                  </a:cubicBezTo>
                  <a:cubicBezTo>
                    <a:pt x="0" y="181"/>
                    <a:pt x="176" y="3"/>
                    <a:pt x="396" y="1"/>
                  </a:cubicBezTo>
                  <a:cubicBezTo>
                    <a:pt x="613" y="1"/>
                    <a:pt x="794" y="177"/>
                    <a:pt x="796"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4926807" y="3275701"/>
              <a:ext cx="25470" cy="25438"/>
            </a:xfrm>
            <a:custGeom>
              <a:avLst/>
              <a:gdLst/>
              <a:ahLst/>
              <a:cxnLst/>
              <a:rect l="l" t="t" r="r" b="b"/>
              <a:pathLst>
                <a:path w="797" h="796" extrusionOk="0">
                  <a:moveTo>
                    <a:pt x="794" y="396"/>
                  </a:moveTo>
                  <a:cubicBezTo>
                    <a:pt x="796" y="613"/>
                    <a:pt x="620" y="791"/>
                    <a:pt x="403" y="793"/>
                  </a:cubicBezTo>
                  <a:cubicBezTo>
                    <a:pt x="183" y="796"/>
                    <a:pt x="5" y="620"/>
                    <a:pt x="3" y="403"/>
                  </a:cubicBezTo>
                  <a:cubicBezTo>
                    <a:pt x="0" y="183"/>
                    <a:pt x="176" y="5"/>
                    <a:pt x="396" y="2"/>
                  </a:cubicBezTo>
                  <a:cubicBezTo>
                    <a:pt x="613" y="0"/>
                    <a:pt x="791" y="176"/>
                    <a:pt x="794" y="3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4970780" y="3275317"/>
              <a:ext cx="25470" cy="25470"/>
            </a:xfrm>
            <a:custGeom>
              <a:avLst/>
              <a:gdLst/>
              <a:ahLst/>
              <a:cxnLst/>
              <a:rect l="l" t="t" r="r" b="b"/>
              <a:pathLst>
                <a:path w="797" h="797" extrusionOk="0">
                  <a:moveTo>
                    <a:pt x="794" y="394"/>
                  </a:moveTo>
                  <a:cubicBezTo>
                    <a:pt x="796" y="613"/>
                    <a:pt x="620" y="792"/>
                    <a:pt x="401" y="794"/>
                  </a:cubicBezTo>
                  <a:cubicBezTo>
                    <a:pt x="183" y="796"/>
                    <a:pt x="5" y="620"/>
                    <a:pt x="3" y="401"/>
                  </a:cubicBezTo>
                  <a:cubicBezTo>
                    <a:pt x="1" y="183"/>
                    <a:pt x="176" y="5"/>
                    <a:pt x="394" y="3"/>
                  </a:cubicBezTo>
                  <a:cubicBezTo>
                    <a:pt x="614" y="0"/>
                    <a:pt x="792" y="176"/>
                    <a:pt x="794"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5045657" y="3254769"/>
              <a:ext cx="10546" cy="10514"/>
            </a:xfrm>
            <a:custGeom>
              <a:avLst/>
              <a:gdLst/>
              <a:ahLst/>
              <a:cxnLst/>
              <a:rect l="l" t="t" r="r" b="b"/>
              <a:pathLst>
                <a:path w="330" h="329" extrusionOk="0">
                  <a:moveTo>
                    <a:pt x="327" y="162"/>
                  </a:moveTo>
                  <a:cubicBezTo>
                    <a:pt x="329" y="253"/>
                    <a:pt x="255" y="327"/>
                    <a:pt x="165" y="327"/>
                  </a:cubicBezTo>
                  <a:cubicBezTo>
                    <a:pt x="75" y="329"/>
                    <a:pt x="1" y="255"/>
                    <a:pt x="1" y="165"/>
                  </a:cubicBezTo>
                  <a:cubicBezTo>
                    <a:pt x="1" y="75"/>
                    <a:pt x="72" y="3"/>
                    <a:pt x="162" y="1"/>
                  </a:cubicBezTo>
                  <a:cubicBezTo>
                    <a:pt x="253" y="1"/>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5066141" y="3254545"/>
              <a:ext cx="10514" cy="10514"/>
            </a:xfrm>
            <a:custGeom>
              <a:avLst/>
              <a:gdLst/>
              <a:ahLst/>
              <a:cxnLst/>
              <a:rect l="l" t="t" r="r" b="b"/>
              <a:pathLst>
                <a:path w="329" h="329" extrusionOk="0">
                  <a:moveTo>
                    <a:pt x="326" y="165"/>
                  </a:moveTo>
                  <a:cubicBezTo>
                    <a:pt x="329" y="255"/>
                    <a:pt x="255" y="329"/>
                    <a:pt x="164" y="329"/>
                  </a:cubicBezTo>
                  <a:cubicBezTo>
                    <a:pt x="74" y="329"/>
                    <a:pt x="0" y="257"/>
                    <a:pt x="0" y="167"/>
                  </a:cubicBezTo>
                  <a:cubicBezTo>
                    <a:pt x="0" y="77"/>
                    <a:pt x="72" y="3"/>
                    <a:pt x="162" y="3"/>
                  </a:cubicBezTo>
                  <a:cubicBezTo>
                    <a:pt x="252" y="1"/>
                    <a:pt x="326" y="75"/>
                    <a:pt x="326"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5086594" y="3254385"/>
              <a:ext cx="10546" cy="10546"/>
            </a:xfrm>
            <a:custGeom>
              <a:avLst/>
              <a:gdLst/>
              <a:ahLst/>
              <a:cxnLst/>
              <a:rect l="l" t="t" r="r" b="b"/>
              <a:pathLst>
                <a:path w="330" h="330" extrusionOk="0">
                  <a:moveTo>
                    <a:pt x="327" y="163"/>
                  </a:moveTo>
                  <a:cubicBezTo>
                    <a:pt x="329" y="253"/>
                    <a:pt x="255" y="327"/>
                    <a:pt x="165" y="329"/>
                  </a:cubicBezTo>
                  <a:cubicBezTo>
                    <a:pt x="75" y="329"/>
                    <a:pt x="1" y="258"/>
                    <a:pt x="1" y="167"/>
                  </a:cubicBezTo>
                  <a:cubicBezTo>
                    <a:pt x="1" y="77"/>
                    <a:pt x="73" y="3"/>
                    <a:pt x="163" y="1"/>
                  </a:cubicBezTo>
                  <a:cubicBezTo>
                    <a:pt x="253" y="1"/>
                    <a:pt x="327" y="73"/>
                    <a:pt x="327"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5107079" y="3254257"/>
              <a:ext cx="10450" cy="10450"/>
            </a:xfrm>
            <a:custGeom>
              <a:avLst/>
              <a:gdLst/>
              <a:ahLst/>
              <a:cxnLst/>
              <a:rect l="l" t="t" r="r" b="b"/>
              <a:pathLst>
                <a:path w="327" h="327" extrusionOk="0">
                  <a:moveTo>
                    <a:pt x="327" y="162"/>
                  </a:moveTo>
                  <a:cubicBezTo>
                    <a:pt x="327" y="252"/>
                    <a:pt x="255" y="326"/>
                    <a:pt x="165" y="326"/>
                  </a:cubicBezTo>
                  <a:cubicBezTo>
                    <a:pt x="75" y="326"/>
                    <a:pt x="1" y="252"/>
                    <a:pt x="1" y="162"/>
                  </a:cubicBezTo>
                  <a:cubicBezTo>
                    <a:pt x="1" y="72"/>
                    <a:pt x="75" y="0"/>
                    <a:pt x="165" y="0"/>
                  </a:cubicBezTo>
                  <a:cubicBezTo>
                    <a:pt x="255" y="0"/>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5045816" y="3273751"/>
              <a:ext cx="10514" cy="10546"/>
            </a:xfrm>
            <a:custGeom>
              <a:avLst/>
              <a:gdLst/>
              <a:ahLst/>
              <a:cxnLst/>
              <a:rect l="l" t="t" r="r" b="b"/>
              <a:pathLst>
                <a:path w="329" h="330" extrusionOk="0">
                  <a:moveTo>
                    <a:pt x="329" y="163"/>
                  </a:moveTo>
                  <a:cubicBezTo>
                    <a:pt x="329" y="253"/>
                    <a:pt x="257" y="327"/>
                    <a:pt x="167" y="327"/>
                  </a:cubicBezTo>
                  <a:cubicBezTo>
                    <a:pt x="77" y="329"/>
                    <a:pt x="3" y="255"/>
                    <a:pt x="0" y="165"/>
                  </a:cubicBezTo>
                  <a:cubicBezTo>
                    <a:pt x="0" y="75"/>
                    <a:pt x="72" y="3"/>
                    <a:pt x="162" y="1"/>
                  </a:cubicBezTo>
                  <a:cubicBezTo>
                    <a:pt x="252" y="1"/>
                    <a:pt x="326" y="73"/>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5066269" y="3273528"/>
              <a:ext cx="10546" cy="10546"/>
            </a:xfrm>
            <a:custGeom>
              <a:avLst/>
              <a:gdLst/>
              <a:ahLst/>
              <a:cxnLst/>
              <a:rect l="l" t="t" r="r" b="b"/>
              <a:pathLst>
                <a:path w="330" h="330" extrusionOk="0">
                  <a:moveTo>
                    <a:pt x="329" y="165"/>
                  </a:moveTo>
                  <a:cubicBezTo>
                    <a:pt x="329" y="255"/>
                    <a:pt x="258" y="329"/>
                    <a:pt x="165" y="329"/>
                  </a:cubicBezTo>
                  <a:cubicBezTo>
                    <a:pt x="77" y="329"/>
                    <a:pt x="3" y="258"/>
                    <a:pt x="1" y="168"/>
                  </a:cubicBezTo>
                  <a:cubicBezTo>
                    <a:pt x="1" y="77"/>
                    <a:pt x="73" y="3"/>
                    <a:pt x="163" y="3"/>
                  </a:cubicBezTo>
                  <a:cubicBezTo>
                    <a:pt x="253" y="1"/>
                    <a:pt x="327" y="75"/>
                    <a:pt x="329"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5086754" y="3273400"/>
              <a:ext cx="10514" cy="10514"/>
            </a:xfrm>
            <a:custGeom>
              <a:avLst/>
              <a:gdLst/>
              <a:ahLst/>
              <a:cxnLst/>
              <a:rect l="l" t="t" r="r" b="b"/>
              <a:pathLst>
                <a:path w="329" h="329" extrusionOk="0">
                  <a:moveTo>
                    <a:pt x="329" y="162"/>
                  </a:moveTo>
                  <a:cubicBezTo>
                    <a:pt x="329" y="252"/>
                    <a:pt x="257" y="326"/>
                    <a:pt x="165" y="329"/>
                  </a:cubicBezTo>
                  <a:cubicBezTo>
                    <a:pt x="75" y="329"/>
                    <a:pt x="3" y="257"/>
                    <a:pt x="1" y="167"/>
                  </a:cubicBezTo>
                  <a:cubicBezTo>
                    <a:pt x="1" y="77"/>
                    <a:pt x="72" y="3"/>
                    <a:pt x="162" y="0"/>
                  </a:cubicBezTo>
                  <a:cubicBezTo>
                    <a:pt x="253" y="0"/>
                    <a:pt x="327"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5107239" y="3273240"/>
              <a:ext cx="10514" cy="10546"/>
            </a:xfrm>
            <a:custGeom>
              <a:avLst/>
              <a:gdLst/>
              <a:ahLst/>
              <a:cxnLst/>
              <a:rect l="l" t="t" r="r" b="b"/>
              <a:pathLst>
                <a:path w="329" h="330" extrusionOk="0">
                  <a:moveTo>
                    <a:pt x="329" y="163"/>
                  </a:moveTo>
                  <a:cubicBezTo>
                    <a:pt x="329" y="253"/>
                    <a:pt x="257" y="327"/>
                    <a:pt x="167" y="327"/>
                  </a:cubicBezTo>
                  <a:cubicBezTo>
                    <a:pt x="74" y="329"/>
                    <a:pt x="3" y="255"/>
                    <a:pt x="0" y="165"/>
                  </a:cubicBezTo>
                  <a:cubicBezTo>
                    <a:pt x="0" y="75"/>
                    <a:pt x="72" y="1"/>
                    <a:pt x="162" y="1"/>
                  </a:cubicBezTo>
                  <a:cubicBezTo>
                    <a:pt x="252" y="1"/>
                    <a:pt x="326"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5045944" y="3292766"/>
              <a:ext cx="10546" cy="10514"/>
            </a:xfrm>
            <a:custGeom>
              <a:avLst/>
              <a:gdLst/>
              <a:ahLst/>
              <a:cxnLst/>
              <a:rect l="l" t="t" r="r" b="b"/>
              <a:pathLst>
                <a:path w="330" h="329" extrusionOk="0">
                  <a:moveTo>
                    <a:pt x="329" y="162"/>
                  </a:moveTo>
                  <a:cubicBezTo>
                    <a:pt x="329" y="252"/>
                    <a:pt x="258" y="326"/>
                    <a:pt x="167" y="329"/>
                  </a:cubicBezTo>
                  <a:cubicBezTo>
                    <a:pt x="77" y="329"/>
                    <a:pt x="3" y="257"/>
                    <a:pt x="3" y="167"/>
                  </a:cubicBezTo>
                  <a:cubicBezTo>
                    <a:pt x="1" y="77"/>
                    <a:pt x="75" y="3"/>
                    <a:pt x="165" y="0"/>
                  </a:cubicBezTo>
                  <a:cubicBezTo>
                    <a:pt x="255" y="0"/>
                    <a:pt x="329"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5066429" y="3292606"/>
              <a:ext cx="10514" cy="10450"/>
            </a:xfrm>
            <a:custGeom>
              <a:avLst/>
              <a:gdLst/>
              <a:ahLst/>
              <a:cxnLst/>
              <a:rect l="l" t="t" r="r" b="b"/>
              <a:pathLst>
                <a:path w="329" h="327" extrusionOk="0">
                  <a:moveTo>
                    <a:pt x="329" y="163"/>
                  </a:moveTo>
                  <a:cubicBezTo>
                    <a:pt x="329" y="253"/>
                    <a:pt x="257" y="327"/>
                    <a:pt x="167" y="327"/>
                  </a:cubicBezTo>
                  <a:cubicBezTo>
                    <a:pt x="77" y="327"/>
                    <a:pt x="3" y="255"/>
                    <a:pt x="3" y="165"/>
                  </a:cubicBezTo>
                  <a:cubicBezTo>
                    <a:pt x="1" y="75"/>
                    <a:pt x="75" y="1"/>
                    <a:pt x="165" y="1"/>
                  </a:cubicBezTo>
                  <a:cubicBezTo>
                    <a:pt x="255" y="1"/>
                    <a:pt x="329"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5086914" y="3292383"/>
              <a:ext cx="10514" cy="10546"/>
            </a:xfrm>
            <a:custGeom>
              <a:avLst/>
              <a:gdLst/>
              <a:ahLst/>
              <a:cxnLst/>
              <a:rect l="l" t="t" r="r" b="b"/>
              <a:pathLst>
                <a:path w="329" h="330" extrusionOk="0">
                  <a:moveTo>
                    <a:pt x="329" y="163"/>
                  </a:moveTo>
                  <a:cubicBezTo>
                    <a:pt x="329" y="253"/>
                    <a:pt x="257" y="327"/>
                    <a:pt x="167" y="329"/>
                  </a:cubicBezTo>
                  <a:cubicBezTo>
                    <a:pt x="77" y="329"/>
                    <a:pt x="3" y="258"/>
                    <a:pt x="3" y="167"/>
                  </a:cubicBezTo>
                  <a:cubicBezTo>
                    <a:pt x="0" y="77"/>
                    <a:pt x="72" y="3"/>
                    <a:pt x="164" y="1"/>
                  </a:cubicBezTo>
                  <a:cubicBezTo>
                    <a:pt x="255" y="1"/>
                    <a:pt x="329"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5107366" y="3292255"/>
              <a:ext cx="10546" cy="10450"/>
            </a:xfrm>
            <a:custGeom>
              <a:avLst/>
              <a:gdLst/>
              <a:ahLst/>
              <a:cxnLst/>
              <a:rect l="l" t="t" r="r" b="b"/>
              <a:pathLst>
                <a:path w="330" h="327" extrusionOk="0">
                  <a:moveTo>
                    <a:pt x="329" y="162"/>
                  </a:moveTo>
                  <a:cubicBezTo>
                    <a:pt x="329" y="255"/>
                    <a:pt x="255" y="326"/>
                    <a:pt x="165" y="326"/>
                  </a:cubicBezTo>
                  <a:cubicBezTo>
                    <a:pt x="75" y="326"/>
                    <a:pt x="1" y="255"/>
                    <a:pt x="1" y="162"/>
                  </a:cubicBezTo>
                  <a:cubicBezTo>
                    <a:pt x="1" y="72"/>
                    <a:pt x="75" y="0"/>
                    <a:pt x="165" y="0"/>
                  </a:cubicBezTo>
                  <a:cubicBezTo>
                    <a:pt x="255" y="0"/>
                    <a:pt x="329"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5046168" y="3311749"/>
              <a:ext cx="10546" cy="10546"/>
            </a:xfrm>
            <a:custGeom>
              <a:avLst/>
              <a:gdLst/>
              <a:ahLst/>
              <a:cxnLst/>
              <a:rect l="l" t="t" r="r" b="b"/>
              <a:pathLst>
                <a:path w="330" h="330" extrusionOk="0">
                  <a:moveTo>
                    <a:pt x="327" y="163"/>
                  </a:moveTo>
                  <a:cubicBezTo>
                    <a:pt x="329" y="253"/>
                    <a:pt x="255" y="327"/>
                    <a:pt x="165" y="329"/>
                  </a:cubicBezTo>
                  <a:cubicBezTo>
                    <a:pt x="75" y="329"/>
                    <a:pt x="1" y="257"/>
                    <a:pt x="1" y="167"/>
                  </a:cubicBezTo>
                  <a:cubicBezTo>
                    <a:pt x="1" y="77"/>
                    <a:pt x="72" y="3"/>
                    <a:pt x="163" y="1"/>
                  </a:cubicBezTo>
                  <a:cubicBezTo>
                    <a:pt x="253" y="1"/>
                    <a:pt x="327" y="72"/>
                    <a:pt x="327"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5066653" y="3311621"/>
              <a:ext cx="10450" cy="10514"/>
            </a:xfrm>
            <a:custGeom>
              <a:avLst/>
              <a:gdLst/>
              <a:ahLst/>
              <a:cxnLst/>
              <a:rect l="l" t="t" r="r" b="b"/>
              <a:pathLst>
                <a:path w="327" h="329" extrusionOk="0">
                  <a:moveTo>
                    <a:pt x="327" y="162"/>
                  </a:moveTo>
                  <a:cubicBezTo>
                    <a:pt x="327" y="252"/>
                    <a:pt x="255" y="326"/>
                    <a:pt x="165" y="326"/>
                  </a:cubicBezTo>
                  <a:cubicBezTo>
                    <a:pt x="74" y="329"/>
                    <a:pt x="0" y="255"/>
                    <a:pt x="0" y="164"/>
                  </a:cubicBezTo>
                  <a:cubicBezTo>
                    <a:pt x="0" y="74"/>
                    <a:pt x="72" y="0"/>
                    <a:pt x="162" y="0"/>
                  </a:cubicBezTo>
                  <a:cubicBezTo>
                    <a:pt x="253" y="0"/>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5087137" y="3311397"/>
              <a:ext cx="10514" cy="10514"/>
            </a:xfrm>
            <a:custGeom>
              <a:avLst/>
              <a:gdLst/>
              <a:ahLst/>
              <a:cxnLst/>
              <a:rect l="l" t="t" r="r" b="b"/>
              <a:pathLst>
                <a:path w="329" h="329" extrusionOk="0">
                  <a:moveTo>
                    <a:pt x="326" y="162"/>
                  </a:moveTo>
                  <a:cubicBezTo>
                    <a:pt x="329" y="252"/>
                    <a:pt x="255" y="326"/>
                    <a:pt x="164" y="329"/>
                  </a:cubicBezTo>
                  <a:cubicBezTo>
                    <a:pt x="74" y="329"/>
                    <a:pt x="0" y="257"/>
                    <a:pt x="0" y="167"/>
                  </a:cubicBezTo>
                  <a:cubicBezTo>
                    <a:pt x="0" y="77"/>
                    <a:pt x="72" y="3"/>
                    <a:pt x="162" y="0"/>
                  </a:cubicBezTo>
                  <a:cubicBezTo>
                    <a:pt x="252" y="0"/>
                    <a:pt x="326" y="74"/>
                    <a:pt x="326"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5107590" y="3311237"/>
              <a:ext cx="10450" cy="10450"/>
            </a:xfrm>
            <a:custGeom>
              <a:avLst/>
              <a:gdLst/>
              <a:ahLst/>
              <a:cxnLst/>
              <a:rect l="l" t="t" r="r" b="b"/>
              <a:pathLst>
                <a:path w="327" h="327" extrusionOk="0">
                  <a:moveTo>
                    <a:pt x="327" y="165"/>
                  </a:moveTo>
                  <a:cubicBezTo>
                    <a:pt x="327" y="255"/>
                    <a:pt x="255" y="327"/>
                    <a:pt x="163" y="327"/>
                  </a:cubicBezTo>
                  <a:cubicBezTo>
                    <a:pt x="73" y="327"/>
                    <a:pt x="1" y="255"/>
                    <a:pt x="1" y="165"/>
                  </a:cubicBezTo>
                  <a:cubicBezTo>
                    <a:pt x="1" y="75"/>
                    <a:pt x="73" y="1"/>
                    <a:pt x="163" y="1"/>
                  </a:cubicBezTo>
                  <a:cubicBezTo>
                    <a:pt x="255" y="1"/>
                    <a:pt x="327" y="75"/>
                    <a:pt x="327"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5591459" y="3253522"/>
              <a:ext cx="10514" cy="10514"/>
            </a:xfrm>
            <a:custGeom>
              <a:avLst/>
              <a:gdLst/>
              <a:ahLst/>
              <a:cxnLst/>
              <a:rect l="l" t="t" r="r" b="b"/>
              <a:pathLst>
                <a:path w="329" h="329" extrusionOk="0">
                  <a:moveTo>
                    <a:pt x="329" y="164"/>
                  </a:moveTo>
                  <a:cubicBezTo>
                    <a:pt x="329" y="255"/>
                    <a:pt x="257" y="326"/>
                    <a:pt x="167" y="329"/>
                  </a:cubicBezTo>
                  <a:cubicBezTo>
                    <a:pt x="76" y="329"/>
                    <a:pt x="2" y="257"/>
                    <a:pt x="2" y="167"/>
                  </a:cubicBezTo>
                  <a:cubicBezTo>
                    <a:pt x="0" y="77"/>
                    <a:pt x="74" y="3"/>
                    <a:pt x="164" y="3"/>
                  </a:cubicBezTo>
                  <a:cubicBezTo>
                    <a:pt x="254" y="0"/>
                    <a:pt x="329" y="74"/>
                    <a:pt x="329"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5611911" y="3253362"/>
              <a:ext cx="10546" cy="10514"/>
            </a:xfrm>
            <a:custGeom>
              <a:avLst/>
              <a:gdLst/>
              <a:ahLst/>
              <a:cxnLst/>
              <a:rect l="l" t="t" r="r" b="b"/>
              <a:pathLst>
                <a:path w="330" h="329" extrusionOk="0">
                  <a:moveTo>
                    <a:pt x="329" y="162"/>
                  </a:moveTo>
                  <a:cubicBezTo>
                    <a:pt x="329" y="253"/>
                    <a:pt x="257" y="327"/>
                    <a:pt x="167" y="327"/>
                  </a:cubicBezTo>
                  <a:cubicBezTo>
                    <a:pt x="77" y="329"/>
                    <a:pt x="3" y="255"/>
                    <a:pt x="3" y="165"/>
                  </a:cubicBezTo>
                  <a:cubicBezTo>
                    <a:pt x="1" y="75"/>
                    <a:pt x="75" y="1"/>
                    <a:pt x="165" y="1"/>
                  </a:cubicBezTo>
                  <a:cubicBezTo>
                    <a:pt x="255" y="1"/>
                    <a:pt x="329"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5632396" y="3253139"/>
              <a:ext cx="10514" cy="10546"/>
            </a:xfrm>
            <a:custGeom>
              <a:avLst/>
              <a:gdLst/>
              <a:ahLst/>
              <a:cxnLst/>
              <a:rect l="l" t="t" r="r" b="b"/>
              <a:pathLst>
                <a:path w="329" h="330" extrusionOk="0">
                  <a:moveTo>
                    <a:pt x="329" y="165"/>
                  </a:moveTo>
                  <a:cubicBezTo>
                    <a:pt x="329" y="255"/>
                    <a:pt x="257" y="327"/>
                    <a:pt x="167" y="329"/>
                  </a:cubicBezTo>
                  <a:cubicBezTo>
                    <a:pt x="77" y="329"/>
                    <a:pt x="3" y="257"/>
                    <a:pt x="3" y="167"/>
                  </a:cubicBezTo>
                  <a:cubicBezTo>
                    <a:pt x="0" y="77"/>
                    <a:pt x="74" y="3"/>
                    <a:pt x="165" y="3"/>
                  </a:cubicBezTo>
                  <a:cubicBezTo>
                    <a:pt x="255" y="1"/>
                    <a:pt x="329" y="75"/>
                    <a:pt x="329"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5652881" y="3253011"/>
              <a:ext cx="10514" cy="10514"/>
            </a:xfrm>
            <a:custGeom>
              <a:avLst/>
              <a:gdLst/>
              <a:ahLst/>
              <a:cxnLst/>
              <a:rect l="l" t="t" r="r" b="b"/>
              <a:pathLst>
                <a:path w="329" h="329" extrusionOk="0">
                  <a:moveTo>
                    <a:pt x="329" y="162"/>
                  </a:moveTo>
                  <a:cubicBezTo>
                    <a:pt x="329" y="252"/>
                    <a:pt x="257" y="326"/>
                    <a:pt x="167" y="326"/>
                  </a:cubicBezTo>
                  <a:cubicBezTo>
                    <a:pt x="76" y="328"/>
                    <a:pt x="2" y="254"/>
                    <a:pt x="2" y="164"/>
                  </a:cubicBezTo>
                  <a:cubicBezTo>
                    <a:pt x="0" y="74"/>
                    <a:pt x="74" y="2"/>
                    <a:pt x="164" y="0"/>
                  </a:cubicBezTo>
                  <a:cubicBezTo>
                    <a:pt x="255" y="0"/>
                    <a:pt x="329"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5591682" y="3272505"/>
              <a:ext cx="10450" cy="10546"/>
            </a:xfrm>
            <a:custGeom>
              <a:avLst/>
              <a:gdLst/>
              <a:ahLst/>
              <a:cxnLst/>
              <a:rect l="l" t="t" r="r" b="b"/>
              <a:pathLst>
                <a:path w="327" h="330" extrusionOk="0">
                  <a:moveTo>
                    <a:pt x="326" y="165"/>
                  </a:moveTo>
                  <a:cubicBezTo>
                    <a:pt x="326" y="255"/>
                    <a:pt x="254" y="329"/>
                    <a:pt x="162" y="329"/>
                  </a:cubicBezTo>
                  <a:cubicBezTo>
                    <a:pt x="72" y="329"/>
                    <a:pt x="0" y="255"/>
                    <a:pt x="0" y="165"/>
                  </a:cubicBezTo>
                  <a:cubicBezTo>
                    <a:pt x="0" y="75"/>
                    <a:pt x="72" y="1"/>
                    <a:pt x="162" y="1"/>
                  </a:cubicBezTo>
                  <a:cubicBezTo>
                    <a:pt x="254" y="1"/>
                    <a:pt x="326" y="75"/>
                    <a:pt x="326"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5612135" y="3272345"/>
              <a:ext cx="10546" cy="10546"/>
            </a:xfrm>
            <a:custGeom>
              <a:avLst/>
              <a:gdLst/>
              <a:ahLst/>
              <a:cxnLst/>
              <a:rect l="l" t="t" r="r" b="b"/>
              <a:pathLst>
                <a:path w="330" h="330" extrusionOk="0">
                  <a:moveTo>
                    <a:pt x="327" y="163"/>
                  </a:moveTo>
                  <a:cubicBezTo>
                    <a:pt x="329" y="253"/>
                    <a:pt x="255" y="327"/>
                    <a:pt x="165" y="327"/>
                  </a:cubicBezTo>
                  <a:cubicBezTo>
                    <a:pt x="75" y="329"/>
                    <a:pt x="1" y="255"/>
                    <a:pt x="1" y="165"/>
                  </a:cubicBezTo>
                  <a:cubicBezTo>
                    <a:pt x="1" y="75"/>
                    <a:pt x="72" y="3"/>
                    <a:pt x="163" y="1"/>
                  </a:cubicBezTo>
                  <a:cubicBezTo>
                    <a:pt x="253" y="1"/>
                    <a:pt x="327" y="73"/>
                    <a:pt x="327" y="163"/>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632620" y="3272153"/>
              <a:ext cx="10514" cy="10514"/>
            </a:xfrm>
            <a:custGeom>
              <a:avLst/>
              <a:gdLst/>
              <a:ahLst/>
              <a:cxnLst/>
              <a:rect l="l" t="t" r="r" b="b"/>
              <a:pathLst>
                <a:path w="329" h="329" extrusionOk="0">
                  <a:moveTo>
                    <a:pt x="326" y="164"/>
                  </a:moveTo>
                  <a:cubicBezTo>
                    <a:pt x="329" y="254"/>
                    <a:pt x="255" y="328"/>
                    <a:pt x="165" y="328"/>
                  </a:cubicBezTo>
                  <a:cubicBezTo>
                    <a:pt x="74" y="328"/>
                    <a:pt x="0" y="257"/>
                    <a:pt x="0" y="167"/>
                  </a:cubicBezTo>
                  <a:cubicBezTo>
                    <a:pt x="0" y="76"/>
                    <a:pt x="72" y="2"/>
                    <a:pt x="162" y="2"/>
                  </a:cubicBezTo>
                  <a:cubicBezTo>
                    <a:pt x="252" y="0"/>
                    <a:pt x="326" y="74"/>
                    <a:pt x="326"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5653105" y="3271994"/>
              <a:ext cx="10450" cy="10450"/>
            </a:xfrm>
            <a:custGeom>
              <a:avLst/>
              <a:gdLst/>
              <a:ahLst/>
              <a:cxnLst/>
              <a:rect l="l" t="t" r="r" b="b"/>
              <a:pathLst>
                <a:path w="327" h="327" extrusionOk="0">
                  <a:moveTo>
                    <a:pt x="326" y="165"/>
                  </a:moveTo>
                  <a:cubicBezTo>
                    <a:pt x="326" y="255"/>
                    <a:pt x="254" y="327"/>
                    <a:pt x="162" y="327"/>
                  </a:cubicBezTo>
                  <a:cubicBezTo>
                    <a:pt x="72" y="327"/>
                    <a:pt x="0" y="255"/>
                    <a:pt x="0" y="165"/>
                  </a:cubicBezTo>
                  <a:cubicBezTo>
                    <a:pt x="0" y="74"/>
                    <a:pt x="72" y="0"/>
                    <a:pt x="162" y="0"/>
                  </a:cubicBezTo>
                  <a:cubicBezTo>
                    <a:pt x="254" y="0"/>
                    <a:pt x="326" y="74"/>
                    <a:pt x="326"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5591810" y="3291520"/>
              <a:ext cx="10546" cy="10514"/>
            </a:xfrm>
            <a:custGeom>
              <a:avLst/>
              <a:gdLst/>
              <a:ahLst/>
              <a:cxnLst/>
              <a:rect l="l" t="t" r="r" b="b"/>
              <a:pathLst>
                <a:path w="330" h="329" extrusionOk="0">
                  <a:moveTo>
                    <a:pt x="327" y="164"/>
                  </a:moveTo>
                  <a:cubicBezTo>
                    <a:pt x="329" y="254"/>
                    <a:pt x="255" y="328"/>
                    <a:pt x="165" y="328"/>
                  </a:cubicBezTo>
                  <a:cubicBezTo>
                    <a:pt x="75" y="328"/>
                    <a:pt x="1" y="257"/>
                    <a:pt x="1" y="167"/>
                  </a:cubicBezTo>
                  <a:cubicBezTo>
                    <a:pt x="1" y="76"/>
                    <a:pt x="72" y="2"/>
                    <a:pt x="163" y="2"/>
                  </a:cubicBezTo>
                  <a:cubicBezTo>
                    <a:pt x="253" y="0"/>
                    <a:pt x="327" y="74"/>
                    <a:pt x="327"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5612295" y="3291360"/>
              <a:ext cx="10514" cy="10514"/>
            </a:xfrm>
            <a:custGeom>
              <a:avLst/>
              <a:gdLst/>
              <a:ahLst/>
              <a:cxnLst/>
              <a:rect l="l" t="t" r="r" b="b"/>
              <a:pathLst>
                <a:path w="329" h="329" extrusionOk="0">
                  <a:moveTo>
                    <a:pt x="326" y="162"/>
                  </a:moveTo>
                  <a:cubicBezTo>
                    <a:pt x="329" y="253"/>
                    <a:pt x="255" y="327"/>
                    <a:pt x="165" y="327"/>
                  </a:cubicBezTo>
                  <a:cubicBezTo>
                    <a:pt x="74" y="329"/>
                    <a:pt x="3" y="255"/>
                    <a:pt x="0" y="165"/>
                  </a:cubicBezTo>
                  <a:cubicBezTo>
                    <a:pt x="0" y="74"/>
                    <a:pt x="72" y="3"/>
                    <a:pt x="162" y="0"/>
                  </a:cubicBezTo>
                  <a:cubicBezTo>
                    <a:pt x="252" y="0"/>
                    <a:pt x="326" y="72"/>
                    <a:pt x="326"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5632748" y="3291136"/>
              <a:ext cx="10546" cy="10514"/>
            </a:xfrm>
            <a:custGeom>
              <a:avLst/>
              <a:gdLst/>
              <a:ahLst/>
              <a:cxnLst/>
              <a:rect l="l" t="t" r="r" b="b"/>
              <a:pathLst>
                <a:path w="330" h="329" extrusionOk="0">
                  <a:moveTo>
                    <a:pt x="327" y="165"/>
                  </a:moveTo>
                  <a:cubicBezTo>
                    <a:pt x="329" y="255"/>
                    <a:pt x="255" y="329"/>
                    <a:pt x="165" y="329"/>
                  </a:cubicBezTo>
                  <a:cubicBezTo>
                    <a:pt x="75" y="329"/>
                    <a:pt x="3" y="257"/>
                    <a:pt x="1" y="167"/>
                  </a:cubicBezTo>
                  <a:cubicBezTo>
                    <a:pt x="1" y="77"/>
                    <a:pt x="73" y="3"/>
                    <a:pt x="163" y="3"/>
                  </a:cubicBezTo>
                  <a:cubicBezTo>
                    <a:pt x="253" y="0"/>
                    <a:pt x="327" y="74"/>
                    <a:pt x="327"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5653233" y="3290976"/>
              <a:ext cx="10450" cy="10546"/>
            </a:xfrm>
            <a:custGeom>
              <a:avLst/>
              <a:gdLst/>
              <a:ahLst/>
              <a:cxnLst/>
              <a:rect l="l" t="t" r="r" b="b"/>
              <a:pathLst>
                <a:path w="327" h="330" extrusionOk="0">
                  <a:moveTo>
                    <a:pt x="327" y="165"/>
                  </a:moveTo>
                  <a:cubicBezTo>
                    <a:pt x="327" y="255"/>
                    <a:pt x="255" y="329"/>
                    <a:pt x="165" y="329"/>
                  </a:cubicBezTo>
                  <a:cubicBezTo>
                    <a:pt x="75" y="329"/>
                    <a:pt x="1" y="255"/>
                    <a:pt x="1" y="165"/>
                  </a:cubicBezTo>
                  <a:cubicBezTo>
                    <a:pt x="1" y="75"/>
                    <a:pt x="75" y="1"/>
                    <a:pt x="165" y="1"/>
                  </a:cubicBezTo>
                  <a:cubicBezTo>
                    <a:pt x="255" y="1"/>
                    <a:pt x="327" y="75"/>
                    <a:pt x="327"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5591970" y="3310502"/>
              <a:ext cx="10514" cy="10514"/>
            </a:xfrm>
            <a:custGeom>
              <a:avLst/>
              <a:gdLst/>
              <a:ahLst/>
              <a:cxnLst/>
              <a:rect l="l" t="t" r="r" b="b"/>
              <a:pathLst>
                <a:path w="329" h="329" extrusionOk="0">
                  <a:moveTo>
                    <a:pt x="329" y="165"/>
                  </a:moveTo>
                  <a:cubicBezTo>
                    <a:pt x="329" y="255"/>
                    <a:pt x="257" y="327"/>
                    <a:pt x="167" y="329"/>
                  </a:cubicBezTo>
                  <a:cubicBezTo>
                    <a:pt x="77" y="329"/>
                    <a:pt x="3" y="257"/>
                    <a:pt x="0" y="167"/>
                  </a:cubicBezTo>
                  <a:cubicBezTo>
                    <a:pt x="0" y="77"/>
                    <a:pt x="72" y="3"/>
                    <a:pt x="162" y="3"/>
                  </a:cubicBezTo>
                  <a:cubicBezTo>
                    <a:pt x="252" y="0"/>
                    <a:pt x="326" y="74"/>
                    <a:pt x="329"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5612423" y="3310343"/>
              <a:ext cx="10546" cy="10546"/>
            </a:xfrm>
            <a:custGeom>
              <a:avLst/>
              <a:gdLst/>
              <a:ahLst/>
              <a:cxnLst/>
              <a:rect l="l" t="t" r="r" b="b"/>
              <a:pathLst>
                <a:path w="330" h="330" extrusionOk="0">
                  <a:moveTo>
                    <a:pt x="329" y="163"/>
                  </a:moveTo>
                  <a:cubicBezTo>
                    <a:pt x="329" y="253"/>
                    <a:pt x="258" y="327"/>
                    <a:pt x="167" y="329"/>
                  </a:cubicBezTo>
                  <a:cubicBezTo>
                    <a:pt x="77" y="329"/>
                    <a:pt x="3" y="258"/>
                    <a:pt x="1" y="167"/>
                  </a:cubicBezTo>
                  <a:cubicBezTo>
                    <a:pt x="1" y="77"/>
                    <a:pt x="73" y="3"/>
                    <a:pt x="163" y="1"/>
                  </a:cubicBezTo>
                  <a:cubicBezTo>
                    <a:pt x="255" y="1"/>
                    <a:pt x="327" y="73"/>
                    <a:pt x="329" y="163"/>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5632908" y="3310215"/>
              <a:ext cx="10546" cy="10450"/>
            </a:xfrm>
            <a:custGeom>
              <a:avLst/>
              <a:gdLst/>
              <a:ahLst/>
              <a:cxnLst/>
              <a:rect l="l" t="t" r="r" b="b"/>
              <a:pathLst>
                <a:path w="330" h="327" extrusionOk="0">
                  <a:moveTo>
                    <a:pt x="329" y="162"/>
                  </a:moveTo>
                  <a:cubicBezTo>
                    <a:pt x="329" y="252"/>
                    <a:pt x="257" y="326"/>
                    <a:pt x="167" y="326"/>
                  </a:cubicBezTo>
                  <a:cubicBezTo>
                    <a:pt x="77" y="326"/>
                    <a:pt x="3" y="255"/>
                    <a:pt x="1" y="164"/>
                  </a:cubicBezTo>
                  <a:cubicBezTo>
                    <a:pt x="1" y="74"/>
                    <a:pt x="72" y="0"/>
                    <a:pt x="163" y="0"/>
                  </a:cubicBezTo>
                  <a:cubicBezTo>
                    <a:pt x="253" y="0"/>
                    <a:pt x="327"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5653392" y="3309991"/>
              <a:ext cx="10514" cy="10514"/>
            </a:xfrm>
            <a:custGeom>
              <a:avLst/>
              <a:gdLst/>
              <a:ahLst/>
              <a:cxnLst/>
              <a:rect l="l" t="t" r="r" b="b"/>
              <a:pathLst>
                <a:path w="329" h="329" extrusionOk="0">
                  <a:moveTo>
                    <a:pt x="329" y="162"/>
                  </a:moveTo>
                  <a:cubicBezTo>
                    <a:pt x="329" y="252"/>
                    <a:pt x="257" y="326"/>
                    <a:pt x="167" y="329"/>
                  </a:cubicBezTo>
                  <a:cubicBezTo>
                    <a:pt x="77" y="329"/>
                    <a:pt x="3" y="257"/>
                    <a:pt x="0" y="167"/>
                  </a:cubicBezTo>
                  <a:cubicBezTo>
                    <a:pt x="0" y="77"/>
                    <a:pt x="72" y="3"/>
                    <a:pt x="162" y="0"/>
                  </a:cubicBezTo>
                  <a:cubicBezTo>
                    <a:pt x="252" y="0"/>
                    <a:pt x="326"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8"/>
          <p:cNvGrpSpPr/>
          <p:nvPr/>
        </p:nvGrpSpPr>
        <p:grpSpPr>
          <a:xfrm>
            <a:off x="7514102" y="1197257"/>
            <a:ext cx="1455675" cy="4235766"/>
            <a:chOff x="4746196" y="767085"/>
            <a:chExt cx="1197791" cy="3485366"/>
          </a:xfrm>
        </p:grpSpPr>
        <p:sp>
          <p:nvSpPr>
            <p:cNvPr id="325" name="Google Shape;325;p28"/>
            <p:cNvSpPr/>
            <p:nvPr/>
          </p:nvSpPr>
          <p:spPr>
            <a:xfrm>
              <a:off x="4758755" y="2602157"/>
              <a:ext cx="1185232" cy="1650294"/>
            </a:xfrm>
            <a:custGeom>
              <a:avLst/>
              <a:gdLst/>
              <a:ahLst/>
              <a:cxnLst/>
              <a:rect l="l" t="t" r="r" b="b"/>
              <a:pathLst>
                <a:path w="17743" h="24705" extrusionOk="0">
                  <a:moveTo>
                    <a:pt x="8613" y="24704"/>
                  </a:moveTo>
                  <a:cubicBezTo>
                    <a:pt x="6541" y="24704"/>
                    <a:pt x="4418" y="24373"/>
                    <a:pt x="2935" y="23823"/>
                  </a:cubicBezTo>
                  <a:cubicBezTo>
                    <a:pt x="1885" y="23432"/>
                    <a:pt x="1159" y="22687"/>
                    <a:pt x="775" y="21609"/>
                  </a:cubicBezTo>
                  <a:cubicBezTo>
                    <a:pt x="0" y="19433"/>
                    <a:pt x="847" y="16389"/>
                    <a:pt x="1964" y="14486"/>
                  </a:cubicBezTo>
                  <a:cubicBezTo>
                    <a:pt x="3361" y="12096"/>
                    <a:pt x="2905" y="10616"/>
                    <a:pt x="1911" y="7369"/>
                  </a:cubicBezTo>
                  <a:lnTo>
                    <a:pt x="1772" y="6913"/>
                  </a:lnTo>
                  <a:cubicBezTo>
                    <a:pt x="914" y="4105"/>
                    <a:pt x="1346" y="1714"/>
                    <a:pt x="2114" y="678"/>
                  </a:cubicBezTo>
                  <a:cubicBezTo>
                    <a:pt x="2528" y="118"/>
                    <a:pt x="2977" y="0"/>
                    <a:pt x="3280" y="0"/>
                  </a:cubicBezTo>
                  <a:cubicBezTo>
                    <a:pt x="3391" y="0"/>
                    <a:pt x="3502" y="16"/>
                    <a:pt x="3613" y="49"/>
                  </a:cubicBezTo>
                  <a:cubicBezTo>
                    <a:pt x="4651" y="347"/>
                    <a:pt x="4596" y="1411"/>
                    <a:pt x="4547" y="2350"/>
                  </a:cubicBezTo>
                  <a:cubicBezTo>
                    <a:pt x="4510" y="3090"/>
                    <a:pt x="4471" y="3856"/>
                    <a:pt x="4811" y="4464"/>
                  </a:cubicBezTo>
                  <a:cubicBezTo>
                    <a:pt x="5010" y="4818"/>
                    <a:pt x="5285" y="4984"/>
                    <a:pt x="5678" y="4984"/>
                  </a:cubicBezTo>
                  <a:cubicBezTo>
                    <a:pt x="5727" y="4984"/>
                    <a:pt x="5778" y="4980"/>
                    <a:pt x="5831" y="4975"/>
                  </a:cubicBezTo>
                  <a:cubicBezTo>
                    <a:pt x="6476" y="4910"/>
                    <a:pt x="7112" y="4480"/>
                    <a:pt x="7119" y="4475"/>
                  </a:cubicBezTo>
                  <a:lnTo>
                    <a:pt x="7288" y="4360"/>
                  </a:lnTo>
                  <a:lnTo>
                    <a:pt x="7482" y="4422"/>
                  </a:lnTo>
                  <a:lnTo>
                    <a:pt x="9240" y="4580"/>
                  </a:lnTo>
                  <a:lnTo>
                    <a:pt x="9652" y="5232"/>
                  </a:lnTo>
                  <a:cubicBezTo>
                    <a:pt x="9855" y="5586"/>
                    <a:pt x="9980" y="6027"/>
                    <a:pt x="10114" y="6492"/>
                  </a:cubicBezTo>
                  <a:cubicBezTo>
                    <a:pt x="10406" y="7522"/>
                    <a:pt x="10646" y="8197"/>
                    <a:pt x="11264" y="8222"/>
                  </a:cubicBezTo>
                  <a:cubicBezTo>
                    <a:pt x="11280" y="8222"/>
                    <a:pt x="11296" y="8222"/>
                    <a:pt x="11310" y="8222"/>
                  </a:cubicBezTo>
                  <a:cubicBezTo>
                    <a:pt x="12023" y="8222"/>
                    <a:pt x="12261" y="7468"/>
                    <a:pt x="12522" y="6402"/>
                  </a:cubicBezTo>
                  <a:cubicBezTo>
                    <a:pt x="12709" y="5632"/>
                    <a:pt x="12904" y="4836"/>
                    <a:pt x="13605" y="4836"/>
                  </a:cubicBezTo>
                  <a:cubicBezTo>
                    <a:pt x="13630" y="4836"/>
                    <a:pt x="13655" y="4839"/>
                    <a:pt x="13681" y="4841"/>
                  </a:cubicBezTo>
                  <a:cubicBezTo>
                    <a:pt x="13961" y="4869"/>
                    <a:pt x="14359" y="5031"/>
                    <a:pt x="14692" y="5650"/>
                  </a:cubicBezTo>
                  <a:cubicBezTo>
                    <a:pt x="15268" y="6721"/>
                    <a:pt x="15399" y="8780"/>
                    <a:pt x="14504" y="10482"/>
                  </a:cubicBezTo>
                  <a:cubicBezTo>
                    <a:pt x="13482" y="12420"/>
                    <a:pt x="14012" y="13840"/>
                    <a:pt x="15272" y="15635"/>
                  </a:cubicBezTo>
                  <a:cubicBezTo>
                    <a:pt x="17742" y="19149"/>
                    <a:pt x="16336" y="21609"/>
                    <a:pt x="15277" y="22764"/>
                  </a:cubicBezTo>
                  <a:cubicBezTo>
                    <a:pt x="14576" y="23531"/>
                    <a:pt x="13420" y="24082"/>
                    <a:pt x="11844" y="24403"/>
                  </a:cubicBezTo>
                  <a:cubicBezTo>
                    <a:pt x="10871" y="24602"/>
                    <a:pt x="9786" y="24704"/>
                    <a:pt x="8613" y="247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4746196" y="2606766"/>
              <a:ext cx="1152233" cy="1636667"/>
            </a:xfrm>
            <a:custGeom>
              <a:avLst/>
              <a:gdLst/>
              <a:ahLst/>
              <a:cxnLst/>
              <a:rect l="l" t="t" r="r" b="b"/>
              <a:pathLst>
                <a:path w="17249" h="24501" extrusionOk="0">
                  <a:moveTo>
                    <a:pt x="15159" y="22415"/>
                  </a:moveTo>
                  <a:cubicBezTo>
                    <a:pt x="14475" y="23162"/>
                    <a:pt x="13314" y="23650"/>
                    <a:pt x="11949" y="23927"/>
                  </a:cubicBezTo>
                  <a:cubicBezTo>
                    <a:pt x="9144" y="24501"/>
                    <a:pt x="5466" y="24182"/>
                    <a:pt x="3269" y="23365"/>
                  </a:cubicBezTo>
                  <a:cubicBezTo>
                    <a:pt x="1" y="22149"/>
                    <a:pt x="951" y="17287"/>
                    <a:pt x="2508" y="14625"/>
                  </a:cubicBezTo>
                  <a:cubicBezTo>
                    <a:pt x="4064" y="11965"/>
                    <a:pt x="3458" y="10332"/>
                    <a:pt x="2355" y="6724"/>
                  </a:cubicBezTo>
                  <a:cubicBezTo>
                    <a:pt x="1252" y="3116"/>
                    <a:pt x="2355" y="0"/>
                    <a:pt x="3685" y="380"/>
                  </a:cubicBezTo>
                  <a:cubicBezTo>
                    <a:pt x="5015" y="761"/>
                    <a:pt x="3761" y="3040"/>
                    <a:pt x="4636" y="4596"/>
                  </a:cubicBezTo>
                  <a:cubicBezTo>
                    <a:pt x="4992" y="5230"/>
                    <a:pt x="5535" y="5373"/>
                    <a:pt x="6058" y="5320"/>
                  </a:cubicBezTo>
                  <a:cubicBezTo>
                    <a:pt x="6826" y="5244"/>
                    <a:pt x="7543" y="4749"/>
                    <a:pt x="7543" y="4749"/>
                  </a:cubicBezTo>
                  <a:lnTo>
                    <a:pt x="9479" y="5369"/>
                  </a:lnTo>
                  <a:cubicBezTo>
                    <a:pt x="10048" y="6359"/>
                    <a:pt x="10032" y="8510"/>
                    <a:pt x="11436" y="8567"/>
                  </a:cubicBezTo>
                  <a:cubicBezTo>
                    <a:pt x="13390" y="8646"/>
                    <a:pt x="12860" y="5089"/>
                    <a:pt x="13830" y="5184"/>
                  </a:cubicBezTo>
                  <a:cubicBezTo>
                    <a:pt x="14799" y="5281"/>
                    <a:pt x="15462" y="8054"/>
                    <a:pt x="14322" y="10219"/>
                  </a:cubicBezTo>
                  <a:cubicBezTo>
                    <a:pt x="13182" y="12386"/>
                    <a:pt x="13867" y="14019"/>
                    <a:pt x="15120" y="15804"/>
                  </a:cubicBezTo>
                  <a:cubicBezTo>
                    <a:pt x="16374" y="17588"/>
                    <a:pt x="17248" y="20137"/>
                    <a:pt x="15159" y="22415"/>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5022751" y="2923934"/>
              <a:ext cx="875681" cy="1281224"/>
            </a:xfrm>
            <a:custGeom>
              <a:avLst/>
              <a:gdLst/>
              <a:ahLst/>
              <a:cxnLst/>
              <a:rect l="l" t="t" r="r" b="b"/>
              <a:pathLst>
                <a:path w="13109" h="19180" extrusionOk="0">
                  <a:moveTo>
                    <a:pt x="11019" y="17667"/>
                  </a:moveTo>
                  <a:cubicBezTo>
                    <a:pt x="10335" y="18414"/>
                    <a:pt x="9174" y="18902"/>
                    <a:pt x="7809" y="19179"/>
                  </a:cubicBezTo>
                  <a:cubicBezTo>
                    <a:pt x="6468" y="17736"/>
                    <a:pt x="9167" y="16594"/>
                    <a:pt x="8968" y="14438"/>
                  </a:cubicBezTo>
                  <a:cubicBezTo>
                    <a:pt x="8739" y="11968"/>
                    <a:pt x="6345" y="12918"/>
                    <a:pt x="3269" y="13029"/>
                  </a:cubicBezTo>
                  <a:cubicBezTo>
                    <a:pt x="190" y="13145"/>
                    <a:pt x="1" y="11396"/>
                    <a:pt x="685" y="9611"/>
                  </a:cubicBezTo>
                  <a:cubicBezTo>
                    <a:pt x="1370" y="7828"/>
                    <a:pt x="2651" y="6017"/>
                    <a:pt x="2346" y="4041"/>
                  </a:cubicBezTo>
                  <a:cubicBezTo>
                    <a:pt x="2291" y="3690"/>
                    <a:pt x="2226" y="3313"/>
                    <a:pt x="2159" y="2938"/>
                  </a:cubicBezTo>
                  <a:cubicBezTo>
                    <a:pt x="1962" y="1800"/>
                    <a:pt x="2450" y="655"/>
                    <a:pt x="3403" y="1"/>
                  </a:cubicBezTo>
                  <a:lnTo>
                    <a:pt x="3403" y="1"/>
                  </a:lnTo>
                  <a:lnTo>
                    <a:pt x="5339" y="621"/>
                  </a:lnTo>
                  <a:cubicBezTo>
                    <a:pt x="5908" y="1611"/>
                    <a:pt x="5892" y="3762"/>
                    <a:pt x="7296" y="3819"/>
                  </a:cubicBezTo>
                  <a:cubicBezTo>
                    <a:pt x="9252" y="3898"/>
                    <a:pt x="8720" y="341"/>
                    <a:pt x="9690" y="436"/>
                  </a:cubicBezTo>
                  <a:cubicBezTo>
                    <a:pt x="10659" y="533"/>
                    <a:pt x="11322" y="3306"/>
                    <a:pt x="10185" y="5471"/>
                  </a:cubicBezTo>
                  <a:cubicBezTo>
                    <a:pt x="9044" y="7638"/>
                    <a:pt x="9727" y="9271"/>
                    <a:pt x="10980" y="11056"/>
                  </a:cubicBezTo>
                  <a:cubicBezTo>
                    <a:pt x="12234" y="12840"/>
                    <a:pt x="13108" y="15389"/>
                    <a:pt x="11019" y="176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5068509" y="2948049"/>
              <a:ext cx="752502" cy="1233128"/>
            </a:xfrm>
            <a:custGeom>
              <a:avLst/>
              <a:gdLst/>
              <a:ahLst/>
              <a:cxnLst/>
              <a:rect l="l" t="t" r="r" b="b"/>
              <a:pathLst>
                <a:path w="11265" h="18460" extrusionOk="0">
                  <a:moveTo>
                    <a:pt x="11264" y="14264"/>
                  </a:moveTo>
                  <a:cubicBezTo>
                    <a:pt x="11264" y="15289"/>
                    <a:pt x="10871" y="16237"/>
                    <a:pt x="10094" y="17086"/>
                  </a:cubicBezTo>
                  <a:cubicBezTo>
                    <a:pt x="9534" y="17697"/>
                    <a:pt x="8554" y="18171"/>
                    <a:pt x="7247" y="18460"/>
                  </a:cubicBezTo>
                  <a:cubicBezTo>
                    <a:pt x="7129" y="18298"/>
                    <a:pt x="7073" y="18141"/>
                    <a:pt x="7073" y="17976"/>
                  </a:cubicBezTo>
                  <a:cubicBezTo>
                    <a:pt x="7073" y="17604"/>
                    <a:pt x="7351" y="17185"/>
                    <a:pt x="7672" y="16704"/>
                  </a:cubicBezTo>
                  <a:cubicBezTo>
                    <a:pt x="8114" y="16036"/>
                    <a:pt x="8618" y="15282"/>
                    <a:pt x="8618" y="14306"/>
                  </a:cubicBezTo>
                  <a:cubicBezTo>
                    <a:pt x="8618" y="14220"/>
                    <a:pt x="8614" y="14132"/>
                    <a:pt x="8604" y="14047"/>
                  </a:cubicBezTo>
                  <a:cubicBezTo>
                    <a:pt x="8542" y="13358"/>
                    <a:pt x="8318" y="12863"/>
                    <a:pt x="7922" y="12537"/>
                  </a:cubicBezTo>
                  <a:cubicBezTo>
                    <a:pt x="7170" y="11919"/>
                    <a:pt x="5979" y="12039"/>
                    <a:pt x="4474" y="12194"/>
                  </a:cubicBezTo>
                  <a:cubicBezTo>
                    <a:pt x="3868" y="12257"/>
                    <a:pt x="3241" y="12319"/>
                    <a:pt x="2572" y="12345"/>
                  </a:cubicBezTo>
                  <a:cubicBezTo>
                    <a:pt x="1532" y="12384"/>
                    <a:pt x="798" y="12203"/>
                    <a:pt x="391" y="11813"/>
                  </a:cubicBezTo>
                  <a:cubicBezTo>
                    <a:pt x="128" y="11560"/>
                    <a:pt x="0" y="11216"/>
                    <a:pt x="0" y="10763"/>
                  </a:cubicBezTo>
                  <a:cubicBezTo>
                    <a:pt x="0" y="10365"/>
                    <a:pt x="102" y="9893"/>
                    <a:pt x="306" y="9368"/>
                  </a:cubicBezTo>
                  <a:cubicBezTo>
                    <a:pt x="479" y="8915"/>
                    <a:pt x="690" y="8466"/>
                    <a:pt x="912" y="7989"/>
                  </a:cubicBezTo>
                  <a:cubicBezTo>
                    <a:pt x="1462" y="6814"/>
                    <a:pt x="2031" y="5598"/>
                    <a:pt x="2031" y="4289"/>
                  </a:cubicBezTo>
                  <a:cubicBezTo>
                    <a:pt x="2031" y="4067"/>
                    <a:pt x="2015" y="3845"/>
                    <a:pt x="1983" y="3630"/>
                  </a:cubicBezTo>
                  <a:cubicBezTo>
                    <a:pt x="1934" y="3315"/>
                    <a:pt x="1874" y="2977"/>
                    <a:pt x="1816" y="2642"/>
                  </a:cubicBezTo>
                  <a:lnTo>
                    <a:pt x="1795" y="2522"/>
                  </a:lnTo>
                  <a:cubicBezTo>
                    <a:pt x="1770" y="2374"/>
                    <a:pt x="1756" y="2223"/>
                    <a:pt x="1756" y="2073"/>
                  </a:cubicBezTo>
                  <a:cubicBezTo>
                    <a:pt x="1756" y="1263"/>
                    <a:pt x="2135" y="498"/>
                    <a:pt x="2776" y="1"/>
                  </a:cubicBezTo>
                  <a:lnTo>
                    <a:pt x="4427" y="530"/>
                  </a:lnTo>
                  <a:cubicBezTo>
                    <a:pt x="4557" y="796"/>
                    <a:pt x="4659" y="1150"/>
                    <a:pt x="4763" y="1520"/>
                  </a:cubicBezTo>
                  <a:cubicBezTo>
                    <a:pt x="5045" y="2508"/>
                    <a:pt x="5396" y="3736"/>
                    <a:pt x="6597" y="3785"/>
                  </a:cubicBezTo>
                  <a:cubicBezTo>
                    <a:pt x="8008" y="3840"/>
                    <a:pt x="8352" y="2429"/>
                    <a:pt x="8604" y="1400"/>
                  </a:cubicBezTo>
                  <a:cubicBezTo>
                    <a:pt x="8690" y="1046"/>
                    <a:pt x="8836" y="454"/>
                    <a:pt x="8965" y="401"/>
                  </a:cubicBezTo>
                  <a:cubicBezTo>
                    <a:pt x="9305" y="433"/>
                    <a:pt x="9772" y="1287"/>
                    <a:pt x="9772" y="2600"/>
                  </a:cubicBezTo>
                  <a:cubicBezTo>
                    <a:pt x="9772" y="3188"/>
                    <a:pt x="9675" y="4076"/>
                    <a:pt x="9210" y="4959"/>
                  </a:cubicBezTo>
                  <a:cubicBezTo>
                    <a:pt x="8794" y="5750"/>
                    <a:pt x="8593" y="6500"/>
                    <a:pt x="8593" y="7254"/>
                  </a:cubicBezTo>
                  <a:cubicBezTo>
                    <a:pt x="8593" y="8646"/>
                    <a:pt x="9319" y="9870"/>
                    <a:pt x="10029" y="10883"/>
                  </a:cubicBezTo>
                  <a:cubicBezTo>
                    <a:pt x="10594" y="11685"/>
                    <a:pt x="11264" y="12923"/>
                    <a:pt x="11264" y="14264"/>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5662098" y="3730014"/>
              <a:ext cx="57114" cy="57181"/>
            </a:xfrm>
            <a:custGeom>
              <a:avLst/>
              <a:gdLst/>
              <a:ahLst/>
              <a:cxnLst/>
              <a:rect l="l" t="t" r="r" b="b"/>
              <a:pathLst>
                <a:path w="855" h="856" extrusionOk="0">
                  <a:moveTo>
                    <a:pt x="854" y="428"/>
                  </a:moveTo>
                  <a:cubicBezTo>
                    <a:pt x="854" y="664"/>
                    <a:pt x="662" y="856"/>
                    <a:pt x="426" y="856"/>
                  </a:cubicBezTo>
                  <a:cubicBezTo>
                    <a:pt x="190" y="856"/>
                    <a:pt x="1" y="664"/>
                    <a:pt x="1" y="428"/>
                  </a:cubicBezTo>
                  <a:cubicBezTo>
                    <a:pt x="1" y="192"/>
                    <a:pt x="190" y="0"/>
                    <a:pt x="426" y="0"/>
                  </a:cubicBezTo>
                  <a:cubicBezTo>
                    <a:pt x="662" y="0"/>
                    <a:pt x="854" y="192"/>
                    <a:pt x="854"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5704917" y="3852793"/>
              <a:ext cx="57047" cy="57114"/>
            </a:xfrm>
            <a:custGeom>
              <a:avLst/>
              <a:gdLst/>
              <a:ahLst/>
              <a:cxnLst/>
              <a:rect l="l" t="t" r="r" b="b"/>
              <a:pathLst>
                <a:path w="854" h="855" extrusionOk="0">
                  <a:moveTo>
                    <a:pt x="854" y="427"/>
                  </a:moveTo>
                  <a:cubicBezTo>
                    <a:pt x="854" y="662"/>
                    <a:pt x="664" y="854"/>
                    <a:pt x="428" y="854"/>
                  </a:cubicBezTo>
                  <a:cubicBezTo>
                    <a:pt x="192" y="854"/>
                    <a:pt x="0" y="662"/>
                    <a:pt x="0" y="427"/>
                  </a:cubicBezTo>
                  <a:cubicBezTo>
                    <a:pt x="0" y="191"/>
                    <a:pt x="192" y="1"/>
                    <a:pt x="428" y="1"/>
                  </a:cubicBezTo>
                  <a:cubicBezTo>
                    <a:pt x="664" y="1"/>
                    <a:pt x="854" y="191"/>
                    <a:pt x="854" y="4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5683875" y="3967957"/>
              <a:ext cx="57248" cy="57181"/>
            </a:xfrm>
            <a:custGeom>
              <a:avLst/>
              <a:gdLst/>
              <a:ahLst/>
              <a:cxnLst/>
              <a:rect l="l" t="t" r="r" b="b"/>
              <a:pathLst>
                <a:path w="857" h="856" extrusionOk="0">
                  <a:moveTo>
                    <a:pt x="856" y="428"/>
                  </a:moveTo>
                  <a:cubicBezTo>
                    <a:pt x="856" y="664"/>
                    <a:pt x="665" y="856"/>
                    <a:pt x="429" y="856"/>
                  </a:cubicBezTo>
                  <a:cubicBezTo>
                    <a:pt x="193" y="856"/>
                    <a:pt x="1" y="664"/>
                    <a:pt x="1" y="428"/>
                  </a:cubicBezTo>
                  <a:cubicBezTo>
                    <a:pt x="1" y="192"/>
                    <a:pt x="193" y="0"/>
                    <a:pt x="429" y="0"/>
                  </a:cubicBezTo>
                  <a:cubicBezTo>
                    <a:pt x="665" y="0"/>
                    <a:pt x="856" y="192"/>
                    <a:pt x="856"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5602779" y="4053662"/>
              <a:ext cx="57047" cy="57114"/>
            </a:xfrm>
            <a:custGeom>
              <a:avLst/>
              <a:gdLst/>
              <a:ahLst/>
              <a:cxnLst/>
              <a:rect l="l" t="t" r="r" b="b"/>
              <a:pathLst>
                <a:path w="854" h="855" extrusionOk="0">
                  <a:moveTo>
                    <a:pt x="854" y="429"/>
                  </a:moveTo>
                  <a:cubicBezTo>
                    <a:pt x="854" y="662"/>
                    <a:pt x="662" y="854"/>
                    <a:pt x="426" y="854"/>
                  </a:cubicBezTo>
                  <a:cubicBezTo>
                    <a:pt x="190" y="854"/>
                    <a:pt x="0" y="665"/>
                    <a:pt x="0" y="429"/>
                  </a:cubicBezTo>
                  <a:cubicBezTo>
                    <a:pt x="0" y="190"/>
                    <a:pt x="190" y="1"/>
                    <a:pt x="426" y="1"/>
                  </a:cubicBezTo>
                  <a:cubicBezTo>
                    <a:pt x="662" y="1"/>
                    <a:pt x="854" y="193"/>
                    <a:pt x="854" y="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5210460" y="1438695"/>
              <a:ext cx="168937" cy="1555438"/>
            </a:xfrm>
            <a:custGeom>
              <a:avLst/>
              <a:gdLst/>
              <a:ahLst/>
              <a:cxnLst/>
              <a:rect l="l" t="t" r="r" b="b"/>
              <a:pathLst>
                <a:path w="2529" h="23285" extrusionOk="0">
                  <a:moveTo>
                    <a:pt x="1" y="1"/>
                  </a:moveTo>
                  <a:lnTo>
                    <a:pt x="2529" y="1"/>
                  </a:lnTo>
                  <a:lnTo>
                    <a:pt x="2529" y="23285"/>
                  </a:lnTo>
                  <a:lnTo>
                    <a:pt x="1" y="232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5151943" y="767085"/>
              <a:ext cx="328188" cy="674480"/>
            </a:xfrm>
            <a:custGeom>
              <a:avLst/>
              <a:gdLst/>
              <a:ahLst/>
              <a:cxnLst/>
              <a:rect l="l" t="t" r="r" b="b"/>
              <a:pathLst>
                <a:path w="4913" h="10097" extrusionOk="0">
                  <a:moveTo>
                    <a:pt x="863" y="10069"/>
                  </a:moveTo>
                  <a:lnTo>
                    <a:pt x="863" y="9611"/>
                  </a:lnTo>
                  <a:lnTo>
                    <a:pt x="0" y="9611"/>
                  </a:lnTo>
                  <a:cubicBezTo>
                    <a:pt x="0" y="9611"/>
                    <a:pt x="1656" y="2515"/>
                    <a:pt x="2105" y="1432"/>
                  </a:cubicBezTo>
                  <a:cubicBezTo>
                    <a:pt x="2563" y="325"/>
                    <a:pt x="4832" y="1"/>
                    <a:pt x="4913" y="2351"/>
                  </a:cubicBezTo>
                  <a:cubicBezTo>
                    <a:pt x="4913" y="2351"/>
                    <a:pt x="3481" y="2619"/>
                    <a:pt x="3752" y="4428"/>
                  </a:cubicBezTo>
                  <a:cubicBezTo>
                    <a:pt x="4023" y="6236"/>
                    <a:pt x="4698" y="8207"/>
                    <a:pt x="4698" y="8207"/>
                  </a:cubicBezTo>
                  <a:cubicBezTo>
                    <a:pt x="4698" y="8207"/>
                    <a:pt x="3650" y="8542"/>
                    <a:pt x="3417" y="9544"/>
                  </a:cubicBezTo>
                  <a:lnTo>
                    <a:pt x="3417" y="10097"/>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5218075" y="1293004"/>
              <a:ext cx="49966" cy="49966"/>
            </a:xfrm>
            <a:custGeom>
              <a:avLst/>
              <a:gdLst/>
              <a:ahLst/>
              <a:cxnLst/>
              <a:rect l="l" t="t" r="r" b="b"/>
              <a:pathLst>
                <a:path w="748" h="748" extrusionOk="0">
                  <a:moveTo>
                    <a:pt x="747" y="376"/>
                  </a:moveTo>
                  <a:cubicBezTo>
                    <a:pt x="747" y="581"/>
                    <a:pt x="581" y="748"/>
                    <a:pt x="373" y="748"/>
                  </a:cubicBezTo>
                  <a:cubicBezTo>
                    <a:pt x="167" y="748"/>
                    <a:pt x="0" y="581"/>
                    <a:pt x="0" y="376"/>
                  </a:cubicBezTo>
                  <a:cubicBezTo>
                    <a:pt x="0" y="170"/>
                    <a:pt x="167" y="1"/>
                    <a:pt x="373" y="1"/>
                  </a:cubicBezTo>
                  <a:cubicBezTo>
                    <a:pt x="581" y="1"/>
                    <a:pt x="747" y="170"/>
                    <a:pt x="747"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5248202" y="1157199"/>
              <a:ext cx="49833" cy="49966"/>
            </a:xfrm>
            <a:custGeom>
              <a:avLst/>
              <a:gdLst/>
              <a:ahLst/>
              <a:cxnLst/>
              <a:rect l="l" t="t" r="r" b="b"/>
              <a:pathLst>
                <a:path w="746" h="748" extrusionOk="0">
                  <a:moveTo>
                    <a:pt x="745" y="373"/>
                  </a:moveTo>
                  <a:cubicBezTo>
                    <a:pt x="745" y="581"/>
                    <a:pt x="579" y="748"/>
                    <a:pt x="373" y="748"/>
                  </a:cubicBezTo>
                  <a:cubicBezTo>
                    <a:pt x="167" y="748"/>
                    <a:pt x="0" y="581"/>
                    <a:pt x="0" y="373"/>
                  </a:cubicBezTo>
                  <a:cubicBezTo>
                    <a:pt x="0" y="167"/>
                    <a:pt x="167" y="1"/>
                    <a:pt x="373" y="1"/>
                  </a:cubicBezTo>
                  <a:cubicBezTo>
                    <a:pt x="579" y="1"/>
                    <a:pt x="745" y="167"/>
                    <a:pt x="745" y="37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5280667" y="1014179"/>
              <a:ext cx="49766" cy="49966"/>
            </a:xfrm>
            <a:custGeom>
              <a:avLst/>
              <a:gdLst/>
              <a:ahLst/>
              <a:cxnLst/>
              <a:rect l="l" t="t" r="r" b="b"/>
              <a:pathLst>
                <a:path w="745" h="748" extrusionOk="0">
                  <a:moveTo>
                    <a:pt x="745" y="375"/>
                  </a:moveTo>
                  <a:cubicBezTo>
                    <a:pt x="745" y="581"/>
                    <a:pt x="578" y="747"/>
                    <a:pt x="372" y="747"/>
                  </a:cubicBezTo>
                  <a:cubicBezTo>
                    <a:pt x="167" y="747"/>
                    <a:pt x="0" y="581"/>
                    <a:pt x="0" y="375"/>
                  </a:cubicBezTo>
                  <a:cubicBezTo>
                    <a:pt x="0" y="169"/>
                    <a:pt x="167" y="0"/>
                    <a:pt x="372" y="0"/>
                  </a:cubicBezTo>
                  <a:cubicBezTo>
                    <a:pt x="578" y="0"/>
                    <a:pt x="745" y="169"/>
                    <a:pt x="745" y="37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5314134" y="875835"/>
              <a:ext cx="49966" cy="50033"/>
            </a:xfrm>
            <a:custGeom>
              <a:avLst/>
              <a:gdLst/>
              <a:ahLst/>
              <a:cxnLst/>
              <a:rect l="l" t="t" r="r" b="b"/>
              <a:pathLst>
                <a:path w="748" h="749" extrusionOk="0">
                  <a:moveTo>
                    <a:pt x="748" y="376"/>
                  </a:moveTo>
                  <a:cubicBezTo>
                    <a:pt x="748" y="582"/>
                    <a:pt x="581" y="748"/>
                    <a:pt x="376" y="748"/>
                  </a:cubicBezTo>
                  <a:cubicBezTo>
                    <a:pt x="170" y="748"/>
                    <a:pt x="1" y="582"/>
                    <a:pt x="1" y="376"/>
                  </a:cubicBezTo>
                  <a:cubicBezTo>
                    <a:pt x="1" y="170"/>
                    <a:pt x="170" y="1"/>
                    <a:pt x="376" y="1"/>
                  </a:cubicBezTo>
                  <a:cubicBezTo>
                    <a:pt x="581" y="1"/>
                    <a:pt x="748" y="170"/>
                    <a:pt x="748"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5122283" y="1295342"/>
              <a:ext cx="56112" cy="40214"/>
            </a:xfrm>
            <a:custGeom>
              <a:avLst/>
              <a:gdLst/>
              <a:ahLst/>
              <a:cxnLst/>
              <a:rect l="l" t="t" r="r" b="b"/>
              <a:pathLst>
                <a:path w="840" h="602" extrusionOk="0">
                  <a:moveTo>
                    <a:pt x="736" y="602"/>
                  </a:moveTo>
                  <a:lnTo>
                    <a:pt x="840" y="183"/>
                  </a:lnTo>
                  <a:lnTo>
                    <a:pt x="104" y="1"/>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5066371" y="1259470"/>
              <a:ext cx="62926" cy="74883"/>
            </a:xfrm>
            <a:custGeom>
              <a:avLst/>
              <a:gdLst/>
              <a:ahLst/>
              <a:cxnLst/>
              <a:rect l="l" t="t" r="r" b="b"/>
              <a:pathLst>
                <a:path w="942" h="1121" extrusionOk="0">
                  <a:moveTo>
                    <a:pt x="0" y="1120"/>
                  </a:moveTo>
                  <a:lnTo>
                    <a:pt x="280" y="1"/>
                  </a:lnTo>
                  <a:lnTo>
                    <a:pt x="941" y="538"/>
                  </a:lnTo>
                  <a:lnTo>
                    <a:pt x="837"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5152878" y="1158267"/>
              <a:ext cx="56112" cy="40280"/>
            </a:xfrm>
            <a:custGeom>
              <a:avLst/>
              <a:gdLst/>
              <a:ahLst/>
              <a:cxnLst/>
              <a:rect l="l" t="t" r="r" b="b"/>
              <a:pathLst>
                <a:path w="840" h="603" extrusionOk="0">
                  <a:moveTo>
                    <a:pt x="736" y="602"/>
                  </a:moveTo>
                  <a:lnTo>
                    <a:pt x="840" y="184"/>
                  </a:lnTo>
                  <a:lnTo>
                    <a:pt x="104" y="1"/>
                  </a:lnTo>
                  <a:lnTo>
                    <a:pt x="0" y="4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097099" y="1122462"/>
              <a:ext cx="62792" cy="74816"/>
            </a:xfrm>
            <a:custGeom>
              <a:avLst/>
              <a:gdLst/>
              <a:ahLst/>
              <a:cxnLst/>
              <a:rect l="l" t="t" r="r" b="b"/>
              <a:pathLst>
                <a:path w="940" h="1120" extrusionOk="0">
                  <a:moveTo>
                    <a:pt x="0" y="1120"/>
                  </a:moveTo>
                  <a:lnTo>
                    <a:pt x="278" y="0"/>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188883" y="1015849"/>
              <a:ext cx="56312" cy="40214"/>
            </a:xfrm>
            <a:custGeom>
              <a:avLst/>
              <a:gdLst/>
              <a:ahLst/>
              <a:cxnLst/>
              <a:rect l="l" t="t" r="r" b="b"/>
              <a:pathLst>
                <a:path w="843" h="602" extrusionOk="0">
                  <a:moveTo>
                    <a:pt x="738" y="602"/>
                  </a:moveTo>
                  <a:lnTo>
                    <a:pt x="842" y="183"/>
                  </a:lnTo>
                  <a:lnTo>
                    <a:pt x="104" y="0"/>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5133105" y="979977"/>
              <a:ext cx="62792" cy="74883"/>
            </a:xfrm>
            <a:custGeom>
              <a:avLst/>
              <a:gdLst/>
              <a:ahLst/>
              <a:cxnLst/>
              <a:rect l="l" t="t" r="r" b="b"/>
              <a:pathLst>
                <a:path w="940" h="1121" extrusionOk="0">
                  <a:moveTo>
                    <a:pt x="0" y="1120"/>
                  </a:moveTo>
                  <a:lnTo>
                    <a:pt x="278" y="1"/>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5228563" y="871560"/>
              <a:ext cx="56179" cy="40214"/>
            </a:xfrm>
            <a:custGeom>
              <a:avLst/>
              <a:gdLst/>
              <a:ahLst/>
              <a:cxnLst/>
              <a:rect l="l" t="t" r="r" b="b"/>
              <a:pathLst>
                <a:path w="841" h="602" extrusionOk="0">
                  <a:moveTo>
                    <a:pt x="736" y="602"/>
                  </a:moveTo>
                  <a:lnTo>
                    <a:pt x="840" y="183"/>
                  </a:lnTo>
                  <a:lnTo>
                    <a:pt x="105" y="0"/>
                  </a:lnTo>
                  <a:lnTo>
                    <a:pt x="1"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5172784" y="835688"/>
              <a:ext cx="62792" cy="74883"/>
            </a:xfrm>
            <a:custGeom>
              <a:avLst/>
              <a:gdLst/>
              <a:ahLst/>
              <a:cxnLst/>
              <a:rect l="l" t="t" r="r" b="b"/>
              <a:pathLst>
                <a:path w="940" h="1121" extrusionOk="0">
                  <a:moveTo>
                    <a:pt x="1" y="1120"/>
                  </a:moveTo>
                  <a:lnTo>
                    <a:pt x="278" y="1"/>
                  </a:lnTo>
                  <a:lnTo>
                    <a:pt x="940" y="537"/>
                  </a:lnTo>
                  <a:lnTo>
                    <a:pt x="836"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133706" y="3595278"/>
              <a:ext cx="255911" cy="47027"/>
            </a:xfrm>
            <a:custGeom>
              <a:avLst/>
              <a:gdLst/>
              <a:ahLst/>
              <a:cxnLst/>
              <a:rect l="l" t="t" r="r" b="b"/>
              <a:pathLst>
                <a:path w="3831" h="704" extrusionOk="0">
                  <a:moveTo>
                    <a:pt x="3479" y="703"/>
                  </a:moveTo>
                  <a:lnTo>
                    <a:pt x="352" y="703"/>
                  </a:lnTo>
                  <a:cubicBezTo>
                    <a:pt x="158" y="703"/>
                    <a:pt x="0" y="546"/>
                    <a:pt x="0" y="352"/>
                  </a:cubicBezTo>
                  <a:lnTo>
                    <a:pt x="0" y="352"/>
                  </a:lnTo>
                  <a:cubicBezTo>
                    <a:pt x="0" y="158"/>
                    <a:pt x="158" y="0"/>
                    <a:pt x="352" y="0"/>
                  </a:cubicBezTo>
                  <a:lnTo>
                    <a:pt x="3479" y="0"/>
                  </a:lnTo>
                  <a:cubicBezTo>
                    <a:pt x="3673" y="0"/>
                    <a:pt x="3831" y="158"/>
                    <a:pt x="3831" y="352"/>
                  </a:cubicBezTo>
                  <a:lnTo>
                    <a:pt x="3831" y="352"/>
                  </a:lnTo>
                  <a:cubicBezTo>
                    <a:pt x="3831" y="546"/>
                    <a:pt x="3673"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5202177" y="3611644"/>
              <a:ext cx="17969" cy="18170"/>
            </a:xfrm>
            <a:custGeom>
              <a:avLst/>
              <a:gdLst/>
              <a:ahLst/>
              <a:cxnLst/>
              <a:rect l="l" t="t" r="r" b="b"/>
              <a:pathLst>
                <a:path w="269" h="272" extrusionOk="0">
                  <a:moveTo>
                    <a:pt x="268" y="135"/>
                  </a:moveTo>
                  <a:cubicBezTo>
                    <a:pt x="268" y="211"/>
                    <a:pt x="208" y="271"/>
                    <a:pt x="134" y="271"/>
                  </a:cubicBezTo>
                  <a:cubicBezTo>
                    <a:pt x="60" y="271"/>
                    <a:pt x="0" y="211"/>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5235844" y="3611644"/>
              <a:ext cx="17969" cy="18170"/>
            </a:xfrm>
            <a:custGeom>
              <a:avLst/>
              <a:gdLst/>
              <a:ahLst/>
              <a:cxnLst/>
              <a:rect l="l" t="t" r="r" b="b"/>
              <a:pathLst>
                <a:path w="269" h="272" extrusionOk="0">
                  <a:moveTo>
                    <a:pt x="269" y="135"/>
                  </a:moveTo>
                  <a:cubicBezTo>
                    <a:pt x="269" y="211"/>
                    <a:pt x="208" y="271"/>
                    <a:pt x="134" y="271"/>
                  </a:cubicBezTo>
                  <a:cubicBezTo>
                    <a:pt x="60" y="271"/>
                    <a:pt x="0" y="211"/>
                    <a:pt x="0" y="135"/>
                  </a:cubicBezTo>
                  <a:cubicBezTo>
                    <a:pt x="0" y="61"/>
                    <a:pt x="60" y="1"/>
                    <a:pt x="134" y="1"/>
                  </a:cubicBezTo>
                  <a:cubicBezTo>
                    <a:pt x="208"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269512" y="3611644"/>
              <a:ext cx="17969" cy="18170"/>
            </a:xfrm>
            <a:custGeom>
              <a:avLst/>
              <a:gdLst/>
              <a:ahLst/>
              <a:cxnLst/>
              <a:rect l="l" t="t" r="r" b="b"/>
              <a:pathLst>
                <a:path w="269"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5303179" y="3611644"/>
              <a:ext cx="18036" cy="18170"/>
            </a:xfrm>
            <a:custGeom>
              <a:avLst/>
              <a:gdLst/>
              <a:ahLst/>
              <a:cxnLst/>
              <a:rect l="l" t="t" r="r" b="b"/>
              <a:pathLst>
                <a:path w="270"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5199037" y="3477709"/>
              <a:ext cx="255911" cy="47027"/>
            </a:xfrm>
            <a:custGeom>
              <a:avLst/>
              <a:gdLst/>
              <a:ahLst/>
              <a:cxnLst/>
              <a:rect l="l" t="t" r="r" b="b"/>
              <a:pathLst>
                <a:path w="3831" h="704" extrusionOk="0">
                  <a:moveTo>
                    <a:pt x="3479" y="703"/>
                  </a:moveTo>
                  <a:lnTo>
                    <a:pt x="355" y="703"/>
                  </a:lnTo>
                  <a:cubicBezTo>
                    <a:pt x="160" y="703"/>
                    <a:pt x="1" y="546"/>
                    <a:pt x="1" y="352"/>
                  </a:cubicBezTo>
                  <a:lnTo>
                    <a:pt x="1" y="352"/>
                  </a:lnTo>
                  <a:cubicBezTo>
                    <a:pt x="1" y="158"/>
                    <a:pt x="160" y="0"/>
                    <a:pt x="355" y="0"/>
                  </a:cubicBezTo>
                  <a:lnTo>
                    <a:pt x="3479" y="0"/>
                  </a:lnTo>
                  <a:cubicBezTo>
                    <a:pt x="3674" y="0"/>
                    <a:pt x="3831" y="158"/>
                    <a:pt x="3831" y="352"/>
                  </a:cubicBezTo>
                  <a:lnTo>
                    <a:pt x="3831" y="352"/>
                  </a:lnTo>
                  <a:cubicBezTo>
                    <a:pt x="3831" y="546"/>
                    <a:pt x="3674"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267508" y="3494209"/>
              <a:ext cx="18170" cy="17969"/>
            </a:xfrm>
            <a:custGeom>
              <a:avLst/>
              <a:gdLst/>
              <a:ahLst/>
              <a:cxnLst/>
              <a:rect l="l" t="t" r="r" b="b"/>
              <a:pathLst>
                <a:path w="272" h="269" extrusionOk="0">
                  <a:moveTo>
                    <a:pt x="271" y="135"/>
                  </a:moveTo>
                  <a:cubicBezTo>
                    <a:pt x="271" y="209"/>
                    <a:pt x="211" y="269"/>
                    <a:pt x="137" y="269"/>
                  </a:cubicBezTo>
                  <a:cubicBezTo>
                    <a:pt x="61" y="269"/>
                    <a:pt x="0" y="209"/>
                    <a:pt x="0" y="135"/>
                  </a:cubicBezTo>
                  <a:cubicBezTo>
                    <a:pt x="0" y="61"/>
                    <a:pt x="61" y="1"/>
                    <a:pt x="137"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301175" y="3494209"/>
              <a:ext cx="18170" cy="17969"/>
            </a:xfrm>
            <a:custGeom>
              <a:avLst/>
              <a:gdLst/>
              <a:ahLst/>
              <a:cxnLst/>
              <a:rect l="l" t="t" r="r" b="b"/>
              <a:pathLst>
                <a:path w="272" h="269" extrusionOk="0">
                  <a:moveTo>
                    <a:pt x="271" y="135"/>
                  </a:moveTo>
                  <a:cubicBezTo>
                    <a:pt x="271" y="209"/>
                    <a:pt x="211" y="269"/>
                    <a:pt x="135" y="269"/>
                  </a:cubicBezTo>
                  <a:cubicBezTo>
                    <a:pt x="61" y="269"/>
                    <a:pt x="1" y="209"/>
                    <a:pt x="1" y="135"/>
                  </a:cubicBezTo>
                  <a:cubicBezTo>
                    <a:pt x="1" y="61"/>
                    <a:pt x="61" y="1"/>
                    <a:pt x="135"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334842" y="3494209"/>
              <a:ext cx="18036" cy="17969"/>
            </a:xfrm>
            <a:custGeom>
              <a:avLst/>
              <a:gdLst/>
              <a:ahLst/>
              <a:cxnLst/>
              <a:rect l="l" t="t" r="r" b="b"/>
              <a:pathLst>
                <a:path w="270" h="269" extrusionOk="0">
                  <a:moveTo>
                    <a:pt x="269" y="135"/>
                  </a:moveTo>
                  <a:cubicBezTo>
                    <a:pt x="269" y="209"/>
                    <a:pt x="209" y="269"/>
                    <a:pt x="135" y="269"/>
                  </a:cubicBezTo>
                  <a:cubicBezTo>
                    <a:pt x="61" y="269"/>
                    <a:pt x="1" y="209"/>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5368577" y="3494209"/>
              <a:ext cx="17969" cy="17969"/>
            </a:xfrm>
            <a:custGeom>
              <a:avLst/>
              <a:gdLst/>
              <a:ahLst/>
              <a:cxnLst/>
              <a:rect l="l" t="t" r="r" b="b"/>
              <a:pathLst>
                <a:path w="269" h="269" extrusionOk="0">
                  <a:moveTo>
                    <a:pt x="268" y="135"/>
                  </a:moveTo>
                  <a:cubicBezTo>
                    <a:pt x="268" y="209"/>
                    <a:pt x="208" y="269"/>
                    <a:pt x="134" y="269"/>
                  </a:cubicBezTo>
                  <a:cubicBezTo>
                    <a:pt x="60" y="269"/>
                    <a:pt x="0" y="209"/>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5210460" y="1709437"/>
              <a:ext cx="168937" cy="13961"/>
            </a:xfrm>
            <a:custGeom>
              <a:avLst/>
              <a:gdLst/>
              <a:ahLst/>
              <a:cxnLst/>
              <a:rect l="l" t="t" r="r" b="b"/>
              <a:pathLst>
                <a:path w="2529" h="209" extrusionOk="0">
                  <a:moveTo>
                    <a:pt x="1" y="0"/>
                  </a:moveTo>
                  <a:lnTo>
                    <a:pt x="2529" y="0"/>
                  </a:lnTo>
                  <a:lnTo>
                    <a:pt x="2529" y="208"/>
                  </a:lnTo>
                  <a:lnTo>
                    <a:pt x="1" y="208"/>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5210460" y="1866351"/>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5210460" y="2023332"/>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5210460" y="2180513"/>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5210460" y="2337494"/>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210460" y="2494408"/>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5210460" y="2651389"/>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5210460" y="2808370"/>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5210460" y="2965484"/>
              <a:ext cx="168937" cy="13828"/>
            </a:xfrm>
            <a:custGeom>
              <a:avLst/>
              <a:gdLst/>
              <a:ahLst/>
              <a:cxnLst/>
              <a:rect l="l" t="t" r="r" b="b"/>
              <a:pathLst>
                <a:path w="2529" h="207" extrusionOk="0">
                  <a:moveTo>
                    <a:pt x="1" y="1"/>
                  </a:moveTo>
                  <a:lnTo>
                    <a:pt x="2529" y="1"/>
                  </a:lnTo>
                  <a:lnTo>
                    <a:pt x="2529" y="207"/>
                  </a:lnTo>
                  <a:lnTo>
                    <a:pt x="1" y="20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5151943" y="3945646"/>
              <a:ext cx="286038" cy="138810"/>
            </a:xfrm>
            <a:custGeom>
              <a:avLst/>
              <a:gdLst/>
              <a:ahLst/>
              <a:cxnLst/>
              <a:rect l="l" t="t" r="r" b="b"/>
              <a:pathLst>
                <a:path w="4282" h="2078" extrusionOk="0">
                  <a:moveTo>
                    <a:pt x="0" y="1039"/>
                  </a:moveTo>
                  <a:lnTo>
                    <a:pt x="0" y="1039"/>
                  </a:lnTo>
                  <a:cubicBezTo>
                    <a:pt x="0" y="466"/>
                    <a:pt x="107" y="1"/>
                    <a:pt x="236" y="1"/>
                  </a:cubicBezTo>
                  <a:lnTo>
                    <a:pt x="4046" y="1"/>
                  </a:lnTo>
                  <a:cubicBezTo>
                    <a:pt x="4175" y="1"/>
                    <a:pt x="4282" y="466"/>
                    <a:pt x="4282" y="1039"/>
                  </a:cubicBezTo>
                  <a:lnTo>
                    <a:pt x="4282" y="1039"/>
                  </a:lnTo>
                  <a:cubicBezTo>
                    <a:pt x="4282" y="1613"/>
                    <a:pt x="4175" y="2078"/>
                    <a:pt x="4046" y="2078"/>
                  </a:cubicBezTo>
                  <a:lnTo>
                    <a:pt x="236" y="2078"/>
                  </a:lnTo>
                  <a:cubicBezTo>
                    <a:pt x="107" y="2078"/>
                    <a:pt x="0" y="1613"/>
                    <a:pt x="0" y="1039"/>
                  </a:cubicBezTo>
                  <a:close/>
                </a:path>
              </a:pathLst>
            </a:custGeom>
            <a:solidFill>
              <a:schemeClr val="accent4"/>
            </a:solidFill>
            <a:ln w="952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210460" y="1409036"/>
              <a:ext cx="168937" cy="29726"/>
            </a:xfrm>
            <a:custGeom>
              <a:avLst/>
              <a:gdLst/>
              <a:ahLst/>
              <a:cxnLst/>
              <a:rect l="l" t="t" r="r" b="b"/>
              <a:pathLst>
                <a:path w="2529" h="445" extrusionOk="0">
                  <a:moveTo>
                    <a:pt x="1" y="1"/>
                  </a:moveTo>
                  <a:lnTo>
                    <a:pt x="2529" y="1"/>
                  </a:lnTo>
                  <a:lnTo>
                    <a:pt x="2529" y="445"/>
                  </a:lnTo>
                  <a:lnTo>
                    <a:pt x="1" y="445"/>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5242324" y="1405362"/>
              <a:ext cx="6413" cy="2613016"/>
            </a:xfrm>
            <a:custGeom>
              <a:avLst/>
              <a:gdLst/>
              <a:ahLst/>
              <a:cxnLst/>
              <a:rect l="l" t="t" r="r" b="b"/>
              <a:pathLst>
                <a:path w="96"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5275390" y="1405362"/>
              <a:ext cx="6212" cy="2613016"/>
            </a:xfrm>
            <a:custGeom>
              <a:avLst/>
              <a:gdLst/>
              <a:ahLst/>
              <a:cxnLst/>
              <a:rect l="l" t="t" r="r" b="b"/>
              <a:pathLst>
                <a:path w="93" h="39117" extrusionOk="0">
                  <a:moveTo>
                    <a:pt x="0" y="0"/>
                  </a:moveTo>
                  <a:lnTo>
                    <a:pt x="0" y="39116"/>
                  </a:lnTo>
                  <a:lnTo>
                    <a:pt x="93" y="39116"/>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5308323" y="1405362"/>
              <a:ext cx="6346" cy="2613016"/>
            </a:xfrm>
            <a:custGeom>
              <a:avLst/>
              <a:gdLst/>
              <a:ahLst/>
              <a:cxnLst/>
              <a:rect l="l" t="t" r="r" b="b"/>
              <a:pathLst>
                <a:path w="95"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5341189" y="1405362"/>
              <a:ext cx="6413" cy="2613016"/>
            </a:xfrm>
            <a:custGeom>
              <a:avLst/>
              <a:gdLst/>
              <a:ahLst/>
              <a:cxnLst/>
              <a:rect l="l" t="t" r="r" b="b"/>
              <a:pathLst>
                <a:path w="96" h="39117" extrusionOk="0">
                  <a:moveTo>
                    <a:pt x="1" y="0"/>
                  </a:moveTo>
                  <a:lnTo>
                    <a:pt x="1" y="39116"/>
                  </a:lnTo>
                  <a:lnTo>
                    <a:pt x="96" y="39116"/>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BB7240F1-889A-AAF5-EA1C-B8BA0B187DCB}"/>
              </a:ext>
            </a:extLst>
          </p:cNvPr>
          <p:cNvGrpSpPr/>
          <p:nvPr/>
        </p:nvGrpSpPr>
        <p:grpSpPr>
          <a:xfrm>
            <a:off x="897487" y="2843801"/>
            <a:ext cx="5491585" cy="309849"/>
            <a:chOff x="1106503" y="4584197"/>
            <a:chExt cx="5491585" cy="309849"/>
          </a:xfrm>
        </p:grpSpPr>
        <p:pic>
          <p:nvPicPr>
            <p:cNvPr id="1026" name="Picture 2">
              <a:extLst>
                <a:ext uri="{FF2B5EF4-FFF2-40B4-BE49-F238E27FC236}">
                  <a16:creationId xmlns:a16="http://schemas.microsoft.com/office/drawing/2014/main" id="{B8F34494-0610-3CDE-383A-2F52B137E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03" y="4584197"/>
              <a:ext cx="288564" cy="2885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C510D5-AD24-F0E2-9D83-E9ED395747CD}"/>
                </a:ext>
              </a:extLst>
            </p:cNvPr>
            <p:cNvSpPr txBox="1"/>
            <p:nvPr/>
          </p:nvSpPr>
          <p:spPr>
            <a:xfrm>
              <a:off x="1345258" y="4586269"/>
              <a:ext cx="5252830" cy="307777"/>
            </a:xfrm>
            <a:prstGeom prst="rect">
              <a:avLst/>
            </a:prstGeom>
            <a:noFill/>
          </p:spPr>
          <p:txBody>
            <a:bodyPr wrap="square">
              <a:spAutoFit/>
            </a:bodyPr>
            <a:lstStyle/>
            <a:p>
              <a:pPr algn="l" fontAlgn="ctr"/>
              <a:r>
                <a:rPr lang="en-US" dirty="0"/>
                <a:t> </a:t>
              </a:r>
              <a:r>
                <a:rPr lang="en-US" dirty="0" err="1"/>
                <a:t>Giri</a:t>
              </a:r>
              <a:r>
                <a:rPr lang="en-US" dirty="0"/>
                <a:t> Sai </a:t>
              </a:r>
              <a:r>
                <a:rPr lang="en-US" dirty="0" err="1"/>
                <a:t>Manikanta</a:t>
              </a:r>
              <a:r>
                <a:rPr lang="en-US" dirty="0"/>
                <a:t> Dara</a:t>
              </a:r>
              <a:endParaRPr lang="en-US" i="0" strike="noStrike" dirty="0">
                <a:solidFill>
                  <a:schemeClr val="accent6"/>
                </a:solidFill>
                <a:effectLst/>
                <a:latin typeface="var(--artdeco-reset-typography-font-family-sans)"/>
                <a:hlinkClick r:id="rId4">
                  <a:extLst>
                    <a:ext uri="{A12FA001-AC4F-418D-AE19-62706E023703}">
                      <ahyp:hlinkClr xmlns:ahyp="http://schemas.microsoft.com/office/drawing/2018/hyperlinkcolor" val="tx"/>
                    </a:ext>
                  </a:extLst>
                </a:hlinkClick>
              </a:endParaRPr>
            </a:p>
          </p:txBody>
        </p:sp>
      </p:grpSp>
      <p:pic>
        <p:nvPicPr>
          <p:cNvPr id="4102" name="Picture 6">
            <a:extLst>
              <a:ext uri="{FF2B5EF4-FFF2-40B4-BE49-F238E27FC236}">
                <a16:creationId xmlns:a16="http://schemas.microsoft.com/office/drawing/2014/main" id="{36972F2D-38BF-AB0F-B787-DDF622B9BA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484" y="3399361"/>
            <a:ext cx="313265" cy="3132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021C0E-B9F2-A15A-8921-4AEF7598D74E}"/>
              </a:ext>
            </a:extLst>
          </p:cNvPr>
          <p:cNvSpPr txBox="1"/>
          <p:nvPr/>
        </p:nvSpPr>
        <p:spPr>
          <a:xfrm>
            <a:off x="1196919" y="3404731"/>
            <a:ext cx="5252830" cy="307777"/>
          </a:xfrm>
          <a:prstGeom prst="rect">
            <a:avLst/>
          </a:prstGeom>
          <a:noFill/>
        </p:spPr>
        <p:txBody>
          <a:bodyPr wrap="square">
            <a:spAutoFit/>
          </a:bodyPr>
          <a:lstStyle/>
          <a:p>
            <a:r>
              <a:rPr lang="en-US" dirty="0">
                <a:solidFill>
                  <a:srgbClr val="000000"/>
                </a:solidFill>
                <a:effectLst/>
                <a:latin typeface=".SF NS"/>
              </a:rPr>
              <a:t>@manikanta1801</a:t>
            </a:r>
          </a:p>
        </p:txBody>
      </p:sp>
      <p:pic>
        <p:nvPicPr>
          <p:cNvPr id="10" name="Picture 9">
            <a:extLst>
              <a:ext uri="{FF2B5EF4-FFF2-40B4-BE49-F238E27FC236}">
                <a16:creationId xmlns:a16="http://schemas.microsoft.com/office/drawing/2014/main" id="{BD6EF8F9-A2D3-88C5-10FC-10FEE4805727}"/>
              </a:ext>
            </a:extLst>
          </p:cNvPr>
          <p:cNvPicPr>
            <a:picLocks noChangeAspect="1"/>
          </p:cNvPicPr>
          <p:nvPr/>
        </p:nvPicPr>
        <p:blipFill>
          <a:blip r:embed="rId6"/>
          <a:stretch>
            <a:fillRect/>
          </a:stretch>
        </p:blipFill>
        <p:spPr>
          <a:xfrm>
            <a:off x="875656" y="3879527"/>
            <a:ext cx="323826" cy="323826"/>
          </a:xfrm>
          <a:prstGeom prst="rect">
            <a:avLst/>
          </a:prstGeom>
        </p:spPr>
      </p:pic>
      <p:sp>
        <p:nvSpPr>
          <p:cNvPr id="12" name="TextBox 11">
            <a:extLst>
              <a:ext uri="{FF2B5EF4-FFF2-40B4-BE49-F238E27FC236}">
                <a16:creationId xmlns:a16="http://schemas.microsoft.com/office/drawing/2014/main" id="{A6F05C05-B167-21E1-AE4C-959F5151B815}"/>
              </a:ext>
            </a:extLst>
          </p:cNvPr>
          <p:cNvSpPr txBox="1"/>
          <p:nvPr/>
        </p:nvSpPr>
        <p:spPr>
          <a:xfrm>
            <a:off x="1214745" y="3890930"/>
            <a:ext cx="5252830" cy="307777"/>
          </a:xfrm>
          <a:prstGeom prst="rect">
            <a:avLst/>
          </a:prstGeom>
          <a:noFill/>
        </p:spPr>
        <p:txBody>
          <a:bodyPr wrap="square">
            <a:spAutoFit/>
          </a:bodyPr>
          <a:lstStyle/>
          <a:p>
            <a:r>
              <a:rPr lang="en-US" dirty="0" err="1"/>
              <a:t>daragirisaimanikanta.netlify.app</a:t>
            </a:r>
            <a:endParaRPr lang="en-US" dirty="0"/>
          </a:p>
        </p:txBody>
      </p:sp>
    </p:spTree>
    <p:extLst>
      <p:ext uri="{BB962C8B-B14F-4D97-AF65-F5344CB8AC3E}">
        <p14:creationId xmlns:p14="http://schemas.microsoft.com/office/powerpoint/2010/main" val="132020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8" name="Google Shape;488;p31"/>
          <p:cNvSpPr txBox="1">
            <a:spLocks noGrp="1"/>
          </p:cNvSpPr>
          <p:nvPr>
            <p:ph type="title"/>
          </p:nvPr>
        </p:nvSpPr>
        <p:spPr>
          <a:xfrm>
            <a:off x="1100850" y="297759"/>
            <a:ext cx="5299847" cy="5029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Questions Raised :</a:t>
            </a:r>
            <a:endParaRPr dirty="0"/>
          </a:p>
        </p:txBody>
      </p:sp>
      <p:sp>
        <p:nvSpPr>
          <p:cNvPr id="489" name="Google Shape;489;p31"/>
          <p:cNvSpPr txBox="1">
            <a:spLocks noGrp="1"/>
          </p:cNvSpPr>
          <p:nvPr>
            <p:ph type="subTitle" idx="1"/>
          </p:nvPr>
        </p:nvSpPr>
        <p:spPr>
          <a:xfrm>
            <a:off x="708736" y="1139778"/>
            <a:ext cx="3701028" cy="3866931"/>
          </a:xfrm>
          <a:prstGeom prst="rect">
            <a:avLst/>
          </a:prstGeom>
        </p:spPr>
        <p:txBody>
          <a:bodyPr spcFirstLastPara="1" wrap="square" lIns="91425" tIns="91425" rIns="91425" bIns="91425" anchor="t" anchorCtr="0">
            <a:noAutofit/>
          </a:bodyPr>
          <a:lstStyle/>
          <a:p>
            <a:r>
              <a:rPr lang="en-US" sz="1000" dirty="0">
                <a:effectLst/>
                <a:latin typeface="Helvetica Neue" panose="02000503000000020004" pitchFamily="2" charset="0"/>
              </a:rPr>
              <a:t>Q1: Who is the senior most employee based on job title?</a:t>
            </a:r>
          </a:p>
          <a:p>
            <a:r>
              <a:rPr lang="en-US" sz="1000" dirty="0">
                <a:effectLst/>
                <a:latin typeface="Helvetica Neue" panose="02000503000000020004" pitchFamily="2" charset="0"/>
              </a:rPr>
              <a:t>Q2: Which countries have the most Invoices? only top 5 countries</a:t>
            </a:r>
          </a:p>
          <a:p>
            <a:r>
              <a:rPr lang="en-US" sz="1000" dirty="0">
                <a:effectLst/>
                <a:latin typeface="Helvetica Neue" panose="02000503000000020004" pitchFamily="2" charset="0"/>
              </a:rPr>
              <a:t>Q3: What are top 3 values of total invoice?</a:t>
            </a:r>
          </a:p>
          <a:p>
            <a:r>
              <a:rPr lang="en-US" sz="1000" dirty="0">
                <a:effectLst/>
                <a:latin typeface="Helvetica Neue" panose="02000503000000020004" pitchFamily="2" charset="0"/>
              </a:rPr>
              <a:t>Q4: Which city has the best customers? We would like to throw a promotional Music Festival in the city we made the most money. Write a query that returns one city that has the highest sum of invoice totals. Return both the city name &amp; sum of all invoice totals</a:t>
            </a:r>
          </a:p>
          <a:p>
            <a:r>
              <a:rPr lang="en-US" sz="1000" dirty="0">
                <a:effectLst/>
                <a:latin typeface="Helvetica Neue" panose="02000503000000020004" pitchFamily="2" charset="0"/>
              </a:rPr>
              <a:t>Q5: Who are the top 5 best customer? The customer who has spent the most money will be declared the best customer. Write a query that returns the person who has spent the most money.</a:t>
            </a:r>
          </a:p>
          <a:p>
            <a:r>
              <a:rPr lang="en-US" sz="1000" dirty="0">
                <a:effectLst/>
                <a:latin typeface="Helvetica Neue" panose="02000503000000020004" pitchFamily="2" charset="0"/>
              </a:rPr>
              <a:t>Q6: Write query to return the email, first name, last name, &amp; Genre of all Rock Music listeners. Return your list ordered alphabetically by email starting with A.</a:t>
            </a:r>
          </a:p>
          <a:p>
            <a:r>
              <a:rPr lang="en-US" sz="1000" dirty="0">
                <a:effectLst/>
                <a:latin typeface="Helvetica Neue" panose="02000503000000020004" pitchFamily="2" charset="0"/>
              </a:rPr>
              <a:t>Q7: Let's invite the artists who have written the most rock music in our dataset. Write a query that returns the Artist name and total track count of the top 5 rock bands.</a:t>
            </a:r>
          </a:p>
          <a:p>
            <a:endParaRPr lang="en-US" sz="1000" dirty="0">
              <a:effectLst/>
              <a:latin typeface="Helvetica Neue" panose="02000503000000020004" pitchFamily="2" charset="0"/>
            </a:endParaRPr>
          </a:p>
        </p:txBody>
      </p:sp>
      <p:grpSp>
        <p:nvGrpSpPr>
          <p:cNvPr id="491" name="Google Shape;491;p31"/>
          <p:cNvGrpSpPr/>
          <p:nvPr/>
        </p:nvGrpSpPr>
        <p:grpSpPr>
          <a:xfrm rot="539975">
            <a:off x="8132896" y="1587083"/>
            <a:ext cx="1455628" cy="4235628"/>
            <a:chOff x="4746196" y="767085"/>
            <a:chExt cx="1197791" cy="3485366"/>
          </a:xfrm>
        </p:grpSpPr>
        <p:sp>
          <p:nvSpPr>
            <p:cNvPr id="492" name="Google Shape;492;p31"/>
            <p:cNvSpPr/>
            <p:nvPr/>
          </p:nvSpPr>
          <p:spPr>
            <a:xfrm>
              <a:off x="4758755" y="2602157"/>
              <a:ext cx="1185232" cy="1650294"/>
            </a:xfrm>
            <a:custGeom>
              <a:avLst/>
              <a:gdLst/>
              <a:ahLst/>
              <a:cxnLst/>
              <a:rect l="l" t="t" r="r" b="b"/>
              <a:pathLst>
                <a:path w="17743" h="24705" extrusionOk="0">
                  <a:moveTo>
                    <a:pt x="8613" y="24704"/>
                  </a:moveTo>
                  <a:cubicBezTo>
                    <a:pt x="6541" y="24704"/>
                    <a:pt x="4418" y="24373"/>
                    <a:pt x="2935" y="23823"/>
                  </a:cubicBezTo>
                  <a:cubicBezTo>
                    <a:pt x="1885" y="23432"/>
                    <a:pt x="1159" y="22687"/>
                    <a:pt x="775" y="21609"/>
                  </a:cubicBezTo>
                  <a:cubicBezTo>
                    <a:pt x="0" y="19433"/>
                    <a:pt x="847" y="16389"/>
                    <a:pt x="1964" y="14486"/>
                  </a:cubicBezTo>
                  <a:cubicBezTo>
                    <a:pt x="3361" y="12096"/>
                    <a:pt x="2905" y="10616"/>
                    <a:pt x="1911" y="7369"/>
                  </a:cubicBezTo>
                  <a:lnTo>
                    <a:pt x="1772" y="6913"/>
                  </a:lnTo>
                  <a:cubicBezTo>
                    <a:pt x="914" y="4105"/>
                    <a:pt x="1346" y="1714"/>
                    <a:pt x="2114" y="678"/>
                  </a:cubicBezTo>
                  <a:cubicBezTo>
                    <a:pt x="2528" y="118"/>
                    <a:pt x="2977" y="0"/>
                    <a:pt x="3280" y="0"/>
                  </a:cubicBezTo>
                  <a:cubicBezTo>
                    <a:pt x="3391" y="0"/>
                    <a:pt x="3502" y="16"/>
                    <a:pt x="3613" y="49"/>
                  </a:cubicBezTo>
                  <a:cubicBezTo>
                    <a:pt x="4651" y="347"/>
                    <a:pt x="4596" y="1411"/>
                    <a:pt x="4547" y="2350"/>
                  </a:cubicBezTo>
                  <a:cubicBezTo>
                    <a:pt x="4510" y="3090"/>
                    <a:pt x="4471" y="3856"/>
                    <a:pt x="4811" y="4464"/>
                  </a:cubicBezTo>
                  <a:cubicBezTo>
                    <a:pt x="5010" y="4818"/>
                    <a:pt x="5285" y="4984"/>
                    <a:pt x="5678" y="4984"/>
                  </a:cubicBezTo>
                  <a:cubicBezTo>
                    <a:pt x="5727" y="4984"/>
                    <a:pt x="5778" y="4980"/>
                    <a:pt x="5831" y="4975"/>
                  </a:cubicBezTo>
                  <a:cubicBezTo>
                    <a:pt x="6476" y="4910"/>
                    <a:pt x="7112" y="4480"/>
                    <a:pt x="7119" y="4475"/>
                  </a:cubicBezTo>
                  <a:lnTo>
                    <a:pt x="7288" y="4360"/>
                  </a:lnTo>
                  <a:lnTo>
                    <a:pt x="7482" y="4422"/>
                  </a:lnTo>
                  <a:lnTo>
                    <a:pt x="9240" y="4580"/>
                  </a:lnTo>
                  <a:lnTo>
                    <a:pt x="9652" y="5232"/>
                  </a:lnTo>
                  <a:cubicBezTo>
                    <a:pt x="9855" y="5586"/>
                    <a:pt x="9980" y="6027"/>
                    <a:pt x="10114" y="6492"/>
                  </a:cubicBezTo>
                  <a:cubicBezTo>
                    <a:pt x="10406" y="7522"/>
                    <a:pt x="10646" y="8197"/>
                    <a:pt x="11264" y="8222"/>
                  </a:cubicBezTo>
                  <a:cubicBezTo>
                    <a:pt x="11280" y="8222"/>
                    <a:pt x="11296" y="8222"/>
                    <a:pt x="11310" y="8222"/>
                  </a:cubicBezTo>
                  <a:cubicBezTo>
                    <a:pt x="12023" y="8222"/>
                    <a:pt x="12261" y="7468"/>
                    <a:pt x="12522" y="6402"/>
                  </a:cubicBezTo>
                  <a:cubicBezTo>
                    <a:pt x="12709" y="5632"/>
                    <a:pt x="12904" y="4836"/>
                    <a:pt x="13605" y="4836"/>
                  </a:cubicBezTo>
                  <a:cubicBezTo>
                    <a:pt x="13630" y="4836"/>
                    <a:pt x="13655" y="4839"/>
                    <a:pt x="13681" y="4841"/>
                  </a:cubicBezTo>
                  <a:cubicBezTo>
                    <a:pt x="13961" y="4869"/>
                    <a:pt x="14359" y="5031"/>
                    <a:pt x="14692" y="5650"/>
                  </a:cubicBezTo>
                  <a:cubicBezTo>
                    <a:pt x="15268" y="6721"/>
                    <a:pt x="15399" y="8780"/>
                    <a:pt x="14504" y="10482"/>
                  </a:cubicBezTo>
                  <a:cubicBezTo>
                    <a:pt x="13482" y="12420"/>
                    <a:pt x="14012" y="13840"/>
                    <a:pt x="15272" y="15635"/>
                  </a:cubicBezTo>
                  <a:cubicBezTo>
                    <a:pt x="17742" y="19149"/>
                    <a:pt x="16336" y="21609"/>
                    <a:pt x="15277" y="22764"/>
                  </a:cubicBezTo>
                  <a:cubicBezTo>
                    <a:pt x="14576" y="23531"/>
                    <a:pt x="13420" y="24082"/>
                    <a:pt x="11844" y="24403"/>
                  </a:cubicBezTo>
                  <a:cubicBezTo>
                    <a:pt x="10871" y="24602"/>
                    <a:pt x="9786" y="24704"/>
                    <a:pt x="8613" y="247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46196" y="2606766"/>
              <a:ext cx="1152233" cy="1636667"/>
            </a:xfrm>
            <a:custGeom>
              <a:avLst/>
              <a:gdLst/>
              <a:ahLst/>
              <a:cxnLst/>
              <a:rect l="l" t="t" r="r" b="b"/>
              <a:pathLst>
                <a:path w="17249" h="24501" extrusionOk="0">
                  <a:moveTo>
                    <a:pt x="15159" y="22415"/>
                  </a:moveTo>
                  <a:cubicBezTo>
                    <a:pt x="14475" y="23162"/>
                    <a:pt x="13314" y="23650"/>
                    <a:pt x="11949" y="23927"/>
                  </a:cubicBezTo>
                  <a:cubicBezTo>
                    <a:pt x="9144" y="24501"/>
                    <a:pt x="5466" y="24182"/>
                    <a:pt x="3269" y="23365"/>
                  </a:cubicBezTo>
                  <a:cubicBezTo>
                    <a:pt x="1" y="22149"/>
                    <a:pt x="951" y="17287"/>
                    <a:pt x="2508" y="14625"/>
                  </a:cubicBezTo>
                  <a:cubicBezTo>
                    <a:pt x="4064" y="11965"/>
                    <a:pt x="3458" y="10332"/>
                    <a:pt x="2355" y="6724"/>
                  </a:cubicBezTo>
                  <a:cubicBezTo>
                    <a:pt x="1252" y="3116"/>
                    <a:pt x="2355" y="0"/>
                    <a:pt x="3685" y="380"/>
                  </a:cubicBezTo>
                  <a:cubicBezTo>
                    <a:pt x="5015" y="761"/>
                    <a:pt x="3761" y="3040"/>
                    <a:pt x="4636" y="4596"/>
                  </a:cubicBezTo>
                  <a:cubicBezTo>
                    <a:pt x="4992" y="5230"/>
                    <a:pt x="5535" y="5373"/>
                    <a:pt x="6058" y="5320"/>
                  </a:cubicBezTo>
                  <a:cubicBezTo>
                    <a:pt x="6826" y="5244"/>
                    <a:pt x="7543" y="4749"/>
                    <a:pt x="7543" y="4749"/>
                  </a:cubicBezTo>
                  <a:lnTo>
                    <a:pt x="9479" y="5369"/>
                  </a:lnTo>
                  <a:cubicBezTo>
                    <a:pt x="10048" y="6359"/>
                    <a:pt x="10032" y="8510"/>
                    <a:pt x="11436" y="8567"/>
                  </a:cubicBezTo>
                  <a:cubicBezTo>
                    <a:pt x="13390" y="8646"/>
                    <a:pt x="12860" y="5089"/>
                    <a:pt x="13830" y="5184"/>
                  </a:cubicBezTo>
                  <a:cubicBezTo>
                    <a:pt x="14799" y="5281"/>
                    <a:pt x="15462" y="8054"/>
                    <a:pt x="14322" y="10219"/>
                  </a:cubicBezTo>
                  <a:cubicBezTo>
                    <a:pt x="13182" y="12386"/>
                    <a:pt x="13867" y="14019"/>
                    <a:pt x="15120" y="15804"/>
                  </a:cubicBezTo>
                  <a:cubicBezTo>
                    <a:pt x="16374" y="17588"/>
                    <a:pt x="17248" y="20137"/>
                    <a:pt x="15159" y="22415"/>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5022751" y="2923934"/>
              <a:ext cx="875681" cy="1281224"/>
            </a:xfrm>
            <a:custGeom>
              <a:avLst/>
              <a:gdLst/>
              <a:ahLst/>
              <a:cxnLst/>
              <a:rect l="l" t="t" r="r" b="b"/>
              <a:pathLst>
                <a:path w="13109" h="19180" extrusionOk="0">
                  <a:moveTo>
                    <a:pt x="11019" y="17667"/>
                  </a:moveTo>
                  <a:cubicBezTo>
                    <a:pt x="10335" y="18414"/>
                    <a:pt x="9174" y="18902"/>
                    <a:pt x="7809" y="19179"/>
                  </a:cubicBezTo>
                  <a:cubicBezTo>
                    <a:pt x="6468" y="17736"/>
                    <a:pt x="9167" y="16594"/>
                    <a:pt x="8968" y="14438"/>
                  </a:cubicBezTo>
                  <a:cubicBezTo>
                    <a:pt x="8739" y="11968"/>
                    <a:pt x="6345" y="12918"/>
                    <a:pt x="3269" y="13029"/>
                  </a:cubicBezTo>
                  <a:cubicBezTo>
                    <a:pt x="190" y="13145"/>
                    <a:pt x="1" y="11396"/>
                    <a:pt x="685" y="9611"/>
                  </a:cubicBezTo>
                  <a:cubicBezTo>
                    <a:pt x="1370" y="7828"/>
                    <a:pt x="2651" y="6017"/>
                    <a:pt x="2346" y="4041"/>
                  </a:cubicBezTo>
                  <a:cubicBezTo>
                    <a:pt x="2291" y="3690"/>
                    <a:pt x="2226" y="3313"/>
                    <a:pt x="2159" y="2938"/>
                  </a:cubicBezTo>
                  <a:cubicBezTo>
                    <a:pt x="1962" y="1800"/>
                    <a:pt x="2450" y="655"/>
                    <a:pt x="3403" y="1"/>
                  </a:cubicBezTo>
                  <a:lnTo>
                    <a:pt x="3403" y="1"/>
                  </a:lnTo>
                  <a:lnTo>
                    <a:pt x="5339" y="621"/>
                  </a:lnTo>
                  <a:cubicBezTo>
                    <a:pt x="5908" y="1611"/>
                    <a:pt x="5892" y="3762"/>
                    <a:pt x="7296" y="3819"/>
                  </a:cubicBezTo>
                  <a:cubicBezTo>
                    <a:pt x="9252" y="3898"/>
                    <a:pt x="8720" y="341"/>
                    <a:pt x="9690" y="436"/>
                  </a:cubicBezTo>
                  <a:cubicBezTo>
                    <a:pt x="10659" y="533"/>
                    <a:pt x="11322" y="3306"/>
                    <a:pt x="10185" y="5471"/>
                  </a:cubicBezTo>
                  <a:cubicBezTo>
                    <a:pt x="9044" y="7638"/>
                    <a:pt x="9727" y="9271"/>
                    <a:pt x="10980" y="11056"/>
                  </a:cubicBezTo>
                  <a:cubicBezTo>
                    <a:pt x="12234" y="12840"/>
                    <a:pt x="13108" y="15389"/>
                    <a:pt x="11019" y="176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5068509" y="2948049"/>
              <a:ext cx="752502" cy="1233128"/>
            </a:xfrm>
            <a:custGeom>
              <a:avLst/>
              <a:gdLst/>
              <a:ahLst/>
              <a:cxnLst/>
              <a:rect l="l" t="t" r="r" b="b"/>
              <a:pathLst>
                <a:path w="11265" h="18460" extrusionOk="0">
                  <a:moveTo>
                    <a:pt x="11264" y="14264"/>
                  </a:moveTo>
                  <a:cubicBezTo>
                    <a:pt x="11264" y="15289"/>
                    <a:pt x="10871" y="16237"/>
                    <a:pt x="10094" y="17086"/>
                  </a:cubicBezTo>
                  <a:cubicBezTo>
                    <a:pt x="9534" y="17697"/>
                    <a:pt x="8554" y="18171"/>
                    <a:pt x="7247" y="18460"/>
                  </a:cubicBezTo>
                  <a:cubicBezTo>
                    <a:pt x="7129" y="18298"/>
                    <a:pt x="7073" y="18141"/>
                    <a:pt x="7073" y="17976"/>
                  </a:cubicBezTo>
                  <a:cubicBezTo>
                    <a:pt x="7073" y="17604"/>
                    <a:pt x="7351" y="17185"/>
                    <a:pt x="7672" y="16704"/>
                  </a:cubicBezTo>
                  <a:cubicBezTo>
                    <a:pt x="8114" y="16036"/>
                    <a:pt x="8618" y="15282"/>
                    <a:pt x="8618" y="14306"/>
                  </a:cubicBezTo>
                  <a:cubicBezTo>
                    <a:pt x="8618" y="14220"/>
                    <a:pt x="8614" y="14132"/>
                    <a:pt x="8604" y="14047"/>
                  </a:cubicBezTo>
                  <a:cubicBezTo>
                    <a:pt x="8542" y="13358"/>
                    <a:pt x="8318" y="12863"/>
                    <a:pt x="7922" y="12537"/>
                  </a:cubicBezTo>
                  <a:cubicBezTo>
                    <a:pt x="7170" y="11919"/>
                    <a:pt x="5979" y="12039"/>
                    <a:pt x="4474" y="12194"/>
                  </a:cubicBezTo>
                  <a:cubicBezTo>
                    <a:pt x="3868" y="12257"/>
                    <a:pt x="3241" y="12319"/>
                    <a:pt x="2572" y="12345"/>
                  </a:cubicBezTo>
                  <a:cubicBezTo>
                    <a:pt x="1532" y="12384"/>
                    <a:pt x="798" y="12203"/>
                    <a:pt x="391" y="11813"/>
                  </a:cubicBezTo>
                  <a:cubicBezTo>
                    <a:pt x="128" y="11560"/>
                    <a:pt x="0" y="11216"/>
                    <a:pt x="0" y="10763"/>
                  </a:cubicBezTo>
                  <a:cubicBezTo>
                    <a:pt x="0" y="10365"/>
                    <a:pt x="102" y="9893"/>
                    <a:pt x="306" y="9368"/>
                  </a:cubicBezTo>
                  <a:cubicBezTo>
                    <a:pt x="479" y="8915"/>
                    <a:pt x="690" y="8466"/>
                    <a:pt x="912" y="7989"/>
                  </a:cubicBezTo>
                  <a:cubicBezTo>
                    <a:pt x="1462" y="6814"/>
                    <a:pt x="2031" y="5598"/>
                    <a:pt x="2031" y="4289"/>
                  </a:cubicBezTo>
                  <a:cubicBezTo>
                    <a:pt x="2031" y="4067"/>
                    <a:pt x="2015" y="3845"/>
                    <a:pt x="1983" y="3630"/>
                  </a:cubicBezTo>
                  <a:cubicBezTo>
                    <a:pt x="1934" y="3315"/>
                    <a:pt x="1874" y="2977"/>
                    <a:pt x="1816" y="2642"/>
                  </a:cubicBezTo>
                  <a:lnTo>
                    <a:pt x="1795" y="2522"/>
                  </a:lnTo>
                  <a:cubicBezTo>
                    <a:pt x="1770" y="2374"/>
                    <a:pt x="1756" y="2223"/>
                    <a:pt x="1756" y="2073"/>
                  </a:cubicBezTo>
                  <a:cubicBezTo>
                    <a:pt x="1756" y="1263"/>
                    <a:pt x="2135" y="498"/>
                    <a:pt x="2776" y="1"/>
                  </a:cubicBezTo>
                  <a:lnTo>
                    <a:pt x="4427" y="530"/>
                  </a:lnTo>
                  <a:cubicBezTo>
                    <a:pt x="4557" y="796"/>
                    <a:pt x="4659" y="1150"/>
                    <a:pt x="4763" y="1520"/>
                  </a:cubicBezTo>
                  <a:cubicBezTo>
                    <a:pt x="5045" y="2508"/>
                    <a:pt x="5396" y="3736"/>
                    <a:pt x="6597" y="3785"/>
                  </a:cubicBezTo>
                  <a:cubicBezTo>
                    <a:pt x="8008" y="3840"/>
                    <a:pt x="8352" y="2429"/>
                    <a:pt x="8604" y="1400"/>
                  </a:cubicBezTo>
                  <a:cubicBezTo>
                    <a:pt x="8690" y="1046"/>
                    <a:pt x="8836" y="454"/>
                    <a:pt x="8965" y="401"/>
                  </a:cubicBezTo>
                  <a:cubicBezTo>
                    <a:pt x="9305" y="433"/>
                    <a:pt x="9772" y="1287"/>
                    <a:pt x="9772" y="2600"/>
                  </a:cubicBezTo>
                  <a:cubicBezTo>
                    <a:pt x="9772" y="3188"/>
                    <a:pt x="9675" y="4076"/>
                    <a:pt x="9210" y="4959"/>
                  </a:cubicBezTo>
                  <a:cubicBezTo>
                    <a:pt x="8794" y="5750"/>
                    <a:pt x="8593" y="6500"/>
                    <a:pt x="8593" y="7254"/>
                  </a:cubicBezTo>
                  <a:cubicBezTo>
                    <a:pt x="8593" y="8646"/>
                    <a:pt x="9319" y="9870"/>
                    <a:pt x="10029" y="10883"/>
                  </a:cubicBezTo>
                  <a:cubicBezTo>
                    <a:pt x="10594" y="11685"/>
                    <a:pt x="11264" y="12923"/>
                    <a:pt x="11264" y="14264"/>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5662098" y="3730014"/>
              <a:ext cx="57114" cy="57181"/>
            </a:xfrm>
            <a:custGeom>
              <a:avLst/>
              <a:gdLst/>
              <a:ahLst/>
              <a:cxnLst/>
              <a:rect l="l" t="t" r="r" b="b"/>
              <a:pathLst>
                <a:path w="855" h="856" extrusionOk="0">
                  <a:moveTo>
                    <a:pt x="854" y="428"/>
                  </a:moveTo>
                  <a:cubicBezTo>
                    <a:pt x="854" y="664"/>
                    <a:pt x="662" y="856"/>
                    <a:pt x="426" y="856"/>
                  </a:cubicBezTo>
                  <a:cubicBezTo>
                    <a:pt x="190" y="856"/>
                    <a:pt x="1" y="664"/>
                    <a:pt x="1" y="428"/>
                  </a:cubicBezTo>
                  <a:cubicBezTo>
                    <a:pt x="1" y="192"/>
                    <a:pt x="190" y="0"/>
                    <a:pt x="426" y="0"/>
                  </a:cubicBezTo>
                  <a:cubicBezTo>
                    <a:pt x="662" y="0"/>
                    <a:pt x="854" y="192"/>
                    <a:pt x="854"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5704917" y="3852793"/>
              <a:ext cx="57047" cy="57114"/>
            </a:xfrm>
            <a:custGeom>
              <a:avLst/>
              <a:gdLst/>
              <a:ahLst/>
              <a:cxnLst/>
              <a:rect l="l" t="t" r="r" b="b"/>
              <a:pathLst>
                <a:path w="854" h="855" extrusionOk="0">
                  <a:moveTo>
                    <a:pt x="854" y="427"/>
                  </a:moveTo>
                  <a:cubicBezTo>
                    <a:pt x="854" y="662"/>
                    <a:pt x="664" y="854"/>
                    <a:pt x="428" y="854"/>
                  </a:cubicBezTo>
                  <a:cubicBezTo>
                    <a:pt x="192" y="854"/>
                    <a:pt x="0" y="662"/>
                    <a:pt x="0" y="427"/>
                  </a:cubicBezTo>
                  <a:cubicBezTo>
                    <a:pt x="0" y="191"/>
                    <a:pt x="192" y="1"/>
                    <a:pt x="428" y="1"/>
                  </a:cubicBezTo>
                  <a:cubicBezTo>
                    <a:pt x="664" y="1"/>
                    <a:pt x="854" y="191"/>
                    <a:pt x="854" y="4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5683875" y="3967957"/>
              <a:ext cx="57248" cy="57181"/>
            </a:xfrm>
            <a:custGeom>
              <a:avLst/>
              <a:gdLst/>
              <a:ahLst/>
              <a:cxnLst/>
              <a:rect l="l" t="t" r="r" b="b"/>
              <a:pathLst>
                <a:path w="857" h="856" extrusionOk="0">
                  <a:moveTo>
                    <a:pt x="856" y="428"/>
                  </a:moveTo>
                  <a:cubicBezTo>
                    <a:pt x="856" y="664"/>
                    <a:pt x="665" y="856"/>
                    <a:pt x="429" y="856"/>
                  </a:cubicBezTo>
                  <a:cubicBezTo>
                    <a:pt x="193" y="856"/>
                    <a:pt x="1" y="664"/>
                    <a:pt x="1" y="428"/>
                  </a:cubicBezTo>
                  <a:cubicBezTo>
                    <a:pt x="1" y="192"/>
                    <a:pt x="193" y="0"/>
                    <a:pt x="429" y="0"/>
                  </a:cubicBezTo>
                  <a:cubicBezTo>
                    <a:pt x="665" y="0"/>
                    <a:pt x="856" y="192"/>
                    <a:pt x="856"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5602779" y="4053662"/>
              <a:ext cx="57047" cy="57114"/>
            </a:xfrm>
            <a:custGeom>
              <a:avLst/>
              <a:gdLst/>
              <a:ahLst/>
              <a:cxnLst/>
              <a:rect l="l" t="t" r="r" b="b"/>
              <a:pathLst>
                <a:path w="854" h="855" extrusionOk="0">
                  <a:moveTo>
                    <a:pt x="854" y="429"/>
                  </a:moveTo>
                  <a:cubicBezTo>
                    <a:pt x="854" y="662"/>
                    <a:pt x="662" y="854"/>
                    <a:pt x="426" y="854"/>
                  </a:cubicBezTo>
                  <a:cubicBezTo>
                    <a:pt x="190" y="854"/>
                    <a:pt x="0" y="665"/>
                    <a:pt x="0" y="429"/>
                  </a:cubicBezTo>
                  <a:cubicBezTo>
                    <a:pt x="0" y="190"/>
                    <a:pt x="190" y="1"/>
                    <a:pt x="426" y="1"/>
                  </a:cubicBezTo>
                  <a:cubicBezTo>
                    <a:pt x="662" y="1"/>
                    <a:pt x="854" y="193"/>
                    <a:pt x="854" y="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5210460" y="1438695"/>
              <a:ext cx="168937" cy="1555438"/>
            </a:xfrm>
            <a:custGeom>
              <a:avLst/>
              <a:gdLst/>
              <a:ahLst/>
              <a:cxnLst/>
              <a:rect l="l" t="t" r="r" b="b"/>
              <a:pathLst>
                <a:path w="2529" h="23285" extrusionOk="0">
                  <a:moveTo>
                    <a:pt x="1" y="1"/>
                  </a:moveTo>
                  <a:lnTo>
                    <a:pt x="2529" y="1"/>
                  </a:lnTo>
                  <a:lnTo>
                    <a:pt x="2529" y="23285"/>
                  </a:lnTo>
                  <a:lnTo>
                    <a:pt x="1" y="232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5151943" y="767085"/>
              <a:ext cx="328188" cy="674480"/>
            </a:xfrm>
            <a:custGeom>
              <a:avLst/>
              <a:gdLst/>
              <a:ahLst/>
              <a:cxnLst/>
              <a:rect l="l" t="t" r="r" b="b"/>
              <a:pathLst>
                <a:path w="4913" h="10097" extrusionOk="0">
                  <a:moveTo>
                    <a:pt x="863" y="10069"/>
                  </a:moveTo>
                  <a:lnTo>
                    <a:pt x="863" y="9611"/>
                  </a:lnTo>
                  <a:lnTo>
                    <a:pt x="0" y="9611"/>
                  </a:lnTo>
                  <a:cubicBezTo>
                    <a:pt x="0" y="9611"/>
                    <a:pt x="1656" y="2515"/>
                    <a:pt x="2105" y="1432"/>
                  </a:cubicBezTo>
                  <a:cubicBezTo>
                    <a:pt x="2563" y="325"/>
                    <a:pt x="4832" y="1"/>
                    <a:pt x="4913" y="2351"/>
                  </a:cubicBezTo>
                  <a:cubicBezTo>
                    <a:pt x="4913" y="2351"/>
                    <a:pt x="3481" y="2619"/>
                    <a:pt x="3752" y="4428"/>
                  </a:cubicBezTo>
                  <a:cubicBezTo>
                    <a:pt x="4023" y="6236"/>
                    <a:pt x="4698" y="8207"/>
                    <a:pt x="4698" y="8207"/>
                  </a:cubicBezTo>
                  <a:cubicBezTo>
                    <a:pt x="4698" y="8207"/>
                    <a:pt x="3650" y="8542"/>
                    <a:pt x="3417" y="9544"/>
                  </a:cubicBezTo>
                  <a:lnTo>
                    <a:pt x="3417" y="10097"/>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5218075" y="1293004"/>
              <a:ext cx="49966" cy="49966"/>
            </a:xfrm>
            <a:custGeom>
              <a:avLst/>
              <a:gdLst/>
              <a:ahLst/>
              <a:cxnLst/>
              <a:rect l="l" t="t" r="r" b="b"/>
              <a:pathLst>
                <a:path w="748" h="748" extrusionOk="0">
                  <a:moveTo>
                    <a:pt x="747" y="376"/>
                  </a:moveTo>
                  <a:cubicBezTo>
                    <a:pt x="747" y="581"/>
                    <a:pt x="581" y="748"/>
                    <a:pt x="373" y="748"/>
                  </a:cubicBezTo>
                  <a:cubicBezTo>
                    <a:pt x="167" y="748"/>
                    <a:pt x="0" y="581"/>
                    <a:pt x="0" y="376"/>
                  </a:cubicBezTo>
                  <a:cubicBezTo>
                    <a:pt x="0" y="170"/>
                    <a:pt x="167" y="1"/>
                    <a:pt x="373" y="1"/>
                  </a:cubicBezTo>
                  <a:cubicBezTo>
                    <a:pt x="581" y="1"/>
                    <a:pt x="747" y="170"/>
                    <a:pt x="747"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5248202" y="1157199"/>
              <a:ext cx="49833" cy="49966"/>
            </a:xfrm>
            <a:custGeom>
              <a:avLst/>
              <a:gdLst/>
              <a:ahLst/>
              <a:cxnLst/>
              <a:rect l="l" t="t" r="r" b="b"/>
              <a:pathLst>
                <a:path w="746" h="748" extrusionOk="0">
                  <a:moveTo>
                    <a:pt x="745" y="373"/>
                  </a:moveTo>
                  <a:cubicBezTo>
                    <a:pt x="745" y="581"/>
                    <a:pt x="579" y="748"/>
                    <a:pt x="373" y="748"/>
                  </a:cubicBezTo>
                  <a:cubicBezTo>
                    <a:pt x="167" y="748"/>
                    <a:pt x="0" y="581"/>
                    <a:pt x="0" y="373"/>
                  </a:cubicBezTo>
                  <a:cubicBezTo>
                    <a:pt x="0" y="167"/>
                    <a:pt x="167" y="1"/>
                    <a:pt x="373" y="1"/>
                  </a:cubicBezTo>
                  <a:cubicBezTo>
                    <a:pt x="579" y="1"/>
                    <a:pt x="745" y="167"/>
                    <a:pt x="745" y="37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5280667" y="1014179"/>
              <a:ext cx="49766" cy="49966"/>
            </a:xfrm>
            <a:custGeom>
              <a:avLst/>
              <a:gdLst/>
              <a:ahLst/>
              <a:cxnLst/>
              <a:rect l="l" t="t" r="r" b="b"/>
              <a:pathLst>
                <a:path w="745" h="748" extrusionOk="0">
                  <a:moveTo>
                    <a:pt x="745" y="375"/>
                  </a:moveTo>
                  <a:cubicBezTo>
                    <a:pt x="745" y="581"/>
                    <a:pt x="578" y="747"/>
                    <a:pt x="372" y="747"/>
                  </a:cubicBezTo>
                  <a:cubicBezTo>
                    <a:pt x="167" y="747"/>
                    <a:pt x="0" y="581"/>
                    <a:pt x="0" y="375"/>
                  </a:cubicBezTo>
                  <a:cubicBezTo>
                    <a:pt x="0" y="169"/>
                    <a:pt x="167" y="0"/>
                    <a:pt x="372" y="0"/>
                  </a:cubicBezTo>
                  <a:cubicBezTo>
                    <a:pt x="578" y="0"/>
                    <a:pt x="745" y="169"/>
                    <a:pt x="745" y="37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5314134" y="875835"/>
              <a:ext cx="49966" cy="50033"/>
            </a:xfrm>
            <a:custGeom>
              <a:avLst/>
              <a:gdLst/>
              <a:ahLst/>
              <a:cxnLst/>
              <a:rect l="l" t="t" r="r" b="b"/>
              <a:pathLst>
                <a:path w="748" h="749" extrusionOk="0">
                  <a:moveTo>
                    <a:pt x="748" y="376"/>
                  </a:moveTo>
                  <a:cubicBezTo>
                    <a:pt x="748" y="582"/>
                    <a:pt x="581" y="748"/>
                    <a:pt x="376" y="748"/>
                  </a:cubicBezTo>
                  <a:cubicBezTo>
                    <a:pt x="170" y="748"/>
                    <a:pt x="1" y="582"/>
                    <a:pt x="1" y="376"/>
                  </a:cubicBezTo>
                  <a:cubicBezTo>
                    <a:pt x="1" y="170"/>
                    <a:pt x="170" y="1"/>
                    <a:pt x="376" y="1"/>
                  </a:cubicBezTo>
                  <a:cubicBezTo>
                    <a:pt x="581" y="1"/>
                    <a:pt x="748" y="170"/>
                    <a:pt x="748"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5122283" y="1295342"/>
              <a:ext cx="56112" cy="40214"/>
            </a:xfrm>
            <a:custGeom>
              <a:avLst/>
              <a:gdLst/>
              <a:ahLst/>
              <a:cxnLst/>
              <a:rect l="l" t="t" r="r" b="b"/>
              <a:pathLst>
                <a:path w="840" h="602" extrusionOk="0">
                  <a:moveTo>
                    <a:pt x="736" y="602"/>
                  </a:moveTo>
                  <a:lnTo>
                    <a:pt x="840" y="183"/>
                  </a:lnTo>
                  <a:lnTo>
                    <a:pt x="104" y="1"/>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5066371" y="1259470"/>
              <a:ext cx="62926" cy="74883"/>
            </a:xfrm>
            <a:custGeom>
              <a:avLst/>
              <a:gdLst/>
              <a:ahLst/>
              <a:cxnLst/>
              <a:rect l="l" t="t" r="r" b="b"/>
              <a:pathLst>
                <a:path w="942" h="1121" extrusionOk="0">
                  <a:moveTo>
                    <a:pt x="0" y="1120"/>
                  </a:moveTo>
                  <a:lnTo>
                    <a:pt x="280" y="1"/>
                  </a:lnTo>
                  <a:lnTo>
                    <a:pt x="941" y="538"/>
                  </a:lnTo>
                  <a:lnTo>
                    <a:pt x="837"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5152878" y="1158267"/>
              <a:ext cx="56112" cy="40280"/>
            </a:xfrm>
            <a:custGeom>
              <a:avLst/>
              <a:gdLst/>
              <a:ahLst/>
              <a:cxnLst/>
              <a:rect l="l" t="t" r="r" b="b"/>
              <a:pathLst>
                <a:path w="840" h="603" extrusionOk="0">
                  <a:moveTo>
                    <a:pt x="736" y="602"/>
                  </a:moveTo>
                  <a:lnTo>
                    <a:pt x="840" y="184"/>
                  </a:lnTo>
                  <a:lnTo>
                    <a:pt x="104" y="1"/>
                  </a:lnTo>
                  <a:lnTo>
                    <a:pt x="0" y="4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5097099" y="1122462"/>
              <a:ext cx="62792" cy="74816"/>
            </a:xfrm>
            <a:custGeom>
              <a:avLst/>
              <a:gdLst/>
              <a:ahLst/>
              <a:cxnLst/>
              <a:rect l="l" t="t" r="r" b="b"/>
              <a:pathLst>
                <a:path w="940" h="1120" extrusionOk="0">
                  <a:moveTo>
                    <a:pt x="0" y="1120"/>
                  </a:moveTo>
                  <a:lnTo>
                    <a:pt x="278" y="0"/>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5188883" y="1015849"/>
              <a:ext cx="56312" cy="40214"/>
            </a:xfrm>
            <a:custGeom>
              <a:avLst/>
              <a:gdLst/>
              <a:ahLst/>
              <a:cxnLst/>
              <a:rect l="l" t="t" r="r" b="b"/>
              <a:pathLst>
                <a:path w="843" h="602" extrusionOk="0">
                  <a:moveTo>
                    <a:pt x="738" y="602"/>
                  </a:moveTo>
                  <a:lnTo>
                    <a:pt x="842" y="183"/>
                  </a:lnTo>
                  <a:lnTo>
                    <a:pt x="104" y="0"/>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5133105" y="979977"/>
              <a:ext cx="62792" cy="74883"/>
            </a:xfrm>
            <a:custGeom>
              <a:avLst/>
              <a:gdLst/>
              <a:ahLst/>
              <a:cxnLst/>
              <a:rect l="l" t="t" r="r" b="b"/>
              <a:pathLst>
                <a:path w="940" h="1121" extrusionOk="0">
                  <a:moveTo>
                    <a:pt x="0" y="1120"/>
                  </a:moveTo>
                  <a:lnTo>
                    <a:pt x="278" y="1"/>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5228563" y="871560"/>
              <a:ext cx="56179" cy="40214"/>
            </a:xfrm>
            <a:custGeom>
              <a:avLst/>
              <a:gdLst/>
              <a:ahLst/>
              <a:cxnLst/>
              <a:rect l="l" t="t" r="r" b="b"/>
              <a:pathLst>
                <a:path w="841" h="602" extrusionOk="0">
                  <a:moveTo>
                    <a:pt x="736" y="602"/>
                  </a:moveTo>
                  <a:lnTo>
                    <a:pt x="840" y="183"/>
                  </a:lnTo>
                  <a:lnTo>
                    <a:pt x="105" y="0"/>
                  </a:lnTo>
                  <a:lnTo>
                    <a:pt x="1"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5172784" y="835688"/>
              <a:ext cx="62792" cy="74883"/>
            </a:xfrm>
            <a:custGeom>
              <a:avLst/>
              <a:gdLst/>
              <a:ahLst/>
              <a:cxnLst/>
              <a:rect l="l" t="t" r="r" b="b"/>
              <a:pathLst>
                <a:path w="940" h="1121" extrusionOk="0">
                  <a:moveTo>
                    <a:pt x="1" y="1120"/>
                  </a:moveTo>
                  <a:lnTo>
                    <a:pt x="278" y="1"/>
                  </a:lnTo>
                  <a:lnTo>
                    <a:pt x="940" y="537"/>
                  </a:lnTo>
                  <a:lnTo>
                    <a:pt x="836"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5133706" y="3595278"/>
              <a:ext cx="255911" cy="47027"/>
            </a:xfrm>
            <a:custGeom>
              <a:avLst/>
              <a:gdLst/>
              <a:ahLst/>
              <a:cxnLst/>
              <a:rect l="l" t="t" r="r" b="b"/>
              <a:pathLst>
                <a:path w="3831" h="704" extrusionOk="0">
                  <a:moveTo>
                    <a:pt x="3479" y="703"/>
                  </a:moveTo>
                  <a:lnTo>
                    <a:pt x="352" y="703"/>
                  </a:lnTo>
                  <a:cubicBezTo>
                    <a:pt x="158" y="703"/>
                    <a:pt x="0" y="546"/>
                    <a:pt x="0" y="352"/>
                  </a:cubicBezTo>
                  <a:lnTo>
                    <a:pt x="0" y="352"/>
                  </a:lnTo>
                  <a:cubicBezTo>
                    <a:pt x="0" y="158"/>
                    <a:pt x="158" y="0"/>
                    <a:pt x="352" y="0"/>
                  </a:cubicBezTo>
                  <a:lnTo>
                    <a:pt x="3479" y="0"/>
                  </a:lnTo>
                  <a:cubicBezTo>
                    <a:pt x="3673" y="0"/>
                    <a:pt x="3831" y="158"/>
                    <a:pt x="3831" y="352"/>
                  </a:cubicBezTo>
                  <a:lnTo>
                    <a:pt x="3831" y="352"/>
                  </a:lnTo>
                  <a:cubicBezTo>
                    <a:pt x="3831" y="546"/>
                    <a:pt x="3673"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5202177" y="3611644"/>
              <a:ext cx="17969" cy="18170"/>
            </a:xfrm>
            <a:custGeom>
              <a:avLst/>
              <a:gdLst/>
              <a:ahLst/>
              <a:cxnLst/>
              <a:rect l="l" t="t" r="r" b="b"/>
              <a:pathLst>
                <a:path w="269" h="272" extrusionOk="0">
                  <a:moveTo>
                    <a:pt x="268" y="135"/>
                  </a:moveTo>
                  <a:cubicBezTo>
                    <a:pt x="268" y="211"/>
                    <a:pt x="208" y="271"/>
                    <a:pt x="134" y="271"/>
                  </a:cubicBezTo>
                  <a:cubicBezTo>
                    <a:pt x="60" y="271"/>
                    <a:pt x="0" y="211"/>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5235844" y="3611644"/>
              <a:ext cx="17969" cy="18170"/>
            </a:xfrm>
            <a:custGeom>
              <a:avLst/>
              <a:gdLst/>
              <a:ahLst/>
              <a:cxnLst/>
              <a:rect l="l" t="t" r="r" b="b"/>
              <a:pathLst>
                <a:path w="269" h="272" extrusionOk="0">
                  <a:moveTo>
                    <a:pt x="269" y="135"/>
                  </a:moveTo>
                  <a:cubicBezTo>
                    <a:pt x="269" y="211"/>
                    <a:pt x="208" y="271"/>
                    <a:pt x="134" y="271"/>
                  </a:cubicBezTo>
                  <a:cubicBezTo>
                    <a:pt x="60" y="271"/>
                    <a:pt x="0" y="211"/>
                    <a:pt x="0" y="135"/>
                  </a:cubicBezTo>
                  <a:cubicBezTo>
                    <a:pt x="0" y="61"/>
                    <a:pt x="60" y="1"/>
                    <a:pt x="134" y="1"/>
                  </a:cubicBezTo>
                  <a:cubicBezTo>
                    <a:pt x="208"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5269512" y="3611644"/>
              <a:ext cx="17969" cy="18170"/>
            </a:xfrm>
            <a:custGeom>
              <a:avLst/>
              <a:gdLst/>
              <a:ahLst/>
              <a:cxnLst/>
              <a:rect l="l" t="t" r="r" b="b"/>
              <a:pathLst>
                <a:path w="269"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5303179" y="3611644"/>
              <a:ext cx="18036" cy="18170"/>
            </a:xfrm>
            <a:custGeom>
              <a:avLst/>
              <a:gdLst/>
              <a:ahLst/>
              <a:cxnLst/>
              <a:rect l="l" t="t" r="r" b="b"/>
              <a:pathLst>
                <a:path w="270"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5199037" y="3477709"/>
              <a:ext cx="255911" cy="47027"/>
            </a:xfrm>
            <a:custGeom>
              <a:avLst/>
              <a:gdLst/>
              <a:ahLst/>
              <a:cxnLst/>
              <a:rect l="l" t="t" r="r" b="b"/>
              <a:pathLst>
                <a:path w="3831" h="704" extrusionOk="0">
                  <a:moveTo>
                    <a:pt x="3479" y="703"/>
                  </a:moveTo>
                  <a:lnTo>
                    <a:pt x="355" y="703"/>
                  </a:lnTo>
                  <a:cubicBezTo>
                    <a:pt x="160" y="703"/>
                    <a:pt x="1" y="546"/>
                    <a:pt x="1" y="352"/>
                  </a:cubicBezTo>
                  <a:lnTo>
                    <a:pt x="1" y="352"/>
                  </a:lnTo>
                  <a:cubicBezTo>
                    <a:pt x="1" y="158"/>
                    <a:pt x="160" y="0"/>
                    <a:pt x="355" y="0"/>
                  </a:cubicBezTo>
                  <a:lnTo>
                    <a:pt x="3479" y="0"/>
                  </a:lnTo>
                  <a:cubicBezTo>
                    <a:pt x="3674" y="0"/>
                    <a:pt x="3831" y="158"/>
                    <a:pt x="3831" y="352"/>
                  </a:cubicBezTo>
                  <a:lnTo>
                    <a:pt x="3831" y="352"/>
                  </a:lnTo>
                  <a:cubicBezTo>
                    <a:pt x="3831" y="546"/>
                    <a:pt x="3674"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5267508" y="3494209"/>
              <a:ext cx="18170" cy="17969"/>
            </a:xfrm>
            <a:custGeom>
              <a:avLst/>
              <a:gdLst/>
              <a:ahLst/>
              <a:cxnLst/>
              <a:rect l="l" t="t" r="r" b="b"/>
              <a:pathLst>
                <a:path w="272" h="269" extrusionOk="0">
                  <a:moveTo>
                    <a:pt x="271" y="135"/>
                  </a:moveTo>
                  <a:cubicBezTo>
                    <a:pt x="271" y="209"/>
                    <a:pt x="211" y="269"/>
                    <a:pt x="137" y="269"/>
                  </a:cubicBezTo>
                  <a:cubicBezTo>
                    <a:pt x="61" y="269"/>
                    <a:pt x="0" y="209"/>
                    <a:pt x="0" y="135"/>
                  </a:cubicBezTo>
                  <a:cubicBezTo>
                    <a:pt x="0" y="61"/>
                    <a:pt x="61" y="1"/>
                    <a:pt x="137"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5301175" y="3494209"/>
              <a:ext cx="18170" cy="17969"/>
            </a:xfrm>
            <a:custGeom>
              <a:avLst/>
              <a:gdLst/>
              <a:ahLst/>
              <a:cxnLst/>
              <a:rect l="l" t="t" r="r" b="b"/>
              <a:pathLst>
                <a:path w="272" h="269" extrusionOk="0">
                  <a:moveTo>
                    <a:pt x="271" y="135"/>
                  </a:moveTo>
                  <a:cubicBezTo>
                    <a:pt x="271" y="209"/>
                    <a:pt x="211" y="269"/>
                    <a:pt x="135" y="269"/>
                  </a:cubicBezTo>
                  <a:cubicBezTo>
                    <a:pt x="61" y="269"/>
                    <a:pt x="1" y="209"/>
                    <a:pt x="1" y="135"/>
                  </a:cubicBezTo>
                  <a:cubicBezTo>
                    <a:pt x="1" y="61"/>
                    <a:pt x="61" y="1"/>
                    <a:pt x="135"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5334842" y="3494209"/>
              <a:ext cx="18036" cy="17969"/>
            </a:xfrm>
            <a:custGeom>
              <a:avLst/>
              <a:gdLst/>
              <a:ahLst/>
              <a:cxnLst/>
              <a:rect l="l" t="t" r="r" b="b"/>
              <a:pathLst>
                <a:path w="270" h="269" extrusionOk="0">
                  <a:moveTo>
                    <a:pt x="269" y="135"/>
                  </a:moveTo>
                  <a:cubicBezTo>
                    <a:pt x="269" y="209"/>
                    <a:pt x="209" y="269"/>
                    <a:pt x="135" y="269"/>
                  </a:cubicBezTo>
                  <a:cubicBezTo>
                    <a:pt x="61" y="269"/>
                    <a:pt x="1" y="209"/>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5368577" y="3494209"/>
              <a:ext cx="17969" cy="17969"/>
            </a:xfrm>
            <a:custGeom>
              <a:avLst/>
              <a:gdLst/>
              <a:ahLst/>
              <a:cxnLst/>
              <a:rect l="l" t="t" r="r" b="b"/>
              <a:pathLst>
                <a:path w="269" h="269" extrusionOk="0">
                  <a:moveTo>
                    <a:pt x="268" y="135"/>
                  </a:moveTo>
                  <a:cubicBezTo>
                    <a:pt x="268" y="209"/>
                    <a:pt x="208" y="269"/>
                    <a:pt x="134" y="269"/>
                  </a:cubicBezTo>
                  <a:cubicBezTo>
                    <a:pt x="60" y="269"/>
                    <a:pt x="0" y="209"/>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210460" y="1709437"/>
              <a:ext cx="168937" cy="13961"/>
            </a:xfrm>
            <a:custGeom>
              <a:avLst/>
              <a:gdLst/>
              <a:ahLst/>
              <a:cxnLst/>
              <a:rect l="l" t="t" r="r" b="b"/>
              <a:pathLst>
                <a:path w="2529" h="209" extrusionOk="0">
                  <a:moveTo>
                    <a:pt x="1" y="0"/>
                  </a:moveTo>
                  <a:lnTo>
                    <a:pt x="2529" y="0"/>
                  </a:lnTo>
                  <a:lnTo>
                    <a:pt x="2529" y="208"/>
                  </a:lnTo>
                  <a:lnTo>
                    <a:pt x="1" y="208"/>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5210460" y="1866351"/>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210460" y="2023332"/>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210460" y="2180513"/>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10460" y="2337494"/>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210460" y="2494408"/>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210460" y="2651389"/>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210460" y="2808370"/>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5210460" y="2965484"/>
              <a:ext cx="168937" cy="13828"/>
            </a:xfrm>
            <a:custGeom>
              <a:avLst/>
              <a:gdLst/>
              <a:ahLst/>
              <a:cxnLst/>
              <a:rect l="l" t="t" r="r" b="b"/>
              <a:pathLst>
                <a:path w="2529" h="207" extrusionOk="0">
                  <a:moveTo>
                    <a:pt x="1" y="1"/>
                  </a:moveTo>
                  <a:lnTo>
                    <a:pt x="2529" y="1"/>
                  </a:lnTo>
                  <a:lnTo>
                    <a:pt x="2529" y="207"/>
                  </a:lnTo>
                  <a:lnTo>
                    <a:pt x="1" y="20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5151943" y="3945646"/>
              <a:ext cx="286038" cy="138810"/>
            </a:xfrm>
            <a:custGeom>
              <a:avLst/>
              <a:gdLst/>
              <a:ahLst/>
              <a:cxnLst/>
              <a:rect l="l" t="t" r="r" b="b"/>
              <a:pathLst>
                <a:path w="4282" h="2078" extrusionOk="0">
                  <a:moveTo>
                    <a:pt x="0" y="1039"/>
                  </a:moveTo>
                  <a:lnTo>
                    <a:pt x="0" y="1039"/>
                  </a:lnTo>
                  <a:cubicBezTo>
                    <a:pt x="0" y="466"/>
                    <a:pt x="107" y="1"/>
                    <a:pt x="236" y="1"/>
                  </a:cubicBezTo>
                  <a:lnTo>
                    <a:pt x="4046" y="1"/>
                  </a:lnTo>
                  <a:cubicBezTo>
                    <a:pt x="4175" y="1"/>
                    <a:pt x="4282" y="466"/>
                    <a:pt x="4282" y="1039"/>
                  </a:cubicBezTo>
                  <a:lnTo>
                    <a:pt x="4282" y="1039"/>
                  </a:lnTo>
                  <a:cubicBezTo>
                    <a:pt x="4282" y="1613"/>
                    <a:pt x="4175" y="2078"/>
                    <a:pt x="4046" y="2078"/>
                  </a:cubicBezTo>
                  <a:lnTo>
                    <a:pt x="236" y="2078"/>
                  </a:lnTo>
                  <a:cubicBezTo>
                    <a:pt x="107" y="2078"/>
                    <a:pt x="0" y="1613"/>
                    <a:pt x="0" y="1039"/>
                  </a:cubicBezTo>
                  <a:close/>
                </a:path>
              </a:pathLst>
            </a:custGeom>
            <a:solidFill>
              <a:schemeClr val="accent4"/>
            </a:solidFill>
            <a:ln w="952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5210460" y="1409036"/>
              <a:ext cx="168937" cy="29726"/>
            </a:xfrm>
            <a:custGeom>
              <a:avLst/>
              <a:gdLst/>
              <a:ahLst/>
              <a:cxnLst/>
              <a:rect l="l" t="t" r="r" b="b"/>
              <a:pathLst>
                <a:path w="2529" h="445" extrusionOk="0">
                  <a:moveTo>
                    <a:pt x="1" y="1"/>
                  </a:moveTo>
                  <a:lnTo>
                    <a:pt x="2529" y="1"/>
                  </a:lnTo>
                  <a:lnTo>
                    <a:pt x="2529" y="445"/>
                  </a:lnTo>
                  <a:lnTo>
                    <a:pt x="1" y="445"/>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5242324" y="1405362"/>
              <a:ext cx="6413" cy="2613016"/>
            </a:xfrm>
            <a:custGeom>
              <a:avLst/>
              <a:gdLst/>
              <a:ahLst/>
              <a:cxnLst/>
              <a:rect l="l" t="t" r="r" b="b"/>
              <a:pathLst>
                <a:path w="96"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5275390" y="1405362"/>
              <a:ext cx="6212" cy="2613016"/>
            </a:xfrm>
            <a:custGeom>
              <a:avLst/>
              <a:gdLst/>
              <a:ahLst/>
              <a:cxnLst/>
              <a:rect l="l" t="t" r="r" b="b"/>
              <a:pathLst>
                <a:path w="93" h="39117" extrusionOk="0">
                  <a:moveTo>
                    <a:pt x="0" y="0"/>
                  </a:moveTo>
                  <a:lnTo>
                    <a:pt x="0" y="39116"/>
                  </a:lnTo>
                  <a:lnTo>
                    <a:pt x="93" y="39116"/>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308323" y="1405362"/>
              <a:ext cx="6346" cy="2613016"/>
            </a:xfrm>
            <a:custGeom>
              <a:avLst/>
              <a:gdLst/>
              <a:ahLst/>
              <a:cxnLst/>
              <a:rect l="l" t="t" r="r" b="b"/>
              <a:pathLst>
                <a:path w="95"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5341189" y="1405362"/>
              <a:ext cx="6413" cy="2613016"/>
            </a:xfrm>
            <a:custGeom>
              <a:avLst/>
              <a:gdLst/>
              <a:ahLst/>
              <a:cxnLst/>
              <a:rect l="l" t="t" r="r" b="b"/>
              <a:pathLst>
                <a:path w="96" h="39117" extrusionOk="0">
                  <a:moveTo>
                    <a:pt x="1" y="0"/>
                  </a:moveTo>
                  <a:lnTo>
                    <a:pt x="1" y="39116"/>
                  </a:lnTo>
                  <a:lnTo>
                    <a:pt x="96" y="39116"/>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DDEFFABC-FAB9-A824-7BBA-6CF517D6E5EA}"/>
              </a:ext>
            </a:extLst>
          </p:cNvPr>
          <p:cNvGrpSpPr/>
          <p:nvPr/>
        </p:nvGrpSpPr>
        <p:grpSpPr>
          <a:xfrm>
            <a:off x="147012" y="4587588"/>
            <a:ext cx="354323" cy="356459"/>
            <a:chOff x="322881" y="4128359"/>
            <a:chExt cx="441867" cy="712918"/>
          </a:xfrm>
        </p:grpSpPr>
        <p:sp>
          <p:nvSpPr>
            <p:cNvPr id="539" name="Google Shape;539;p31"/>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 name="Google Shape;542;p31"/>
            <p:cNvGrpSpPr/>
            <p:nvPr/>
          </p:nvGrpSpPr>
          <p:grpSpPr>
            <a:xfrm>
              <a:off x="322881" y="4128359"/>
              <a:ext cx="198937" cy="248225"/>
              <a:chOff x="4391681" y="1672309"/>
              <a:chExt cx="198937" cy="248225"/>
            </a:xfrm>
          </p:grpSpPr>
          <p:sp>
            <p:nvSpPr>
              <p:cNvPr id="543" name="Google Shape;543;p31"/>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roup 4">
            <a:extLst>
              <a:ext uri="{FF2B5EF4-FFF2-40B4-BE49-F238E27FC236}">
                <a16:creationId xmlns:a16="http://schemas.microsoft.com/office/drawing/2014/main" id="{5622B76F-6698-2C57-F5B3-8288AD0A364F}"/>
              </a:ext>
            </a:extLst>
          </p:cNvPr>
          <p:cNvGrpSpPr/>
          <p:nvPr/>
        </p:nvGrpSpPr>
        <p:grpSpPr>
          <a:xfrm>
            <a:off x="7832109" y="70754"/>
            <a:ext cx="724962" cy="809242"/>
            <a:chOff x="4109987" y="651160"/>
            <a:chExt cx="724962" cy="809242"/>
          </a:xfrm>
        </p:grpSpPr>
        <p:grpSp>
          <p:nvGrpSpPr>
            <p:cNvPr id="547" name="Google Shape;547;p31"/>
            <p:cNvGrpSpPr/>
            <p:nvPr/>
          </p:nvGrpSpPr>
          <p:grpSpPr>
            <a:xfrm>
              <a:off x="4109987" y="651160"/>
              <a:ext cx="377921" cy="260598"/>
              <a:chOff x="3014874" y="647498"/>
              <a:chExt cx="377921" cy="260598"/>
            </a:xfrm>
          </p:grpSpPr>
          <p:sp>
            <p:nvSpPr>
              <p:cNvPr id="548" name="Google Shape;548;p31"/>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1"/>
            <p:cNvGrpSpPr/>
            <p:nvPr/>
          </p:nvGrpSpPr>
          <p:grpSpPr>
            <a:xfrm>
              <a:off x="4487901" y="1203400"/>
              <a:ext cx="347048" cy="257002"/>
              <a:chOff x="8593776" y="2443250"/>
              <a:chExt cx="347048" cy="257002"/>
            </a:xfrm>
          </p:grpSpPr>
          <p:sp>
            <p:nvSpPr>
              <p:cNvPr id="553" name="Google Shape;553;p31"/>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489;p31">
            <a:extLst>
              <a:ext uri="{FF2B5EF4-FFF2-40B4-BE49-F238E27FC236}">
                <a16:creationId xmlns:a16="http://schemas.microsoft.com/office/drawing/2014/main" id="{690D0906-EFAB-5645-7BD8-4BF0B7D810E8}"/>
              </a:ext>
            </a:extLst>
          </p:cNvPr>
          <p:cNvSpPr txBox="1">
            <a:spLocks/>
          </p:cNvSpPr>
          <p:nvPr/>
        </p:nvSpPr>
        <p:spPr>
          <a:xfrm>
            <a:off x="4810708" y="1196382"/>
            <a:ext cx="3467853" cy="38669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Open Sans"/>
              <a:buChar char="●"/>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1000"/>
              </a:spcBef>
              <a:spcAft>
                <a:spcPts val="0"/>
              </a:spcAft>
              <a:buClr>
                <a:srgbClr val="E76A28"/>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rgbClr val="E76A28"/>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rgbClr val="E76A28"/>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rgbClr val="E76A28"/>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rgbClr val="999999"/>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rgbClr val="999999"/>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rgbClr val="999999"/>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rgbClr val="999999"/>
              </a:buClr>
              <a:buSzPts val="1200"/>
              <a:buFont typeface="Open Sans"/>
              <a:buChar char="■"/>
              <a:defRPr sz="1200" b="0" i="0" u="none" strike="noStrike" cap="none">
                <a:solidFill>
                  <a:schemeClr val="dk1"/>
                </a:solidFill>
                <a:latin typeface="Open Sans"/>
                <a:ea typeface="Open Sans"/>
                <a:cs typeface="Open Sans"/>
                <a:sym typeface="Open Sans"/>
              </a:defRPr>
            </a:lvl9pPr>
          </a:lstStyle>
          <a:p>
            <a:r>
              <a:rPr lang="en-US" sz="1000" dirty="0">
                <a:effectLst/>
                <a:latin typeface="Helvetica Neue" panose="02000503000000020004" pitchFamily="2" charset="0"/>
              </a:rPr>
              <a:t>Q8: Return all the track names that have a song length longer than the average song length. Return the Name and Milliseconds for each track. Order by the song length with the longest songs listed first.</a:t>
            </a:r>
          </a:p>
          <a:p>
            <a:r>
              <a:rPr lang="en-US" sz="1000" dirty="0">
                <a:effectLst/>
                <a:latin typeface="Helvetica Neue" panose="02000503000000020004" pitchFamily="2" charset="0"/>
              </a:rPr>
              <a:t>Q9: Find how much amount spent by each customer on artists? Write a query to return customer name, artist name and total spent?</a:t>
            </a:r>
          </a:p>
          <a:p>
            <a:r>
              <a:rPr lang="en-US" sz="1000" dirty="0">
                <a:effectLst/>
                <a:latin typeface="Helvetica Neue" panose="02000503000000020004" pitchFamily="2" charset="0"/>
              </a:rPr>
              <a:t>Q10: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a:p>
            <a:r>
              <a:rPr lang="en-US" sz="1000" dirty="0">
                <a:effectLst/>
                <a:latin typeface="Helvetica Neue" panose="02000503000000020004" pitchFamily="2" charset="0"/>
              </a:rPr>
              <a:t>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p:txBody>
      </p:sp>
      <p:sp>
        <p:nvSpPr>
          <p:cNvPr id="8" name="TextBox 7">
            <a:extLst>
              <a:ext uri="{FF2B5EF4-FFF2-40B4-BE49-F238E27FC236}">
                <a16:creationId xmlns:a16="http://schemas.microsoft.com/office/drawing/2014/main" id="{71984281-66A1-97BC-CFEF-73E07CF1C155}"/>
              </a:ext>
            </a:extLst>
          </p:cNvPr>
          <p:cNvSpPr txBox="1"/>
          <p:nvPr/>
        </p:nvSpPr>
        <p:spPr>
          <a:xfrm>
            <a:off x="2124929" y="494404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420" name="Google Shape;420;p29"/>
          <p:cNvGrpSpPr/>
          <p:nvPr/>
        </p:nvGrpSpPr>
        <p:grpSpPr>
          <a:xfrm rot="-822915">
            <a:off x="7509361" y="2379675"/>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7531235" y="2832864"/>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roup 430">
            <a:extLst>
              <a:ext uri="{FF2B5EF4-FFF2-40B4-BE49-F238E27FC236}">
                <a16:creationId xmlns:a16="http://schemas.microsoft.com/office/drawing/2014/main" id="{31C89C51-5DD0-C5EC-EAC7-B6CBFDCB4E52}"/>
              </a:ext>
            </a:extLst>
          </p:cNvPr>
          <p:cNvGrpSpPr/>
          <p:nvPr/>
        </p:nvGrpSpPr>
        <p:grpSpPr>
          <a:xfrm>
            <a:off x="820173" y="2604911"/>
            <a:ext cx="441867" cy="712918"/>
            <a:chOff x="322881" y="4128359"/>
            <a:chExt cx="441867" cy="712918"/>
          </a:xfrm>
        </p:grpSpPr>
        <p:sp>
          <p:nvSpPr>
            <p:cNvPr id="432" name="Google Shape;539;p31">
              <a:extLst>
                <a:ext uri="{FF2B5EF4-FFF2-40B4-BE49-F238E27FC236}">
                  <a16:creationId xmlns:a16="http://schemas.microsoft.com/office/drawing/2014/main" id="{026E4896-76E7-6C68-A68C-565D22837CED}"/>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p31">
              <a:extLst>
                <a:ext uri="{FF2B5EF4-FFF2-40B4-BE49-F238E27FC236}">
                  <a16:creationId xmlns:a16="http://schemas.microsoft.com/office/drawing/2014/main" id="{EEEA85D4-E899-BA36-A7BC-A98458F31BBF}"/>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1;p31">
              <a:extLst>
                <a:ext uri="{FF2B5EF4-FFF2-40B4-BE49-F238E27FC236}">
                  <a16:creationId xmlns:a16="http://schemas.microsoft.com/office/drawing/2014/main" id="{8D4A5539-7E64-8343-F239-084D954043A1}"/>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542;p31">
              <a:extLst>
                <a:ext uri="{FF2B5EF4-FFF2-40B4-BE49-F238E27FC236}">
                  <a16:creationId xmlns:a16="http://schemas.microsoft.com/office/drawing/2014/main" id="{1990E9A2-173A-140D-BEC7-FD3BBEC7BE90}"/>
                </a:ext>
              </a:extLst>
            </p:cNvPr>
            <p:cNvGrpSpPr/>
            <p:nvPr/>
          </p:nvGrpSpPr>
          <p:grpSpPr>
            <a:xfrm>
              <a:off x="322881" y="4128359"/>
              <a:ext cx="198937" cy="248225"/>
              <a:chOff x="4391681" y="1672309"/>
              <a:chExt cx="198937" cy="248225"/>
            </a:xfrm>
          </p:grpSpPr>
          <p:sp>
            <p:nvSpPr>
              <p:cNvPr id="436" name="Google Shape;543;p31">
                <a:extLst>
                  <a:ext uri="{FF2B5EF4-FFF2-40B4-BE49-F238E27FC236}">
                    <a16:creationId xmlns:a16="http://schemas.microsoft.com/office/drawing/2014/main" id="{3E9EFB64-E9C7-B2A3-0E4D-B7F1CED24947}"/>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4;p31">
                <a:extLst>
                  <a:ext uri="{FF2B5EF4-FFF2-40B4-BE49-F238E27FC236}">
                    <a16:creationId xmlns:a16="http://schemas.microsoft.com/office/drawing/2014/main" id="{995F8734-8A6E-56EC-FD3A-ABFA709E3E10}"/>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5;p31">
                <a:extLst>
                  <a:ext uri="{FF2B5EF4-FFF2-40B4-BE49-F238E27FC236}">
                    <a16:creationId xmlns:a16="http://schemas.microsoft.com/office/drawing/2014/main" id="{1EBFB17D-415F-B3F1-6233-B5FCD65A4671}"/>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6;p31">
                <a:extLst>
                  <a:ext uri="{FF2B5EF4-FFF2-40B4-BE49-F238E27FC236}">
                    <a16:creationId xmlns:a16="http://schemas.microsoft.com/office/drawing/2014/main" id="{2DEA2DBE-A701-0AAA-4750-0C29905D99FC}"/>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1358;p47">
            <a:extLst>
              <a:ext uri="{FF2B5EF4-FFF2-40B4-BE49-F238E27FC236}">
                <a16:creationId xmlns:a16="http://schemas.microsoft.com/office/drawing/2014/main" id="{25D52B7B-5B3A-5407-DB69-2D1C784456DD}"/>
              </a:ext>
            </a:extLst>
          </p:cNvPr>
          <p:cNvGrpSpPr/>
          <p:nvPr/>
        </p:nvGrpSpPr>
        <p:grpSpPr>
          <a:xfrm rot="21053253" flipH="1">
            <a:off x="7912794" y="1612966"/>
            <a:ext cx="1580262" cy="3675872"/>
            <a:chOff x="3429222" y="936089"/>
            <a:chExt cx="1273994" cy="2963457"/>
          </a:xfrm>
        </p:grpSpPr>
        <p:sp>
          <p:nvSpPr>
            <p:cNvPr id="9" name="Google Shape;1359;p47">
              <a:extLst>
                <a:ext uri="{FF2B5EF4-FFF2-40B4-BE49-F238E27FC236}">
                  <a16:creationId xmlns:a16="http://schemas.microsoft.com/office/drawing/2014/main" id="{FE3965C0-5764-C74B-2227-586B5F9504C9}"/>
                </a:ext>
              </a:extLst>
            </p:cNvPr>
            <p:cNvSpPr/>
            <p:nvPr/>
          </p:nvSpPr>
          <p:spPr>
            <a:xfrm>
              <a:off x="3429222" y="2196434"/>
              <a:ext cx="1273994" cy="1703112"/>
            </a:xfrm>
            <a:custGeom>
              <a:avLst/>
              <a:gdLst/>
              <a:ahLst/>
              <a:cxnLst/>
              <a:rect l="l" t="t" r="r" b="b"/>
              <a:pathLst>
                <a:path w="16878" h="22563" extrusionOk="0">
                  <a:moveTo>
                    <a:pt x="8179" y="0"/>
                  </a:moveTo>
                  <a:cubicBezTo>
                    <a:pt x="8179" y="0"/>
                    <a:pt x="965" y="6534"/>
                    <a:pt x="440" y="14042"/>
                  </a:cubicBezTo>
                  <a:cubicBezTo>
                    <a:pt x="1" y="20317"/>
                    <a:pt x="3768" y="21989"/>
                    <a:pt x="3768" y="21989"/>
                  </a:cubicBezTo>
                  <a:lnTo>
                    <a:pt x="7858" y="22276"/>
                  </a:lnTo>
                  <a:lnTo>
                    <a:pt x="11949" y="22562"/>
                  </a:lnTo>
                  <a:cubicBezTo>
                    <a:pt x="11949" y="22562"/>
                    <a:pt x="15913" y="21431"/>
                    <a:pt x="16353" y="15157"/>
                  </a:cubicBezTo>
                  <a:cubicBezTo>
                    <a:pt x="16878" y="7649"/>
                    <a:pt x="10645" y="174"/>
                    <a:pt x="10645" y="1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0;p47">
              <a:extLst>
                <a:ext uri="{FF2B5EF4-FFF2-40B4-BE49-F238E27FC236}">
                  <a16:creationId xmlns:a16="http://schemas.microsoft.com/office/drawing/2014/main" id="{6B7F49A5-AD8D-94B4-DA64-6F6C9EED3741}"/>
                </a:ext>
              </a:extLst>
            </p:cNvPr>
            <p:cNvSpPr/>
            <p:nvPr/>
          </p:nvSpPr>
          <p:spPr>
            <a:xfrm>
              <a:off x="3503799" y="2198472"/>
              <a:ext cx="1114273" cy="1632837"/>
            </a:xfrm>
            <a:custGeom>
              <a:avLst/>
              <a:gdLst/>
              <a:ahLst/>
              <a:cxnLst/>
              <a:rect l="l" t="t" r="r" b="b"/>
              <a:pathLst>
                <a:path w="14762" h="21632" extrusionOk="0">
                  <a:moveTo>
                    <a:pt x="3026" y="21085"/>
                  </a:moveTo>
                  <a:cubicBezTo>
                    <a:pt x="2436" y="20731"/>
                    <a:pt x="0" y="18953"/>
                    <a:pt x="363" y="13781"/>
                  </a:cubicBezTo>
                  <a:cubicBezTo>
                    <a:pt x="632" y="9967"/>
                    <a:pt x="2635" y="6368"/>
                    <a:pt x="4270" y="4021"/>
                  </a:cubicBezTo>
                  <a:cubicBezTo>
                    <a:pt x="5655" y="2029"/>
                    <a:pt x="7022" y="574"/>
                    <a:pt x="7587" y="1"/>
                  </a:cubicBezTo>
                  <a:lnTo>
                    <a:pt x="9266" y="119"/>
                  </a:lnTo>
                  <a:cubicBezTo>
                    <a:pt x="9745" y="764"/>
                    <a:pt x="10894" y="2395"/>
                    <a:pt x="11988" y="4562"/>
                  </a:cubicBezTo>
                  <a:cubicBezTo>
                    <a:pt x="13279" y="7113"/>
                    <a:pt x="14761" y="10955"/>
                    <a:pt x="14495" y="14771"/>
                  </a:cubicBezTo>
                  <a:cubicBezTo>
                    <a:pt x="14132" y="19943"/>
                    <a:pt x="11470" y="21365"/>
                    <a:pt x="10836" y="21631"/>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1;p47">
              <a:extLst>
                <a:ext uri="{FF2B5EF4-FFF2-40B4-BE49-F238E27FC236}">
                  <a16:creationId xmlns:a16="http://schemas.microsoft.com/office/drawing/2014/main" id="{9B25186A-6B02-0254-FA1F-5D3C9ED1C61A}"/>
                </a:ext>
              </a:extLst>
            </p:cNvPr>
            <p:cNvSpPr/>
            <p:nvPr/>
          </p:nvSpPr>
          <p:spPr>
            <a:xfrm>
              <a:off x="3848908" y="2707380"/>
              <a:ext cx="473577" cy="473426"/>
            </a:xfrm>
            <a:custGeom>
              <a:avLst/>
              <a:gdLst/>
              <a:ahLst/>
              <a:cxnLst/>
              <a:rect l="l" t="t" r="r" b="b"/>
              <a:pathLst>
                <a:path w="6274" h="6272" extrusionOk="0">
                  <a:moveTo>
                    <a:pt x="6274" y="3137"/>
                  </a:moveTo>
                  <a:cubicBezTo>
                    <a:pt x="6274" y="4867"/>
                    <a:pt x="4867" y="6271"/>
                    <a:pt x="3137" y="6271"/>
                  </a:cubicBezTo>
                  <a:cubicBezTo>
                    <a:pt x="1405" y="6271"/>
                    <a:pt x="1" y="4867"/>
                    <a:pt x="1" y="3137"/>
                  </a:cubicBezTo>
                  <a:cubicBezTo>
                    <a:pt x="1" y="1405"/>
                    <a:pt x="1405" y="1"/>
                    <a:pt x="3137" y="1"/>
                  </a:cubicBezTo>
                  <a:cubicBezTo>
                    <a:pt x="4867" y="1"/>
                    <a:pt x="6274" y="1405"/>
                    <a:pt x="6274" y="31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2;p47">
              <a:extLst>
                <a:ext uri="{FF2B5EF4-FFF2-40B4-BE49-F238E27FC236}">
                  <a16:creationId xmlns:a16="http://schemas.microsoft.com/office/drawing/2014/main" id="{3E2064CF-5CE1-BD76-B0A2-45EF651783B9}"/>
                </a:ext>
              </a:extLst>
            </p:cNvPr>
            <p:cNvSpPr/>
            <p:nvPr/>
          </p:nvSpPr>
          <p:spPr>
            <a:xfrm>
              <a:off x="4033313" y="3126614"/>
              <a:ext cx="39553" cy="31627"/>
            </a:xfrm>
            <a:custGeom>
              <a:avLst/>
              <a:gdLst/>
              <a:ahLst/>
              <a:cxnLst/>
              <a:rect l="l" t="t" r="r" b="b"/>
              <a:pathLst>
                <a:path w="524" h="419" extrusionOk="0">
                  <a:moveTo>
                    <a:pt x="523" y="0"/>
                  </a:moveTo>
                  <a:cubicBezTo>
                    <a:pt x="523" y="0"/>
                    <a:pt x="465" y="5"/>
                    <a:pt x="389" y="21"/>
                  </a:cubicBezTo>
                  <a:cubicBezTo>
                    <a:pt x="352" y="30"/>
                    <a:pt x="310" y="42"/>
                    <a:pt x="269" y="58"/>
                  </a:cubicBezTo>
                  <a:cubicBezTo>
                    <a:pt x="227" y="72"/>
                    <a:pt x="188" y="86"/>
                    <a:pt x="153" y="109"/>
                  </a:cubicBezTo>
                  <a:cubicBezTo>
                    <a:pt x="17" y="197"/>
                    <a:pt x="0" y="280"/>
                    <a:pt x="51" y="352"/>
                  </a:cubicBezTo>
                  <a:cubicBezTo>
                    <a:pt x="77" y="390"/>
                    <a:pt x="117" y="419"/>
                    <a:pt x="171" y="419"/>
                  </a:cubicBezTo>
                  <a:cubicBezTo>
                    <a:pt x="214" y="419"/>
                    <a:pt x="267" y="400"/>
                    <a:pt x="329" y="354"/>
                  </a:cubicBezTo>
                  <a:cubicBezTo>
                    <a:pt x="468" y="255"/>
                    <a:pt x="523"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3;p47">
              <a:extLst>
                <a:ext uri="{FF2B5EF4-FFF2-40B4-BE49-F238E27FC236}">
                  <a16:creationId xmlns:a16="http://schemas.microsoft.com/office/drawing/2014/main" id="{C7C90212-A7AF-A6F1-19C1-EA53219B5B46}"/>
                </a:ext>
              </a:extLst>
            </p:cNvPr>
            <p:cNvSpPr/>
            <p:nvPr/>
          </p:nvSpPr>
          <p:spPr>
            <a:xfrm>
              <a:off x="3998741" y="3121557"/>
              <a:ext cx="42648" cy="26721"/>
            </a:xfrm>
            <a:custGeom>
              <a:avLst/>
              <a:gdLst/>
              <a:ahLst/>
              <a:cxnLst/>
              <a:rect l="l" t="t" r="r" b="b"/>
              <a:pathLst>
                <a:path w="565" h="354" extrusionOk="0">
                  <a:moveTo>
                    <a:pt x="428" y="0"/>
                  </a:moveTo>
                  <a:cubicBezTo>
                    <a:pt x="352" y="0"/>
                    <a:pt x="253" y="16"/>
                    <a:pt x="181" y="46"/>
                  </a:cubicBezTo>
                  <a:cubicBezTo>
                    <a:pt x="30" y="107"/>
                    <a:pt x="0" y="185"/>
                    <a:pt x="37" y="266"/>
                  </a:cubicBezTo>
                  <a:cubicBezTo>
                    <a:pt x="57" y="318"/>
                    <a:pt x="101" y="354"/>
                    <a:pt x="170" y="354"/>
                  </a:cubicBezTo>
                  <a:cubicBezTo>
                    <a:pt x="209" y="354"/>
                    <a:pt x="256" y="343"/>
                    <a:pt x="310" y="317"/>
                  </a:cubicBezTo>
                  <a:cubicBezTo>
                    <a:pt x="387" y="280"/>
                    <a:pt x="451" y="204"/>
                    <a:pt x="495" y="132"/>
                  </a:cubicBezTo>
                  <a:cubicBezTo>
                    <a:pt x="539" y="60"/>
                    <a:pt x="565" y="0"/>
                    <a:pt x="565" y="0"/>
                  </a:cubicBezTo>
                  <a:lnTo>
                    <a:pt x="525" y="0"/>
                  </a:lnTo>
                  <a:cubicBezTo>
                    <a:pt x="517" y="1"/>
                    <a:pt x="507" y="1"/>
                    <a:pt x="497" y="1"/>
                  </a:cubicBezTo>
                  <a:cubicBezTo>
                    <a:pt x="477" y="1"/>
                    <a:pt x="453"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4;p47">
              <a:extLst>
                <a:ext uri="{FF2B5EF4-FFF2-40B4-BE49-F238E27FC236}">
                  <a16:creationId xmlns:a16="http://schemas.microsoft.com/office/drawing/2014/main" id="{014D49FE-16C0-A85F-F5C5-F89919B2881E}"/>
                </a:ext>
              </a:extLst>
            </p:cNvPr>
            <p:cNvSpPr/>
            <p:nvPr/>
          </p:nvSpPr>
          <p:spPr>
            <a:xfrm>
              <a:off x="3966963" y="3108498"/>
              <a:ext cx="44384" cy="24154"/>
            </a:xfrm>
            <a:custGeom>
              <a:avLst/>
              <a:gdLst/>
              <a:ahLst/>
              <a:cxnLst/>
              <a:rect l="l" t="t" r="r" b="b"/>
              <a:pathLst>
                <a:path w="588" h="320" extrusionOk="0">
                  <a:moveTo>
                    <a:pt x="314" y="0"/>
                  </a:moveTo>
                  <a:cubicBezTo>
                    <a:pt x="275" y="0"/>
                    <a:pt x="236" y="4"/>
                    <a:pt x="199" y="14"/>
                  </a:cubicBezTo>
                  <a:cubicBezTo>
                    <a:pt x="42" y="48"/>
                    <a:pt x="0" y="120"/>
                    <a:pt x="19" y="206"/>
                  </a:cubicBezTo>
                  <a:cubicBezTo>
                    <a:pt x="33" y="271"/>
                    <a:pt x="84" y="319"/>
                    <a:pt x="180" y="319"/>
                  </a:cubicBezTo>
                  <a:cubicBezTo>
                    <a:pt x="209" y="319"/>
                    <a:pt x="243" y="315"/>
                    <a:pt x="280" y="305"/>
                  </a:cubicBezTo>
                  <a:cubicBezTo>
                    <a:pt x="361" y="282"/>
                    <a:pt x="440" y="212"/>
                    <a:pt x="495" y="150"/>
                  </a:cubicBezTo>
                  <a:cubicBezTo>
                    <a:pt x="551" y="90"/>
                    <a:pt x="588" y="34"/>
                    <a:pt x="588" y="34"/>
                  </a:cubicBezTo>
                  <a:cubicBezTo>
                    <a:pt x="588" y="34"/>
                    <a:pt x="528" y="23"/>
                    <a:pt x="451" y="14"/>
                  </a:cubicBezTo>
                  <a:cubicBezTo>
                    <a:pt x="410" y="6"/>
                    <a:pt x="362"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5;p47">
              <a:extLst>
                <a:ext uri="{FF2B5EF4-FFF2-40B4-BE49-F238E27FC236}">
                  <a16:creationId xmlns:a16="http://schemas.microsoft.com/office/drawing/2014/main" id="{EFDF8CB3-6002-F549-7B48-C9FCBF949B25}"/>
                </a:ext>
              </a:extLst>
            </p:cNvPr>
            <p:cNvSpPr/>
            <p:nvPr/>
          </p:nvSpPr>
          <p:spPr>
            <a:xfrm>
              <a:off x="3938657" y="3088797"/>
              <a:ext cx="44761" cy="23173"/>
            </a:xfrm>
            <a:custGeom>
              <a:avLst/>
              <a:gdLst/>
              <a:ahLst/>
              <a:cxnLst/>
              <a:rect l="l" t="t" r="r" b="b"/>
              <a:pathLst>
                <a:path w="593" h="307" extrusionOk="0">
                  <a:moveTo>
                    <a:pt x="241" y="1"/>
                  </a:moveTo>
                  <a:cubicBezTo>
                    <a:pt x="233" y="1"/>
                    <a:pt x="224" y="1"/>
                    <a:pt x="216" y="2"/>
                  </a:cubicBezTo>
                  <a:cubicBezTo>
                    <a:pt x="133" y="9"/>
                    <a:pt x="79" y="25"/>
                    <a:pt x="47" y="53"/>
                  </a:cubicBezTo>
                  <a:cubicBezTo>
                    <a:pt x="15" y="80"/>
                    <a:pt x="1" y="120"/>
                    <a:pt x="3" y="161"/>
                  </a:cubicBezTo>
                  <a:cubicBezTo>
                    <a:pt x="9" y="238"/>
                    <a:pt x="66" y="306"/>
                    <a:pt x="205" y="306"/>
                  </a:cubicBezTo>
                  <a:cubicBezTo>
                    <a:pt x="217" y="306"/>
                    <a:pt x="230" y="306"/>
                    <a:pt x="244" y="305"/>
                  </a:cubicBezTo>
                  <a:cubicBezTo>
                    <a:pt x="415" y="284"/>
                    <a:pt x="593" y="92"/>
                    <a:pt x="593" y="92"/>
                  </a:cubicBezTo>
                  <a:cubicBezTo>
                    <a:pt x="593" y="92"/>
                    <a:pt x="540" y="66"/>
                    <a:pt x="463" y="46"/>
                  </a:cubicBezTo>
                  <a:cubicBezTo>
                    <a:pt x="395" y="27"/>
                    <a:pt x="317"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6;p47">
              <a:extLst>
                <a:ext uri="{FF2B5EF4-FFF2-40B4-BE49-F238E27FC236}">
                  <a16:creationId xmlns:a16="http://schemas.microsoft.com/office/drawing/2014/main" id="{A8136ABE-2A78-A9F7-5A0F-A74DAAD7281A}"/>
                </a:ext>
              </a:extLst>
            </p:cNvPr>
            <p:cNvSpPr/>
            <p:nvPr/>
          </p:nvSpPr>
          <p:spPr>
            <a:xfrm>
              <a:off x="3913748" y="3063661"/>
              <a:ext cx="44912" cy="23249"/>
            </a:xfrm>
            <a:custGeom>
              <a:avLst/>
              <a:gdLst/>
              <a:ahLst/>
              <a:cxnLst/>
              <a:rect l="l" t="t" r="r" b="b"/>
              <a:pathLst>
                <a:path w="595" h="308" extrusionOk="0">
                  <a:moveTo>
                    <a:pt x="180" y="0"/>
                  </a:moveTo>
                  <a:cubicBezTo>
                    <a:pt x="60" y="0"/>
                    <a:pt x="11" y="50"/>
                    <a:pt x="5" y="124"/>
                  </a:cubicBezTo>
                  <a:cubicBezTo>
                    <a:pt x="0" y="166"/>
                    <a:pt x="9" y="207"/>
                    <a:pt x="42" y="242"/>
                  </a:cubicBezTo>
                  <a:cubicBezTo>
                    <a:pt x="74" y="277"/>
                    <a:pt x="130" y="302"/>
                    <a:pt x="215" y="307"/>
                  </a:cubicBezTo>
                  <a:cubicBezTo>
                    <a:pt x="220" y="307"/>
                    <a:pt x="225" y="307"/>
                    <a:pt x="230" y="307"/>
                  </a:cubicBezTo>
                  <a:cubicBezTo>
                    <a:pt x="398" y="307"/>
                    <a:pt x="594" y="159"/>
                    <a:pt x="594" y="159"/>
                  </a:cubicBezTo>
                  <a:cubicBezTo>
                    <a:pt x="594" y="159"/>
                    <a:pt x="546" y="124"/>
                    <a:pt x="476" y="89"/>
                  </a:cubicBezTo>
                  <a:cubicBezTo>
                    <a:pt x="405" y="57"/>
                    <a:pt x="322" y="13"/>
                    <a:pt x="241" y="4"/>
                  </a:cubicBezTo>
                  <a:cubicBezTo>
                    <a:pt x="219" y="1"/>
                    <a:pt x="198"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7;p47">
              <a:extLst>
                <a:ext uri="{FF2B5EF4-FFF2-40B4-BE49-F238E27FC236}">
                  <a16:creationId xmlns:a16="http://schemas.microsoft.com/office/drawing/2014/main" id="{DAD238FB-6633-216E-6987-85E88DE74E8B}"/>
                </a:ext>
              </a:extLst>
            </p:cNvPr>
            <p:cNvSpPr/>
            <p:nvPr/>
          </p:nvSpPr>
          <p:spPr>
            <a:xfrm>
              <a:off x="3892386" y="3033921"/>
              <a:ext cx="45289" cy="24305"/>
            </a:xfrm>
            <a:custGeom>
              <a:avLst/>
              <a:gdLst/>
              <a:ahLst/>
              <a:cxnLst/>
              <a:rect l="l" t="t" r="r" b="b"/>
              <a:pathLst>
                <a:path w="600" h="322" extrusionOk="0">
                  <a:moveTo>
                    <a:pt x="161" y="0"/>
                  </a:moveTo>
                  <a:cubicBezTo>
                    <a:pt x="82" y="0"/>
                    <a:pt x="40" y="38"/>
                    <a:pt x="24" y="97"/>
                  </a:cubicBezTo>
                  <a:cubicBezTo>
                    <a:pt x="1" y="178"/>
                    <a:pt x="33" y="273"/>
                    <a:pt x="202" y="312"/>
                  </a:cubicBezTo>
                  <a:cubicBezTo>
                    <a:pt x="227" y="319"/>
                    <a:pt x="254" y="321"/>
                    <a:pt x="280" y="321"/>
                  </a:cubicBezTo>
                  <a:cubicBezTo>
                    <a:pt x="342" y="321"/>
                    <a:pt x="406" y="307"/>
                    <a:pt x="461" y="289"/>
                  </a:cubicBezTo>
                  <a:cubicBezTo>
                    <a:pt x="540" y="266"/>
                    <a:pt x="600" y="234"/>
                    <a:pt x="600" y="234"/>
                  </a:cubicBezTo>
                  <a:cubicBezTo>
                    <a:pt x="600" y="234"/>
                    <a:pt x="586" y="224"/>
                    <a:pt x="570" y="208"/>
                  </a:cubicBezTo>
                  <a:cubicBezTo>
                    <a:pt x="551" y="192"/>
                    <a:pt x="526" y="169"/>
                    <a:pt x="496" y="146"/>
                  </a:cubicBezTo>
                  <a:cubicBezTo>
                    <a:pt x="466" y="123"/>
                    <a:pt x="429" y="97"/>
                    <a:pt x="389" y="74"/>
                  </a:cubicBezTo>
                  <a:cubicBezTo>
                    <a:pt x="352" y="53"/>
                    <a:pt x="315" y="32"/>
                    <a:pt x="278" y="21"/>
                  </a:cubicBezTo>
                  <a:cubicBezTo>
                    <a:pt x="232" y="7"/>
                    <a:pt x="194"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8;p47">
              <a:extLst>
                <a:ext uri="{FF2B5EF4-FFF2-40B4-BE49-F238E27FC236}">
                  <a16:creationId xmlns:a16="http://schemas.microsoft.com/office/drawing/2014/main" id="{A90C8A05-B2A5-F3FF-EC1C-AEE20B5EE459}"/>
                </a:ext>
              </a:extLst>
            </p:cNvPr>
            <p:cNvSpPr/>
            <p:nvPr/>
          </p:nvSpPr>
          <p:spPr>
            <a:xfrm>
              <a:off x="3878271" y="3000859"/>
              <a:ext cx="43025" cy="26268"/>
            </a:xfrm>
            <a:custGeom>
              <a:avLst/>
              <a:gdLst/>
              <a:ahLst/>
              <a:cxnLst/>
              <a:rect l="l" t="t" r="r" b="b"/>
              <a:pathLst>
                <a:path w="570" h="348" extrusionOk="0">
                  <a:moveTo>
                    <a:pt x="142" y="1"/>
                  </a:moveTo>
                  <a:cubicBezTo>
                    <a:pt x="87" y="1"/>
                    <a:pt x="49" y="29"/>
                    <a:pt x="26" y="75"/>
                  </a:cubicBezTo>
                  <a:cubicBezTo>
                    <a:pt x="7" y="114"/>
                    <a:pt x="0" y="158"/>
                    <a:pt x="21" y="200"/>
                  </a:cubicBezTo>
                  <a:cubicBezTo>
                    <a:pt x="42" y="241"/>
                    <a:pt x="86" y="283"/>
                    <a:pt x="162" y="318"/>
                  </a:cubicBezTo>
                  <a:cubicBezTo>
                    <a:pt x="211" y="340"/>
                    <a:pt x="269" y="348"/>
                    <a:pt x="327" y="348"/>
                  </a:cubicBezTo>
                  <a:cubicBezTo>
                    <a:pt x="360" y="348"/>
                    <a:pt x="393" y="345"/>
                    <a:pt x="424" y="341"/>
                  </a:cubicBezTo>
                  <a:cubicBezTo>
                    <a:pt x="507" y="329"/>
                    <a:pt x="569" y="309"/>
                    <a:pt x="569" y="309"/>
                  </a:cubicBezTo>
                  <a:cubicBezTo>
                    <a:pt x="569" y="309"/>
                    <a:pt x="539" y="274"/>
                    <a:pt x="482" y="204"/>
                  </a:cubicBezTo>
                  <a:cubicBezTo>
                    <a:pt x="433" y="147"/>
                    <a:pt x="357" y="82"/>
                    <a:pt x="287" y="45"/>
                  </a:cubicBezTo>
                  <a:cubicBezTo>
                    <a:pt x="229" y="14"/>
                    <a:pt x="181"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9;p47">
              <a:extLst>
                <a:ext uri="{FF2B5EF4-FFF2-40B4-BE49-F238E27FC236}">
                  <a16:creationId xmlns:a16="http://schemas.microsoft.com/office/drawing/2014/main" id="{BE2AB1BF-7653-73DB-34B9-6C661249246C}"/>
                </a:ext>
              </a:extLst>
            </p:cNvPr>
            <p:cNvSpPr/>
            <p:nvPr/>
          </p:nvSpPr>
          <p:spPr>
            <a:xfrm>
              <a:off x="3868307" y="2965760"/>
              <a:ext cx="41666" cy="29212"/>
            </a:xfrm>
            <a:custGeom>
              <a:avLst/>
              <a:gdLst/>
              <a:ahLst/>
              <a:cxnLst/>
              <a:rect l="l" t="t" r="r" b="b"/>
              <a:pathLst>
                <a:path w="552" h="387" extrusionOk="0">
                  <a:moveTo>
                    <a:pt x="158" y="0"/>
                  </a:moveTo>
                  <a:cubicBezTo>
                    <a:pt x="115" y="0"/>
                    <a:pt x="81" y="21"/>
                    <a:pt x="54" y="57"/>
                  </a:cubicBezTo>
                  <a:cubicBezTo>
                    <a:pt x="1" y="124"/>
                    <a:pt x="12" y="223"/>
                    <a:pt x="146" y="320"/>
                  </a:cubicBezTo>
                  <a:cubicBezTo>
                    <a:pt x="213" y="366"/>
                    <a:pt x="322" y="383"/>
                    <a:pt x="403" y="385"/>
                  </a:cubicBezTo>
                  <a:cubicBezTo>
                    <a:pt x="420" y="386"/>
                    <a:pt x="436" y="386"/>
                    <a:pt x="450" y="386"/>
                  </a:cubicBezTo>
                  <a:cubicBezTo>
                    <a:pt x="510" y="386"/>
                    <a:pt x="551" y="380"/>
                    <a:pt x="551" y="380"/>
                  </a:cubicBezTo>
                  <a:cubicBezTo>
                    <a:pt x="551" y="380"/>
                    <a:pt x="523" y="327"/>
                    <a:pt x="479" y="262"/>
                  </a:cubicBezTo>
                  <a:cubicBezTo>
                    <a:pt x="442" y="198"/>
                    <a:pt x="385" y="117"/>
                    <a:pt x="318" y="70"/>
                  </a:cubicBezTo>
                  <a:cubicBezTo>
                    <a:pt x="253" y="22"/>
                    <a:pt x="201"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0;p47">
              <a:extLst>
                <a:ext uri="{FF2B5EF4-FFF2-40B4-BE49-F238E27FC236}">
                  <a16:creationId xmlns:a16="http://schemas.microsoft.com/office/drawing/2014/main" id="{EB99EB8F-F2DB-533F-36B3-82F9D2489832}"/>
                </a:ext>
              </a:extLst>
            </p:cNvPr>
            <p:cNvSpPr/>
            <p:nvPr/>
          </p:nvSpPr>
          <p:spPr>
            <a:xfrm>
              <a:off x="3865514" y="2929528"/>
              <a:ext cx="38345" cy="33741"/>
            </a:xfrm>
            <a:custGeom>
              <a:avLst/>
              <a:gdLst/>
              <a:ahLst/>
              <a:cxnLst/>
              <a:rect l="l" t="t" r="r" b="b"/>
              <a:pathLst>
                <a:path w="508" h="447" extrusionOk="0">
                  <a:moveTo>
                    <a:pt x="163" y="0"/>
                  </a:moveTo>
                  <a:cubicBezTo>
                    <a:pt x="130" y="0"/>
                    <a:pt x="102" y="15"/>
                    <a:pt x="77" y="39"/>
                  </a:cubicBezTo>
                  <a:cubicBezTo>
                    <a:pt x="17" y="99"/>
                    <a:pt x="1" y="197"/>
                    <a:pt x="121" y="315"/>
                  </a:cubicBezTo>
                  <a:cubicBezTo>
                    <a:pt x="248" y="435"/>
                    <a:pt x="507" y="446"/>
                    <a:pt x="507" y="446"/>
                  </a:cubicBezTo>
                  <a:cubicBezTo>
                    <a:pt x="507" y="446"/>
                    <a:pt x="491" y="389"/>
                    <a:pt x="459" y="317"/>
                  </a:cubicBezTo>
                  <a:cubicBezTo>
                    <a:pt x="426" y="247"/>
                    <a:pt x="394" y="157"/>
                    <a:pt x="334" y="99"/>
                  </a:cubicBezTo>
                  <a:cubicBezTo>
                    <a:pt x="267" y="30"/>
                    <a:pt x="210"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1;p47">
              <a:extLst>
                <a:ext uri="{FF2B5EF4-FFF2-40B4-BE49-F238E27FC236}">
                  <a16:creationId xmlns:a16="http://schemas.microsoft.com/office/drawing/2014/main" id="{4AAF3039-54EE-30F1-F541-6593F29BF6A0}"/>
                </a:ext>
              </a:extLst>
            </p:cNvPr>
            <p:cNvSpPr/>
            <p:nvPr/>
          </p:nvSpPr>
          <p:spPr>
            <a:xfrm>
              <a:off x="3868458" y="2893597"/>
              <a:ext cx="34646" cy="37741"/>
            </a:xfrm>
            <a:custGeom>
              <a:avLst/>
              <a:gdLst/>
              <a:ahLst/>
              <a:cxnLst/>
              <a:rect l="l" t="t" r="r" b="b"/>
              <a:pathLst>
                <a:path w="459" h="500" extrusionOk="0">
                  <a:moveTo>
                    <a:pt x="182" y="0"/>
                  </a:moveTo>
                  <a:cubicBezTo>
                    <a:pt x="156" y="0"/>
                    <a:pt x="131" y="9"/>
                    <a:pt x="107" y="25"/>
                  </a:cubicBezTo>
                  <a:cubicBezTo>
                    <a:pt x="38" y="74"/>
                    <a:pt x="1" y="166"/>
                    <a:pt x="105" y="305"/>
                  </a:cubicBezTo>
                  <a:cubicBezTo>
                    <a:pt x="207" y="444"/>
                    <a:pt x="459" y="499"/>
                    <a:pt x="459" y="499"/>
                  </a:cubicBezTo>
                  <a:cubicBezTo>
                    <a:pt x="459" y="499"/>
                    <a:pt x="454" y="441"/>
                    <a:pt x="438" y="365"/>
                  </a:cubicBezTo>
                  <a:cubicBezTo>
                    <a:pt x="429" y="328"/>
                    <a:pt x="417" y="284"/>
                    <a:pt x="401" y="242"/>
                  </a:cubicBezTo>
                  <a:cubicBezTo>
                    <a:pt x="390" y="203"/>
                    <a:pt x="373" y="161"/>
                    <a:pt x="350" y="129"/>
                  </a:cubicBezTo>
                  <a:cubicBezTo>
                    <a:pt x="291" y="37"/>
                    <a:pt x="23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2;p47">
              <a:extLst>
                <a:ext uri="{FF2B5EF4-FFF2-40B4-BE49-F238E27FC236}">
                  <a16:creationId xmlns:a16="http://schemas.microsoft.com/office/drawing/2014/main" id="{1A1737EE-C1B7-922A-A88B-B89785A80F06}"/>
                </a:ext>
              </a:extLst>
            </p:cNvPr>
            <p:cNvSpPr/>
            <p:nvPr/>
          </p:nvSpPr>
          <p:spPr>
            <a:xfrm>
              <a:off x="3878799" y="2858875"/>
              <a:ext cx="29589" cy="40987"/>
            </a:xfrm>
            <a:custGeom>
              <a:avLst/>
              <a:gdLst/>
              <a:ahLst/>
              <a:cxnLst/>
              <a:rect l="l" t="t" r="r" b="b"/>
              <a:pathLst>
                <a:path w="392" h="543" extrusionOk="0">
                  <a:moveTo>
                    <a:pt x="182" y="0"/>
                  </a:moveTo>
                  <a:cubicBezTo>
                    <a:pt x="162" y="0"/>
                    <a:pt x="143" y="5"/>
                    <a:pt x="123" y="13"/>
                  </a:cubicBezTo>
                  <a:cubicBezTo>
                    <a:pt x="42" y="46"/>
                    <a:pt x="0" y="136"/>
                    <a:pt x="72" y="288"/>
                  </a:cubicBezTo>
                  <a:cubicBezTo>
                    <a:pt x="109" y="365"/>
                    <a:pt x="185" y="429"/>
                    <a:pt x="259" y="473"/>
                  </a:cubicBezTo>
                  <a:cubicBezTo>
                    <a:pt x="329" y="517"/>
                    <a:pt x="391" y="543"/>
                    <a:pt x="391" y="543"/>
                  </a:cubicBezTo>
                  <a:cubicBezTo>
                    <a:pt x="391" y="543"/>
                    <a:pt x="391" y="529"/>
                    <a:pt x="389" y="503"/>
                  </a:cubicBezTo>
                  <a:cubicBezTo>
                    <a:pt x="389" y="478"/>
                    <a:pt x="389" y="443"/>
                    <a:pt x="389" y="406"/>
                  </a:cubicBezTo>
                  <a:cubicBezTo>
                    <a:pt x="389" y="330"/>
                    <a:pt x="373" y="231"/>
                    <a:pt x="345" y="157"/>
                  </a:cubicBezTo>
                  <a:cubicBezTo>
                    <a:pt x="298" y="45"/>
                    <a:pt x="241"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3;p47">
              <a:extLst>
                <a:ext uri="{FF2B5EF4-FFF2-40B4-BE49-F238E27FC236}">
                  <a16:creationId xmlns:a16="http://schemas.microsoft.com/office/drawing/2014/main" id="{BBF82DAD-79A3-8AC5-6106-ACEAE218DC01}"/>
                </a:ext>
              </a:extLst>
            </p:cNvPr>
            <p:cNvSpPr/>
            <p:nvPr/>
          </p:nvSpPr>
          <p:spPr>
            <a:xfrm>
              <a:off x="3895179" y="2826493"/>
              <a:ext cx="26645" cy="43327"/>
            </a:xfrm>
            <a:custGeom>
              <a:avLst/>
              <a:gdLst/>
              <a:ahLst/>
              <a:cxnLst/>
              <a:rect l="l" t="t" r="r" b="b"/>
              <a:pathLst>
                <a:path w="353" h="574" extrusionOk="0">
                  <a:moveTo>
                    <a:pt x="178" y="0"/>
                  </a:moveTo>
                  <a:cubicBezTo>
                    <a:pt x="165" y="0"/>
                    <a:pt x="153" y="2"/>
                    <a:pt x="140" y="5"/>
                  </a:cubicBezTo>
                  <a:cubicBezTo>
                    <a:pt x="54" y="23"/>
                    <a:pt x="1" y="104"/>
                    <a:pt x="40" y="266"/>
                  </a:cubicBezTo>
                  <a:cubicBezTo>
                    <a:pt x="63" y="347"/>
                    <a:pt x="135" y="426"/>
                    <a:pt x="195" y="481"/>
                  </a:cubicBezTo>
                  <a:cubicBezTo>
                    <a:pt x="255" y="537"/>
                    <a:pt x="311" y="574"/>
                    <a:pt x="311" y="574"/>
                  </a:cubicBezTo>
                  <a:cubicBezTo>
                    <a:pt x="311" y="574"/>
                    <a:pt x="325" y="514"/>
                    <a:pt x="332" y="437"/>
                  </a:cubicBezTo>
                  <a:cubicBezTo>
                    <a:pt x="345" y="361"/>
                    <a:pt x="352" y="266"/>
                    <a:pt x="332" y="185"/>
                  </a:cubicBezTo>
                  <a:cubicBezTo>
                    <a:pt x="302" y="52"/>
                    <a:pt x="246"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4;p47">
              <a:extLst>
                <a:ext uri="{FF2B5EF4-FFF2-40B4-BE49-F238E27FC236}">
                  <a16:creationId xmlns:a16="http://schemas.microsoft.com/office/drawing/2014/main" id="{F5428C25-A409-96FC-C56E-9124C5575CE7}"/>
                </a:ext>
              </a:extLst>
            </p:cNvPr>
            <p:cNvSpPr/>
            <p:nvPr/>
          </p:nvSpPr>
          <p:spPr>
            <a:xfrm>
              <a:off x="3916842" y="2797281"/>
              <a:ext cx="24683" cy="44610"/>
            </a:xfrm>
            <a:custGeom>
              <a:avLst/>
              <a:gdLst/>
              <a:ahLst/>
              <a:cxnLst/>
              <a:rect l="l" t="t" r="r" b="b"/>
              <a:pathLst>
                <a:path w="327" h="591" extrusionOk="0">
                  <a:moveTo>
                    <a:pt x="172" y="0"/>
                  </a:moveTo>
                  <a:cubicBezTo>
                    <a:pt x="167" y="0"/>
                    <a:pt x="163" y="1"/>
                    <a:pt x="158" y="1"/>
                  </a:cubicBezTo>
                  <a:cubicBezTo>
                    <a:pt x="75" y="8"/>
                    <a:pt x="1" y="75"/>
                    <a:pt x="17" y="242"/>
                  </a:cubicBezTo>
                  <a:cubicBezTo>
                    <a:pt x="38" y="413"/>
                    <a:pt x="227" y="591"/>
                    <a:pt x="227" y="591"/>
                  </a:cubicBezTo>
                  <a:cubicBezTo>
                    <a:pt x="227" y="591"/>
                    <a:pt x="253" y="538"/>
                    <a:pt x="274" y="461"/>
                  </a:cubicBezTo>
                  <a:cubicBezTo>
                    <a:pt x="294" y="385"/>
                    <a:pt x="327" y="297"/>
                    <a:pt x="318" y="214"/>
                  </a:cubicBezTo>
                  <a:cubicBezTo>
                    <a:pt x="311" y="131"/>
                    <a:pt x="294" y="77"/>
                    <a:pt x="267" y="45"/>
                  </a:cubicBezTo>
                  <a:cubicBezTo>
                    <a:pt x="244" y="16"/>
                    <a:pt x="20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5;p47">
              <a:extLst>
                <a:ext uri="{FF2B5EF4-FFF2-40B4-BE49-F238E27FC236}">
                  <a16:creationId xmlns:a16="http://schemas.microsoft.com/office/drawing/2014/main" id="{75CB457B-BC9F-F1CC-38AF-4DA0C5AC7495}"/>
                </a:ext>
              </a:extLst>
            </p:cNvPr>
            <p:cNvSpPr/>
            <p:nvPr/>
          </p:nvSpPr>
          <p:spPr>
            <a:xfrm>
              <a:off x="3942205" y="2772371"/>
              <a:ext cx="24985" cy="44761"/>
            </a:xfrm>
            <a:custGeom>
              <a:avLst/>
              <a:gdLst/>
              <a:ahLst/>
              <a:cxnLst/>
              <a:rect l="l" t="t" r="r" b="b"/>
              <a:pathLst>
                <a:path w="331" h="593" extrusionOk="0">
                  <a:moveTo>
                    <a:pt x="180" y="0"/>
                  </a:moveTo>
                  <a:cubicBezTo>
                    <a:pt x="142" y="0"/>
                    <a:pt x="105" y="10"/>
                    <a:pt x="74" y="40"/>
                  </a:cubicBezTo>
                  <a:cubicBezTo>
                    <a:pt x="42" y="72"/>
                    <a:pt x="14" y="125"/>
                    <a:pt x="12" y="213"/>
                  </a:cubicBezTo>
                  <a:cubicBezTo>
                    <a:pt x="0" y="384"/>
                    <a:pt x="157" y="592"/>
                    <a:pt x="157" y="592"/>
                  </a:cubicBezTo>
                  <a:cubicBezTo>
                    <a:pt x="157" y="592"/>
                    <a:pt x="192" y="544"/>
                    <a:pt x="227" y="475"/>
                  </a:cubicBezTo>
                  <a:cubicBezTo>
                    <a:pt x="259" y="400"/>
                    <a:pt x="303" y="320"/>
                    <a:pt x="312" y="236"/>
                  </a:cubicBezTo>
                  <a:cubicBezTo>
                    <a:pt x="331" y="74"/>
                    <a:pt x="278" y="10"/>
                    <a:pt x="192" y="0"/>
                  </a:cubicBezTo>
                  <a:cubicBezTo>
                    <a:pt x="188" y="0"/>
                    <a:pt x="184"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76;p47">
              <a:extLst>
                <a:ext uri="{FF2B5EF4-FFF2-40B4-BE49-F238E27FC236}">
                  <a16:creationId xmlns:a16="http://schemas.microsoft.com/office/drawing/2014/main" id="{0EFA04E0-321A-7AA6-0836-09D0799E8D4C}"/>
                </a:ext>
              </a:extLst>
            </p:cNvPr>
            <p:cNvSpPr/>
            <p:nvPr/>
          </p:nvSpPr>
          <p:spPr>
            <a:xfrm>
              <a:off x="3970662" y="2752142"/>
              <a:ext cx="27249" cy="44006"/>
            </a:xfrm>
            <a:custGeom>
              <a:avLst/>
              <a:gdLst/>
              <a:ahLst/>
              <a:cxnLst/>
              <a:rect l="l" t="t" r="r" b="b"/>
              <a:pathLst>
                <a:path w="361" h="583" extrusionOk="0">
                  <a:moveTo>
                    <a:pt x="190" y="0"/>
                  </a:moveTo>
                  <a:cubicBezTo>
                    <a:pt x="122" y="0"/>
                    <a:pt x="53" y="47"/>
                    <a:pt x="21" y="185"/>
                  </a:cubicBezTo>
                  <a:cubicBezTo>
                    <a:pt x="0" y="266"/>
                    <a:pt x="19" y="365"/>
                    <a:pt x="44" y="444"/>
                  </a:cubicBezTo>
                  <a:cubicBezTo>
                    <a:pt x="69" y="523"/>
                    <a:pt x="99" y="583"/>
                    <a:pt x="99" y="583"/>
                  </a:cubicBezTo>
                  <a:cubicBezTo>
                    <a:pt x="99" y="583"/>
                    <a:pt x="109" y="569"/>
                    <a:pt x="125" y="553"/>
                  </a:cubicBezTo>
                  <a:cubicBezTo>
                    <a:pt x="141" y="534"/>
                    <a:pt x="164" y="509"/>
                    <a:pt x="187" y="479"/>
                  </a:cubicBezTo>
                  <a:cubicBezTo>
                    <a:pt x="210" y="449"/>
                    <a:pt x="236" y="412"/>
                    <a:pt x="259" y="372"/>
                  </a:cubicBezTo>
                  <a:cubicBezTo>
                    <a:pt x="280" y="335"/>
                    <a:pt x="303" y="298"/>
                    <a:pt x="312" y="259"/>
                  </a:cubicBezTo>
                  <a:cubicBezTo>
                    <a:pt x="361" y="104"/>
                    <a:pt x="319" y="30"/>
                    <a:pt x="236" y="7"/>
                  </a:cubicBezTo>
                  <a:cubicBezTo>
                    <a:pt x="221" y="3"/>
                    <a:pt x="206"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77;p47">
              <a:extLst>
                <a:ext uri="{FF2B5EF4-FFF2-40B4-BE49-F238E27FC236}">
                  <a16:creationId xmlns:a16="http://schemas.microsoft.com/office/drawing/2014/main" id="{56D30C93-63C6-BBB0-8851-23929B81728C}"/>
                </a:ext>
              </a:extLst>
            </p:cNvPr>
            <p:cNvSpPr/>
            <p:nvPr/>
          </p:nvSpPr>
          <p:spPr>
            <a:xfrm>
              <a:off x="4002214" y="2737347"/>
              <a:ext cx="29061" cy="42421"/>
            </a:xfrm>
            <a:custGeom>
              <a:avLst/>
              <a:gdLst/>
              <a:ahLst/>
              <a:cxnLst/>
              <a:rect l="l" t="t" r="r" b="b"/>
              <a:pathLst>
                <a:path w="385" h="562" extrusionOk="0">
                  <a:moveTo>
                    <a:pt x="205" y="0"/>
                  </a:moveTo>
                  <a:cubicBezTo>
                    <a:pt x="188" y="0"/>
                    <a:pt x="170" y="3"/>
                    <a:pt x="153" y="11"/>
                  </a:cubicBezTo>
                  <a:cubicBezTo>
                    <a:pt x="112" y="34"/>
                    <a:pt x="70" y="78"/>
                    <a:pt x="35" y="154"/>
                  </a:cubicBezTo>
                  <a:cubicBezTo>
                    <a:pt x="1" y="231"/>
                    <a:pt x="1" y="330"/>
                    <a:pt x="12" y="416"/>
                  </a:cubicBezTo>
                  <a:cubicBezTo>
                    <a:pt x="24" y="499"/>
                    <a:pt x="45" y="561"/>
                    <a:pt x="45" y="561"/>
                  </a:cubicBezTo>
                  <a:cubicBezTo>
                    <a:pt x="45" y="561"/>
                    <a:pt x="79" y="531"/>
                    <a:pt x="149" y="474"/>
                  </a:cubicBezTo>
                  <a:cubicBezTo>
                    <a:pt x="207" y="425"/>
                    <a:pt x="271" y="346"/>
                    <a:pt x="311" y="279"/>
                  </a:cubicBezTo>
                  <a:cubicBezTo>
                    <a:pt x="385" y="136"/>
                    <a:pt x="357" y="57"/>
                    <a:pt x="278" y="18"/>
                  </a:cubicBezTo>
                  <a:cubicBezTo>
                    <a:pt x="255" y="7"/>
                    <a:pt x="23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78;p47">
              <a:extLst>
                <a:ext uri="{FF2B5EF4-FFF2-40B4-BE49-F238E27FC236}">
                  <a16:creationId xmlns:a16="http://schemas.microsoft.com/office/drawing/2014/main" id="{354E1717-6216-FFC6-6AA1-C18C7D11CE1E}"/>
                </a:ext>
              </a:extLst>
            </p:cNvPr>
            <p:cNvSpPr/>
            <p:nvPr/>
          </p:nvSpPr>
          <p:spPr>
            <a:xfrm>
              <a:off x="4034520" y="2728591"/>
              <a:ext cx="31703" cy="39855"/>
            </a:xfrm>
            <a:custGeom>
              <a:avLst/>
              <a:gdLst/>
              <a:ahLst/>
              <a:cxnLst/>
              <a:rect l="l" t="t" r="r" b="b"/>
              <a:pathLst>
                <a:path w="420" h="528" extrusionOk="0">
                  <a:moveTo>
                    <a:pt x="252" y="0"/>
                  </a:moveTo>
                  <a:cubicBezTo>
                    <a:pt x="197" y="0"/>
                    <a:pt x="133" y="36"/>
                    <a:pt x="72" y="122"/>
                  </a:cubicBezTo>
                  <a:cubicBezTo>
                    <a:pt x="24" y="189"/>
                    <a:pt x="10" y="296"/>
                    <a:pt x="5" y="379"/>
                  </a:cubicBezTo>
                  <a:cubicBezTo>
                    <a:pt x="1" y="462"/>
                    <a:pt x="10" y="527"/>
                    <a:pt x="10" y="527"/>
                  </a:cubicBezTo>
                  <a:cubicBezTo>
                    <a:pt x="10" y="527"/>
                    <a:pt x="63" y="497"/>
                    <a:pt x="128" y="455"/>
                  </a:cubicBezTo>
                  <a:cubicBezTo>
                    <a:pt x="195" y="418"/>
                    <a:pt x="273" y="361"/>
                    <a:pt x="320" y="294"/>
                  </a:cubicBezTo>
                  <a:cubicBezTo>
                    <a:pt x="419" y="166"/>
                    <a:pt x="405" y="83"/>
                    <a:pt x="336" y="30"/>
                  </a:cubicBezTo>
                  <a:cubicBezTo>
                    <a:pt x="311" y="11"/>
                    <a:pt x="283"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79;p47">
              <a:extLst>
                <a:ext uri="{FF2B5EF4-FFF2-40B4-BE49-F238E27FC236}">
                  <a16:creationId xmlns:a16="http://schemas.microsoft.com/office/drawing/2014/main" id="{F11628A3-0F2A-7FA0-0E28-A747EF710610}"/>
                </a:ext>
              </a:extLst>
            </p:cNvPr>
            <p:cNvSpPr/>
            <p:nvPr/>
          </p:nvSpPr>
          <p:spPr>
            <a:xfrm>
              <a:off x="4066450" y="2726251"/>
              <a:ext cx="35326" cy="36081"/>
            </a:xfrm>
            <a:custGeom>
              <a:avLst/>
              <a:gdLst/>
              <a:ahLst/>
              <a:cxnLst/>
              <a:rect l="l" t="t" r="r" b="b"/>
              <a:pathLst>
                <a:path w="468" h="478" extrusionOk="0">
                  <a:moveTo>
                    <a:pt x="304" y="1"/>
                  </a:moveTo>
                  <a:cubicBezTo>
                    <a:pt x="254" y="1"/>
                    <a:pt x="196" y="26"/>
                    <a:pt x="133" y="91"/>
                  </a:cubicBezTo>
                  <a:cubicBezTo>
                    <a:pt x="15" y="218"/>
                    <a:pt x="1" y="477"/>
                    <a:pt x="1" y="477"/>
                  </a:cubicBezTo>
                  <a:cubicBezTo>
                    <a:pt x="1" y="477"/>
                    <a:pt x="59" y="461"/>
                    <a:pt x="130" y="429"/>
                  </a:cubicBezTo>
                  <a:cubicBezTo>
                    <a:pt x="202" y="396"/>
                    <a:pt x="290" y="364"/>
                    <a:pt x="348" y="304"/>
                  </a:cubicBezTo>
                  <a:cubicBezTo>
                    <a:pt x="466" y="190"/>
                    <a:pt x="468" y="107"/>
                    <a:pt x="408" y="47"/>
                  </a:cubicBezTo>
                  <a:cubicBezTo>
                    <a:pt x="381" y="19"/>
                    <a:pt x="346" y="1"/>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380;p47">
              <a:extLst>
                <a:ext uri="{FF2B5EF4-FFF2-40B4-BE49-F238E27FC236}">
                  <a16:creationId xmlns:a16="http://schemas.microsoft.com/office/drawing/2014/main" id="{AD015D34-967B-E612-A7F1-5EEC690CF61C}"/>
                </a:ext>
              </a:extLst>
            </p:cNvPr>
            <p:cNvSpPr/>
            <p:nvPr/>
          </p:nvSpPr>
          <p:spPr>
            <a:xfrm>
              <a:off x="4098455" y="2729950"/>
              <a:ext cx="39477" cy="31627"/>
            </a:xfrm>
            <a:custGeom>
              <a:avLst/>
              <a:gdLst/>
              <a:ahLst/>
              <a:cxnLst/>
              <a:rect l="l" t="t" r="r" b="b"/>
              <a:pathLst>
                <a:path w="523" h="419" extrusionOk="0">
                  <a:moveTo>
                    <a:pt x="352" y="0"/>
                  </a:moveTo>
                  <a:cubicBezTo>
                    <a:pt x="309" y="0"/>
                    <a:pt x="256" y="19"/>
                    <a:pt x="194" y="65"/>
                  </a:cubicBezTo>
                  <a:cubicBezTo>
                    <a:pt x="58" y="167"/>
                    <a:pt x="0" y="419"/>
                    <a:pt x="0" y="419"/>
                  </a:cubicBezTo>
                  <a:cubicBezTo>
                    <a:pt x="0" y="419"/>
                    <a:pt x="58" y="414"/>
                    <a:pt x="134" y="398"/>
                  </a:cubicBezTo>
                  <a:cubicBezTo>
                    <a:pt x="174" y="389"/>
                    <a:pt x="215" y="377"/>
                    <a:pt x="257" y="361"/>
                  </a:cubicBezTo>
                  <a:cubicBezTo>
                    <a:pt x="298" y="350"/>
                    <a:pt x="338" y="333"/>
                    <a:pt x="370" y="310"/>
                  </a:cubicBezTo>
                  <a:cubicBezTo>
                    <a:pt x="507" y="222"/>
                    <a:pt x="523" y="139"/>
                    <a:pt x="474" y="67"/>
                  </a:cubicBezTo>
                  <a:cubicBezTo>
                    <a:pt x="447" y="29"/>
                    <a:pt x="407"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381;p47">
              <a:extLst>
                <a:ext uri="{FF2B5EF4-FFF2-40B4-BE49-F238E27FC236}">
                  <a16:creationId xmlns:a16="http://schemas.microsoft.com/office/drawing/2014/main" id="{ECE40AA1-9C4C-B4A6-F436-98889C460C60}"/>
                </a:ext>
              </a:extLst>
            </p:cNvPr>
            <p:cNvSpPr/>
            <p:nvPr/>
          </p:nvSpPr>
          <p:spPr>
            <a:xfrm>
              <a:off x="4129855" y="2739913"/>
              <a:ext cx="42648" cy="26796"/>
            </a:xfrm>
            <a:custGeom>
              <a:avLst/>
              <a:gdLst/>
              <a:ahLst/>
              <a:cxnLst/>
              <a:rect l="l" t="t" r="r" b="b"/>
              <a:pathLst>
                <a:path w="565" h="355" extrusionOk="0">
                  <a:moveTo>
                    <a:pt x="395" y="0"/>
                  </a:moveTo>
                  <a:cubicBezTo>
                    <a:pt x="356" y="0"/>
                    <a:pt x="309" y="11"/>
                    <a:pt x="255" y="37"/>
                  </a:cubicBezTo>
                  <a:cubicBezTo>
                    <a:pt x="178" y="74"/>
                    <a:pt x="116" y="150"/>
                    <a:pt x="70" y="225"/>
                  </a:cubicBezTo>
                  <a:cubicBezTo>
                    <a:pt x="26" y="294"/>
                    <a:pt x="0" y="354"/>
                    <a:pt x="0" y="354"/>
                  </a:cubicBezTo>
                  <a:lnTo>
                    <a:pt x="40" y="354"/>
                  </a:lnTo>
                  <a:cubicBezTo>
                    <a:pt x="48" y="353"/>
                    <a:pt x="58" y="353"/>
                    <a:pt x="68" y="353"/>
                  </a:cubicBezTo>
                  <a:cubicBezTo>
                    <a:pt x="89" y="353"/>
                    <a:pt x="112" y="354"/>
                    <a:pt x="137" y="354"/>
                  </a:cubicBezTo>
                  <a:cubicBezTo>
                    <a:pt x="213" y="354"/>
                    <a:pt x="313" y="338"/>
                    <a:pt x="387" y="310"/>
                  </a:cubicBezTo>
                  <a:cubicBezTo>
                    <a:pt x="535" y="248"/>
                    <a:pt x="565" y="169"/>
                    <a:pt x="530" y="88"/>
                  </a:cubicBezTo>
                  <a:cubicBezTo>
                    <a:pt x="509" y="36"/>
                    <a:pt x="46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382;p47">
              <a:extLst>
                <a:ext uri="{FF2B5EF4-FFF2-40B4-BE49-F238E27FC236}">
                  <a16:creationId xmlns:a16="http://schemas.microsoft.com/office/drawing/2014/main" id="{04E5E01E-02A9-5F18-5CFC-FBDB8CA050A8}"/>
                </a:ext>
              </a:extLst>
            </p:cNvPr>
            <p:cNvSpPr/>
            <p:nvPr/>
          </p:nvSpPr>
          <p:spPr>
            <a:xfrm>
              <a:off x="4160049" y="2755689"/>
              <a:ext cx="44384" cy="24003"/>
            </a:xfrm>
            <a:custGeom>
              <a:avLst/>
              <a:gdLst/>
              <a:ahLst/>
              <a:cxnLst/>
              <a:rect l="l" t="t" r="r" b="b"/>
              <a:pathLst>
                <a:path w="588" h="318" extrusionOk="0">
                  <a:moveTo>
                    <a:pt x="405" y="0"/>
                  </a:moveTo>
                  <a:cubicBezTo>
                    <a:pt x="376" y="0"/>
                    <a:pt x="343" y="4"/>
                    <a:pt x="306" y="13"/>
                  </a:cubicBezTo>
                  <a:cubicBezTo>
                    <a:pt x="227" y="36"/>
                    <a:pt x="146" y="106"/>
                    <a:pt x="91" y="168"/>
                  </a:cubicBezTo>
                  <a:cubicBezTo>
                    <a:pt x="35" y="228"/>
                    <a:pt x="1" y="284"/>
                    <a:pt x="1" y="284"/>
                  </a:cubicBezTo>
                  <a:cubicBezTo>
                    <a:pt x="1" y="284"/>
                    <a:pt x="58" y="295"/>
                    <a:pt x="137" y="305"/>
                  </a:cubicBezTo>
                  <a:cubicBezTo>
                    <a:pt x="178" y="312"/>
                    <a:pt x="225" y="318"/>
                    <a:pt x="273" y="318"/>
                  </a:cubicBezTo>
                  <a:cubicBezTo>
                    <a:pt x="312" y="318"/>
                    <a:pt x="351" y="314"/>
                    <a:pt x="387" y="305"/>
                  </a:cubicBezTo>
                  <a:cubicBezTo>
                    <a:pt x="544" y="270"/>
                    <a:pt x="588" y="198"/>
                    <a:pt x="567" y="113"/>
                  </a:cubicBezTo>
                  <a:cubicBezTo>
                    <a:pt x="553" y="47"/>
                    <a:pt x="502"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383;p47">
              <a:extLst>
                <a:ext uri="{FF2B5EF4-FFF2-40B4-BE49-F238E27FC236}">
                  <a16:creationId xmlns:a16="http://schemas.microsoft.com/office/drawing/2014/main" id="{BCE57F97-DE13-EDB0-9248-34BF6696D2A8}"/>
                </a:ext>
              </a:extLst>
            </p:cNvPr>
            <p:cNvSpPr/>
            <p:nvPr/>
          </p:nvSpPr>
          <p:spPr>
            <a:xfrm>
              <a:off x="4187826" y="2776372"/>
              <a:ext cx="44912" cy="23022"/>
            </a:xfrm>
            <a:custGeom>
              <a:avLst/>
              <a:gdLst/>
              <a:ahLst/>
              <a:cxnLst/>
              <a:rect l="l" t="t" r="r" b="b"/>
              <a:pathLst>
                <a:path w="595" h="305" extrusionOk="0">
                  <a:moveTo>
                    <a:pt x="394" y="1"/>
                  </a:moveTo>
                  <a:cubicBezTo>
                    <a:pt x="380" y="1"/>
                    <a:pt x="365" y="1"/>
                    <a:pt x="350" y="3"/>
                  </a:cubicBezTo>
                  <a:cubicBezTo>
                    <a:pt x="178" y="24"/>
                    <a:pt x="0" y="213"/>
                    <a:pt x="0" y="213"/>
                  </a:cubicBezTo>
                  <a:cubicBezTo>
                    <a:pt x="0" y="213"/>
                    <a:pt x="56" y="239"/>
                    <a:pt x="130" y="260"/>
                  </a:cubicBezTo>
                  <a:cubicBezTo>
                    <a:pt x="198" y="278"/>
                    <a:pt x="277" y="305"/>
                    <a:pt x="352" y="305"/>
                  </a:cubicBezTo>
                  <a:cubicBezTo>
                    <a:pt x="361" y="305"/>
                    <a:pt x="369" y="304"/>
                    <a:pt x="377" y="304"/>
                  </a:cubicBezTo>
                  <a:cubicBezTo>
                    <a:pt x="461" y="297"/>
                    <a:pt x="516" y="280"/>
                    <a:pt x="548" y="253"/>
                  </a:cubicBezTo>
                  <a:cubicBezTo>
                    <a:pt x="578" y="227"/>
                    <a:pt x="595" y="186"/>
                    <a:pt x="590" y="144"/>
                  </a:cubicBezTo>
                  <a:cubicBezTo>
                    <a:pt x="584" y="68"/>
                    <a:pt x="530"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384;p47">
              <a:extLst>
                <a:ext uri="{FF2B5EF4-FFF2-40B4-BE49-F238E27FC236}">
                  <a16:creationId xmlns:a16="http://schemas.microsoft.com/office/drawing/2014/main" id="{48E8F0F7-04D3-61AB-F707-5D61491A9A81}"/>
                </a:ext>
              </a:extLst>
            </p:cNvPr>
            <p:cNvSpPr/>
            <p:nvPr/>
          </p:nvSpPr>
          <p:spPr>
            <a:xfrm>
              <a:off x="4212811" y="2801508"/>
              <a:ext cx="44912" cy="23022"/>
            </a:xfrm>
            <a:custGeom>
              <a:avLst/>
              <a:gdLst/>
              <a:ahLst/>
              <a:cxnLst/>
              <a:rect l="l" t="t" r="r" b="b"/>
              <a:pathLst>
                <a:path w="595" h="305" extrusionOk="0">
                  <a:moveTo>
                    <a:pt x="359" y="0"/>
                  </a:moveTo>
                  <a:cubicBezTo>
                    <a:pt x="192" y="0"/>
                    <a:pt x="0" y="146"/>
                    <a:pt x="0" y="146"/>
                  </a:cubicBezTo>
                  <a:cubicBezTo>
                    <a:pt x="0" y="146"/>
                    <a:pt x="46" y="181"/>
                    <a:pt x="116" y="216"/>
                  </a:cubicBezTo>
                  <a:cubicBezTo>
                    <a:pt x="190" y="248"/>
                    <a:pt x="273" y="292"/>
                    <a:pt x="354" y="301"/>
                  </a:cubicBezTo>
                  <a:cubicBezTo>
                    <a:pt x="376" y="304"/>
                    <a:pt x="396" y="305"/>
                    <a:pt x="414" y="305"/>
                  </a:cubicBezTo>
                  <a:cubicBezTo>
                    <a:pt x="533" y="305"/>
                    <a:pt x="584" y="255"/>
                    <a:pt x="590" y="181"/>
                  </a:cubicBezTo>
                  <a:cubicBezTo>
                    <a:pt x="594" y="139"/>
                    <a:pt x="583" y="98"/>
                    <a:pt x="550" y="63"/>
                  </a:cubicBezTo>
                  <a:cubicBezTo>
                    <a:pt x="518" y="28"/>
                    <a:pt x="465" y="3"/>
                    <a:pt x="377" y="1"/>
                  </a:cubicBezTo>
                  <a:cubicBezTo>
                    <a:pt x="371" y="0"/>
                    <a:pt x="365"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385;p47">
              <a:extLst>
                <a:ext uri="{FF2B5EF4-FFF2-40B4-BE49-F238E27FC236}">
                  <a16:creationId xmlns:a16="http://schemas.microsoft.com/office/drawing/2014/main" id="{26B8F792-25FE-C30A-5CC4-F2C6C3BB4A8B}"/>
                </a:ext>
              </a:extLst>
            </p:cNvPr>
            <p:cNvSpPr/>
            <p:nvPr/>
          </p:nvSpPr>
          <p:spPr>
            <a:xfrm>
              <a:off x="4233720" y="2829965"/>
              <a:ext cx="45139" cy="24305"/>
            </a:xfrm>
            <a:custGeom>
              <a:avLst/>
              <a:gdLst/>
              <a:ahLst/>
              <a:cxnLst/>
              <a:rect l="l" t="t" r="r" b="b"/>
              <a:pathLst>
                <a:path w="598" h="322" extrusionOk="0">
                  <a:moveTo>
                    <a:pt x="319" y="1"/>
                  </a:moveTo>
                  <a:cubicBezTo>
                    <a:pt x="257" y="1"/>
                    <a:pt x="192" y="15"/>
                    <a:pt x="137" y="33"/>
                  </a:cubicBezTo>
                  <a:cubicBezTo>
                    <a:pt x="58" y="56"/>
                    <a:pt x="1" y="89"/>
                    <a:pt x="1" y="89"/>
                  </a:cubicBezTo>
                  <a:cubicBezTo>
                    <a:pt x="1" y="89"/>
                    <a:pt x="12" y="98"/>
                    <a:pt x="28" y="114"/>
                  </a:cubicBezTo>
                  <a:cubicBezTo>
                    <a:pt x="47" y="130"/>
                    <a:pt x="72" y="153"/>
                    <a:pt x="102" y="176"/>
                  </a:cubicBezTo>
                  <a:cubicBezTo>
                    <a:pt x="135" y="200"/>
                    <a:pt x="169" y="225"/>
                    <a:pt x="209" y="248"/>
                  </a:cubicBezTo>
                  <a:cubicBezTo>
                    <a:pt x="246" y="269"/>
                    <a:pt x="283" y="290"/>
                    <a:pt x="322" y="301"/>
                  </a:cubicBezTo>
                  <a:cubicBezTo>
                    <a:pt x="367" y="315"/>
                    <a:pt x="406" y="322"/>
                    <a:pt x="438" y="322"/>
                  </a:cubicBezTo>
                  <a:cubicBezTo>
                    <a:pt x="516" y="322"/>
                    <a:pt x="558" y="284"/>
                    <a:pt x="574" y="225"/>
                  </a:cubicBezTo>
                  <a:cubicBezTo>
                    <a:pt x="597" y="144"/>
                    <a:pt x="565" y="49"/>
                    <a:pt x="396" y="10"/>
                  </a:cubicBezTo>
                  <a:cubicBezTo>
                    <a:pt x="372" y="4"/>
                    <a:pt x="345"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386;p47">
              <a:extLst>
                <a:ext uri="{FF2B5EF4-FFF2-40B4-BE49-F238E27FC236}">
                  <a16:creationId xmlns:a16="http://schemas.microsoft.com/office/drawing/2014/main" id="{E7180277-BBE8-D9A0-EAC3-B4AFF488AE85}"/>
                </a:ext>
              </a:extLst>
            </p:cNvPr>
            <p:cNvSpPr/>
            <p:nvPr/>
          </p:nvSpPr>
          <p:spPr>
            <a:xfrm>
              <a:off x="4249949" y="2861064"/>
              <a:ext cx="43176" cy="26343"/>
            </a:xfrm>
            <a:custGeom>
              <a:avLst/>
              <a:gdLst/>
              <a:ahLst/>
              <a:cxnLst/>
              <a:rect l="l" t="t" r="r" b="b"/>
              <a:pathLst>
                <a:path w="572" h="349" extrusionOk="0">
                  <a:moveTo>
                    <a:pt x="244" y="0"/>
                  </a:moveTo>
                  <a:cubicBezTo>
                    <a:pt x="211" y="0"/>
                    <a:pt x="178" y="3"/>
                    <a:pt x="146" y="7"/>
                  </a:cubicBezTo>
                  <a:cubicBezTo>
                    <a:pt x="63" y="19"/>
                    <a:pt x="1" y="40"/>
                    <a:pt x="1" y="40"/>
                  </a:cubicBezTo>
                  <a:cubicBezTo>
                    <a:pt x="1" y="40"/>
                    <a:pt x="31" y="74"/>
                    <a:pt x="89" y="144"/>
                  </a:cubicBezTo>
                  <a:cubicBezTo>
                    <a:pt x="139" y="202"/>
                    <a:pt x="216" y="266"/>
                    <a:pt x="283" y="306"/>
                  </a:cubicBezTo>
                  <a:cubicBezTo>
                    <a:pt x="341" y="336"/>
                    <a:pt x="389" y="349"/>
                    <a:pt x="427" y="349"/>
                  </a:cubicBezTo>
                  <a:cubicBezTo>
                    <a:pt x="485" y="349"/>
                    <a:pt x="522" y="320"/>
                    <a:pt x="544" y="273"/>
                  </a:cubicBezTo>
                  <a:cubicBezTo>
                    <a:pt x="563" y="234"/>
                    <a:pt x="572" y="190"/>
                    <a:pt x="551" y="148"/>
                  </a:cubicBezTo>
                  <a:cubicBezTo>
                    <a:pt x="530" y="107"/>
                    <a:pt x="484" y="65"/>
                    <a:pt x="408" y="30"/>
                  </a:cubicBezTo>
                  <a:cubicBezTo>
                    <a:pt x="359" y="8"/>
                    <a:pt x="302"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387;p47">
              <a:extLst>
                <a:ext uri="{FF2B5EF4-FFF2-40B4-BE49-F238E27FC236}">
                  <a16:creationId xmlns:a16="http://schemas.microsoft.com/office/drawing/2014/main" id="{C00E0781-B29D-8527-5DCD-914839C5A00F}"/>
                </a:ext>
              </a:extLst>
            </p:cNvPr>
            <p:cNvSpPr/>
            <p:nvPr/>
          </p:nvSpPr>
          <p:spPr>
            <a:xfrm>
              <a:off x="4261347" y="2893220"/>
              <a:ext cx="41591" cy="29287"/>
            </a:xfrm>
            <a:custGeom>
              <a:avLst/>
              <a:gdLst/>
              <a:ahLst/>
              <a:cxnLst/>
              <a:rect l="l" t="t" r="r" b="b"/>
              <a:pathLst>
                <a:path w="551" h="388" extrusionOk="0">
                  <a:moveTo>
                    <a:pt x="101" y="1"/>
                  </a:moveTo>
                  <a:cubicBezTo>
                    <a:pt x="41" y="1"/>
                    <a:pt x="0" y="7"/>
                    <a:pt x="0" y="7"/>
                  </a:cubicBezTo>
                  <a:cubicBezTo>
                    <a:pt x="0" y="7"/>
                    <a:pt x="30" y="60"/>
                    <a:pt x="72" y="125"/>
                  </a:cubicBezTo>
                  <a:cubicBezTo>
                    <a:pt x="111" y="190"/>
                    <a:pt x="167" y="270"/>
                    <a:pt x="234" y="317"/>
                  </a:cubicBezTo>
                  <a:cubicBezTo>
                    <a:pt x="297" y="366"/>
                    <a:pt x="350" y="388"/>
                    <a:pt x="393" y="388"/>
                  </a:cubicBezTo>
                  <a:cubicBezTo>
                    <a:pt x="437" y="388"/>
                    <a:pt x="471" y="366"/>
                    <a:pt x="497" y="331"/>
                  </a:cubicBezTo>
                  <a:cubicBezTo>
                    <a:pt x="550" y="264"/>
                    <a:pt x="539" y="164"/>
                    <a:pt x="405" y="69"/>
                  </a:cubicBezTo>
                  <a:cubicBezTo>
                    <a:pt x="338" y="21"/>
                    <a:pt x="231" y="5"/>
                    <a:pt x="148" y="2"/>
                  </a:cubicBezTo>
                  <a:cubicBezTo>
                    <a:pt x="131" y="1"/>
                    <a:pt x="115"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388;p47">
              <a:extLst>
                <a:ext uri="{FF2B5EF4-FFF2-40B4-BE49-F238E27FC236}">
                  <a16:creationId xmlns:a16="http://schemas.microsoft.com/office/drawing/2014/main" id="{4382C456-9419-8563-169E-B88A9B3C7879}"/>
                </a:ext>
              </a:extLst>
            </p:cNvPr>
            <p:cNvSpPr/>
            <p:nvPr/>
          </p:nvSpPr>
          <p:spPr>
            <a:xfrm>
              <a:off x="4267385" y="2924923"/>
              <a:ext cx="38496" cy="33741"/>
            </a:xfrm>
            <a:custGeom>
              <a:avLst/>
              <a:gdLst/>
              <a:ahLst/>
              <a:cxnLst/>
              <a:rect l="l" t="t" r="r" b="b"/>
              <a:pathLst>
                <a:path w="510" h="447" extrusionOk="0">
                  <a:moveTo>
                    <a:pt x="1" y="1"/>
                  </a:moveTo>
                  <a:cubicBezTo>
                    <a:pt x="1" y="1"/>
                    <a:pt x="17" y="59"/>
                    <a:pt x="50" y="130"/>
                  </a:cubicBezTo>
                  <a:cubicBezTo>
                    <a:pt x="84" y="200"/>
                    <a:pt x="114" y="290"/>
                    <a:pt x="174" y="348"/>
                  </a:cubicBezTo>
                  <a:cubicBezTo>
                    <a:pt x="241" y="417"/>
                    <a:pt x="299" y="447"/>
                    <a:pt x="347" y="447"/>
                  </a:cubicBezTo>
                  <a:cubicBezTo>
                    <a:pt x="380" y="447"/>
                    <a:pt x="409" y="433"/>
                    <a:pt x="433" y="408"/>
                  </a:cubicBezTo>
                  <a:cubicBezTo>
                    <a:pt x="491" y="348"/>
                    <a:pt x="510" y="251"/>
                    <a:pt x="387" y="133"/>
                  </a:cubicBezTo>
                  <a:cubicBezTo>
                    <a:pt x="262" y="12"/>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389;p47">
              <a:extLst>
                <a:ext uri="{FF2B5EF4-FFF2-40B4-BE49-F238E27FC236}">
                  <a16:creationId xmlns:a16="http://schemas.microsoft.com/office/drawing/2014/main" id="{70337AD1-D5C6-E20A-152A-4F429B28B2FC}"/>
                </a:ext>
              </a:extLst>
            </p:cNvPr>
            <p:cNvSpPr/>
            <p:nvPr/>
          </p:nvSpPr>
          <p:spPr>
            <a:xfrm>
              <a:off x="4268140" y="2956928"/>
              <a:ext cx="34646" cy="37741"/>
            </a:xfrm>
            <a:custGeom>
              <a:avLst/>
              <a:gdLst/>
              <a:ahLst/>
              <a:cxnLst/>
              <a:rect l="l" t="t" r="r" b="b"/>
              <a:pathLst>
                <a:path w="459" h="500" extrusionOk="0">
                  <a:moveTo>
                    <a:pt x="0" y="0"/>
                  </a:moveTo>
                  <a:cubicBezTo>
                    <a:pt x="0" y="0"/>
                    <a:pt x="5" y="58"/>
                    <a:pt x="21" y="134"/>
                  </a:cubicBezTo>
                  <a:cubicBezTo>
                    <a:pt x="30" y="171"/>
                    <a:pt x="42" y="215"/>
                    <a:pt x="58" y="257"/>
                  </a:cubicBezTo>
                  <a:cubicBezTo>
                    <a:pt x="72" y="296"/>
                    <a:pt x="86" y="338"/>
                    <a:pt x="109" y="370"/>
                  </a:cubicBezTo>
                  <a:cubicBezTo>
                    <a:pt x="168" y="462"/>
                    <a:pt x="225" y="499"/>
                    <a:pt x="278" y="499"/>
                  </a:cubicBezTo>
                  <a:cubicBezTo>
                    <a:pt x="303" y="499"/>
                    <a:pt x="328" y="490"/>
                    <a:pt x="352" y="474"/>
                  </a:cubicBezTo>
                  <a:cubicBezTo>
                    <a:pt x="421" y="426"/>
                    <a:pt x="458" y="333"/>
                    <a:pt x="354" y="194"/>
                  </a:cubicBezTo>
                  <a:cubicBezTo>
                    <a:pt x="255" y="58"/>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390;p47">
              <a:extLst>
                <a:ext uri="{FF2B5EF4-FFF2-40B4-BE49-F238E27FC236}">
                  <a16:creationId xmlns:a16="http://schemas.microsoft.com/office/drawing/2014/main" id="{B754878B-67E0-488C-B854-0E9D154384B8}"/>
                </a:ext>
              </a:extLst>
            </p:cNvPr>
            <p:cNvSpPr/>
            <p:nvPr/>
          </p:nvSpPr>
          <p:spPr>
            <a:xfrm>
              <a:off x="4263083" y="2988329"/>
              <a:ext cx="29514" cy="41062"/>
            </a:xfrm>
            <a:custGeom>
              <a:avLst/>
              <a:gdLst/>
              <a:ahLst/>
              <a:cxnLst/>
              <a:rect l="l" t="t" r="r" b="b"/>
              <a:pathLst>
                <a:path w="391" h="544" extrusionOk="0">
                  <a:moveTo>
                    <a:pt x="0" y="0"/>
                  </a:moveTo>
                  <a:cubicBezTo>
                    <a:pt x="0" y="0"/>
                    <a:pt x="0" y="14"/>
                    <a:pt x="0" y="40"/>
                  </a:cubicBezTo>
                  <a:cubicBezTo>
                    <a:pt x="2" y="65"/>
                    <a:pt x="0" y="100"/>
                    <a:pt x="0" y="137"/>
                  </a:cubicBezTo>
                  <a:cubicBezTo>
                    <a:pt x="0" y="213"/>
                    <a:pt x="16" y="313"/>
                    <a:pt x="46" y="387"/>
                  </a:cubicBezTo>
                  <a:cubicBezTo>
                    <a:pt x="92" y="499"/>
                    <a:pt x="148" y="543"/>
                    <a:pt x="208" y="543"/>
                  </a:cubicBezTo>
                  <a:cubicBezTo>
                    <a:pt x="227" y="543"/>
                    <a:pt x="246" y="539"/>
                    <a:pt x="266" y="530"/>
                  </a:cubicBezTo>
                  <a:cubicBezTo>
                    <a:pt x="347" y="498"/>
                    <a:pt x="391" y="407"/>
                    <a:pt x="317" y="255"/>
                  </a:cubicBezTo>
                  <a:cubicBezTo>
                    <a:pt x="282" y="179"/>
                    <a:pt x="204" y="116"/>
                    <a:pt x="132" y="70"/>
                  </a:cubicBezTo>
                  <a:cubicBezTo>
                    <a:pt x="60" y="26"/>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391;p47">
              <a:extLst>
                <a:ext uri="{FF2B5EF4-FFF2-40B4-BE49-F238E27FC236}">
                  <a16:creationId xmlns:a16="http://schemas.microsoft.com/office/drawing/2014/main" id="{9F6E0317-D3B0-80C7-C4A3-9D7E5A58E6A8}"/>
                </a:ext>
              </a:extLst>
            </p:cNvPr>
            <p:cNvSpPr/>
            <p:nvPr/>
          </p:nvSpPr>
          <p:spPr>
            <a:xfrm>
              <a:off x="4249421" y="3018522"/>
              <a:ext cx="26796" cy="43251"/>
            </a:xfrm>
            <a:custGeom>
              <a:avLst/>
              <a:gdLst/>
              <a:ahLst/>
              <a:cxnLst/>
              <a:rect l="l" t="t" r="r" b="b"/>
              <a:pathLst>
                <a:path w="355" h="573" extrusionOk="0">
                  <a:moveTo>
                    <a:pt x="42" y="1"/>
                  </a:moveTo>
                  <a:cubicBezTo>
                    <a:pt x="42" y="1"/>
                    <a:pt x="31" y="58"/>
                    <a:pt x="22" y="135"/>
                  </a:cubicBezTo>
                  <a:cubicBezTo>
                    <a:pt x="10" y="211"/>
                    <a:pt x="1" y="308"/>
                    <a:pt x="22" y="387"/>
                  </a:cubicBezTo>
                  <a:cubicBezTo>
                    <a:pt x="53" y="520"/>
                    <a:pt x="108" y="572"/>
                    <a:pt x="176" y="572"/>
                  </a:cubicBezTo>
                  <a:cubicBezTo>
                    <a:pt x="188" y="572"/>
                    <a:pt x="200" y="570"/>
                    <a:pt x="214" y="567"/>
                  </a:cubicBezTo>
                  <a:cubicBezTo>
                    <a:pt x="299" y="549"/>
                    <a:pt x="355" y="468"/>
                    <a:pt x="313" y="306"/>
                  </a:cubicBezTo>
                  <a:cubicBezTo>
                    <a:pt x="292" y="225"/>
                    <a:pt x="220" y="146"/>
                    <a:pt x="160" y="91"/>
                  </a:cubicBezTo>
                  <a:cubicBezTo>
                    <a:pt x="98" y="35"/>
                    <a:pt x="42"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392;p47">
              <a:extLst>
                <a:ext uri="{FF2B5EF4-FFF2-40B4-BE49-F238E27FC236}">
                  <a16:creationId xmlns:a16="http://schemas.microsoft.com/office/drawing/2014/main" id="{429F7C16-0A01-3384-14FA-706FFFA51A51}"/>
                </a:ext>
              </a:extLst>
            </p:cNvPr>
            <p:cNvSpPr/>
            <p:nvPr/>
          </p:nvSpPr>
          <p:spPr>
            <a:xfrm>
              <a:off x="4229870" y="3046300"/>
              <a:ext cx="24532" cy="44610"/>
            </a:xfrm>
            <a:custGeom>
              <a:avLst/>
              <a:gdLst/>
              <a:ahLst/>
              <a:cxnLst/>
              <a:rect l="l" t="t" r="r" b="b"/>
              <a:pathLst>
                <a:path w="325" h="591" extrusionOk="0">
                  <a:moveTo>
                    <a:pt x="98" y="0"/>
                  </a:moveTo>
                  <a:cubicBezTo>
                    <a:pt x="98" y="0"/>
                    <a:pt x="72" y="56"/>
                    <a:pt x="52" y="130"/>
                  </a:cubicBezTo>
                  <a:cubicBezTo>
                    <a:pt x="31" y="206"/>
                    <a:pt x="1" y="294"/>
                    <a:pt x="8" y="377"/>
                  </a:cubicBezTo>
                  <a:cubicBezTo>
                    <a:pt x="15" y="461"/>
                    <a:pt x="31" y="514"/>
                    <a:pt x="59" y="546"/>
                  </a:cubicBezTo>
                  <a:cubicBezTo>
                    <a:pt x="83" y="575"/>
                    <a:pt x="117" y="591"/>
                    <a:pt x="153" y="591"/>
                  </a:cubicBezTo>
                  <a:cubicBezTo>
                    <a:pt x="158" y="591"/>
                    <a:pt x="163" y="591"/>
                    <a:pt x="167" y="590"/>
                  </a:cubicBezTo>
                  <a:cubicBezTo>
                    <a:pt x="250" y="583"/>
                    <a:pt x="324" y="518"/>
                    <a:pt x="311" y="350"/>
                  </a:cubicBezTo>
                  <a:cubicBezTo>
                    <a:pt x="290" y="178"/>
                    <a:pt x="98"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393;p47">
              <a:extLst>
                <a:ext uri="{FF2B5EF4-FFF2-40B4-BE49-F238E27FC236}">
                  <a16:creationId xmlns:a16="http://schemas.microsoft.com/office/drawing/2014/main" id="{F99D5E1D-6352-8552-7CC7-A4257995546B}"/>
                </a:ext>
              </a:extLst>
            </p:cNvPr>
            <p:cNvSpPr/>
            <p:nvPr/>
          </p:nvSpPr>
          <p:spPr>
            <a:xfrm>
              <a:off x="4204055" y="3071285"/>
              <a:ext cx="25060" cy="44610"/>
            </a:xfrm>
            <a:custGeom>
              <a:avLst/>
              <a:gdLst/>
              <a:ahLst/>
              <a:cxnLst/>
              <a:rect l="l" t="t" r="r" b="b"/>
              <a:pathLst>
                <a:path w="332" h="591" extrusionOk="0">
                  <a:moveTo>
                    <a:pt x="174" y="0"/>
                  </a:moveTo>
                  <a:cubicBezTo>
                    <a:pt x="174" y="0"/>
                    <a:pt x="139" y="46"/>
                    <a:pt x="104" y="116"/>
                  </a:cubicBezTo>
                  <a:cubicBezTo>
                    <a:pt x="72" y="190"/>
                    <a:pt x="28" y="273"/>
                    <a:pt x="19" y="354"/>
                  </a:cubicBezTo>
                  <a:cubicBezTo>
                    <a:pt x="0" y="516"/>
                    <a:pt x="54" y="581"/>
                    <a:pt x="139" y="590"/>
                  </a:cubicBezTo>
                  <a:cubicBezTo>
                    <a:pt x="145" y="590"/>
                    <a:pt x="151" y="591"/>
                    <a:pt x="157" y="591"/>
                  </a:cubicBezTo>
                  <a:cubicBezTo>
                    <a:pt x="192" y="591"/>
                    <a:pt x="227" y="578"/>
                    <a:pt x="257" y="551"/>
                  </a:cubicBezTo>
                  <a:cubicBezTo>
                    <a:pt x="292" y="518"/>
                    <a:pt x="317" y="465"/>
                    <a:pt x="322" y="377"/>
                  </a:cubicBezTo>
                  <a:cubicBezTo>
                    <a:pt x="331" y="206"/>
                    <a:pt x="17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394;p47">
              <a:extLst>
                <a:ext uri="{FF2B5EF4-FFF2-40B4-BE49-F238E27FC236}">
                  <a16:creationId xmlns:a16="http://schemas.microsoft.com/office/drawing/2014/main" id="{EBAD8CCD-8BE4-FDE8-0622-5F492C8D7C6B}"/>
                </a:ext>
              </a:extLst>
            </p:cNvPr>
            <p:cNvSpPr/>
            <p:nvPr/>
          </p:nvSpPr>
          <p:spPr>
            <a:xfrm>
              <a:off x="4173334" y="3092043"/>
              <a:ext cx="27325" cy="44006"/>
            </a:xfrm>
            <a:custGeom>
              <a:avLst/>
              <a:gdLst/>
              <a:ahLst/>
              <a:cxnLst/>
              <a:rect l="l" t="t" r="r" b="b"/>
              <a:pathLst>
                <a:path w="362" h="583" extrusionOk="0">
                  <a:moveTo>
                    <a:pt x="262" y="0"/>
                  </a:moveTo>
                  <a:cubicBezTo>
                    <a:pt x="262" y="0"/>
                    <a:pt x="255" y="14"/>
                    <a:pt x="236" y="30"/>
                  </a:cubicBezTo>
                  <a:cubicBezTo>
                    <a:pt x="220" y="49"/>
                    <a:pt x="197" y="74"/>
                    <a:pt x="174" y="104"/>
                  </a:cubicBezTo>
                  <a:cubicBezTo>
                    <a:pt x="151" y="137"/>
                    <a:pt x="125" y="171"/>
                    <a:pt x="104" y="211"/>
                  </a:cubicBezTo>
                  <a:cubicBezTo>
                    <a:pt x="81" y="248"/>
                    <a:pt x="60" y="285"/>
                    <a:pt x="49" y="324"/>
                  </a:cubicBezTo>
                  <a:cubicBezTo>
                    <a:pt x="0" y="479"/>
                    <a:pt x="42" y="553"/>
                    <a:pt x="125" y="576"/>
                  </a:cubicBezTo>
                  <a:cubicBezTo>
                    <a:pt x="140" y="580"/>
                    <a:pt x="155" y="583"/>
                    <a:pt x="171" y="583"/>
                  </a:cubicBezTo>
                  <a:cubicBezTo>
                    <a:pt x="239" y="583"/>
                    <a:pt x="308" y="536"/>
                    <a:pt x="340" y="398"/>
                  </a:cubicBezTo>
                  <a:cubicBezTo>
                    <a:pt x="361" y="317"/>
                    <a:pt x="343" y="218"/>
                    <a:pt x="317" y="139"/>
                  </a:cubicBezTo>
                  <a:cubicBezTo>
                    <a:pt x="294" y="60"/>
                    <a:pt x="262"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395;p47">
              <a:extLst>
                <a:ext uri="{FF2B5EF4-FFF2-40B4-BE49-F238E27FC236}">
                  <a16:creationId xmlns:a16="http://schemas.microsoft.com/office/drawing/2014/main" id="{9372401E-E89E-ACCB-F685-9FB6C1652D39}"/>
                </a:ext>
              </a:extLst>
            </p:cNvPr>
            <p:cNvSpPr/>
            <p:nvPr/>
          </p:nvSpPr>
          <p:spPr>
            <a:xfrm>
              <a:off x="4140121" y="3108423"/>
              <a:ext cx="29061" cy="42572"/>
            </a:xfrm>
            <a:custGeom>
              <a:avLst/>
              <a:gdLst/>
              <a:ahLst/>
              <a:cxnLst/>
              <a:rect l="l" t="t" r="r" b="b"/>
              <a:pathLst>
                <a:path w="385" h="564" extrusionOk="0">
                  <a:moveTo>
                    <a:pt x="341" y="1"/>
                  </a:moveTo>
                  <a:cubicBezTo>
                    <a:pt x="341" y="1"/>
                    <a:pt x="304" y="31"/>
                    <a:pt x="234" y="89"/>
                  </a:cubicBezTo>
                  <a:cubicBezTo>
                    <a:pt x="177" y="139"/>
                    <a:pt x="112" y="216"/>
                    <a:pt x="75" y="283"/>
                  </a:cubicBezTo>
                  <a:cubicBezTo>
                    <a:pt x="1" y="426"/>
                    <a:pt x="29" y="505"/>
                    <a:pt x="107" y="544"/>
                  </a:cubicBezTo>
                  <a:cubicBezTo>
                    <a:pt x="129" y="555"/>
                    <a:pt x="154" y="563"/>
                    <a:pt x="179" y="563"/>
                  </a:cubicBezTo>
                  <a:cubicBezTo>
                    <a:pt x="196" y="563"/>
                    <a:pt x="213" y="560"/>
                    <a:pt x="230" y="551"/>
                  </a:cubicBezTo>
                  <a:cubicBezTo>
                    <a:pt x="274" y="530"/>
                    <a:pt x="315" y="484"/>
                    <a:pt x="350" y="408"/>
                  </a:cubicBezTo>
                  <a:cubicBezTo>
                    <a:pt x="385" y="331"/>
                    <a:pt x="382" y="232"/>
                    <a:pt x="371" y="146"/>
                  </a:cubicBezTo>
                  <a:cubicBezTo>
                    <a:pt x="359" y="63"/>
                    <a:pt x="341" y="1"/>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396;p47">
              <a:extLst>
                <a:ext uri="{FF2B5EF4-FFF2-40B4-BE49-F238E27FC236}">
                  <a16:creationId xmlns:a16="http://schemas.microsoft.com/office/drawing/2014/main" id="{C98640B0-46E6-CD18-2F64-E24756B2808E}"/>
                </a:ext>
              </a:extLst>
            </p:cNvPr>
            <p:cNvSpPr/>
            <p:nvPr/>
          </p:nvSpPr>
          <p:spPr>
            <a:xfrm>
              <a:off x="4105248" y="3119821"/>
              <a:ext cx="31476" cy="39779"/>
            </a:xfrm>
            <a:custGeom>
              <a:avLst/>
              <a:gdLst/>
              <a:ahLst/>
              <a:cxnLst/>
              <a:rect l="l" t="t" r="r" b="b"/>
              <a:pathLst>
                <a:path w="417" h="527" extrusionOk="0">
                  <a:moveTo>
                    <a:pt x="407" y="0"/>
                  </a:moveTo>
                  <a:cubicBezTo>
                    <a:pt x="407" y="0"/>
                    <a:pt x="354" y="30"/>
                    <a:pt x="289" y="72"/>
                  </a:cubicBezTo>
                  <a:cubicBezTo>
                    <a:pt x="225" y="111"/>
                    <a:pt x="146" y="167"/>
                    <a:pt x="97" y="234"/>
                  </a:cubicBezTo>
                  <a:cubicBezTo>
                    <a:pt x="0" y="361"/>
                    <a:pt x="12" y="444"/>
                    <a:pt x="84" y="497"/>
                  </a:cubicBezTo>
                  <a:cubicBezTo>
                    <a:pt x="107" y="516"/>
                    <a:pt x="135" y="527"/>
                    <a:pt x="166" y="527"/>
                  </a:cubicBezTo>
                  <a:cubicBezTo>
                    <a:pt x="221" y="527"/>
                    <a:pt x="285" y="491"/>
                    <a:pt x="347" y="405"/>
                  </a:cubicBezTo>
                  <a:cubicBezTo>
                    <a:pt x="393" y="338"/>
                    <a:pt x="410" y="231"/>
                    <a:pt x="412" y="148"/>
                  </a:cubicBezTo>
                  <a:cubicBezTo>
                    <a:pt x="417" y="65"/>
                    <a:pt x="407"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397;p47">
              <a:extLst>
                <a:ext uri="{FF2B5EF4-FFF2-40B4-BE49-F238E27FC236}">
                  <a16:creationId xmlns:a16="http://schemas.microsoft.com/office/drawing/2014/main" id="{B72E1592-1C24-31E4-358B-2677ABCD5C16}"/>
                </a:ext>
              </a:extLst>
            </p:cNvPr>
            <p:cNvSpPr/>
            <p:nvPr/>
          </p:nvSpPr>
          <p:spPr>
            <a:xfrm>
              <a:off x="4069469" y="3125860"/>
              <a:ext cx="35326" cy="36081"/>
            </a:xfrm>
            <a:custGeom>
              <a:avLst/>
              <a:gdLst/>
              <a:ahLst/>
              <a:cxnLst/>
              <a:rect l="l" t="t" r="r" b="b"/>
              <a:pathLst>
                <a:path w="468" h="478" extrusionOk="0">
                  <a:moveTo>
                    <a:pt x="467" y="1"/>
                  </a:moveTo>
                  <a:lnTo>
                    <a:pt x="467" y="1"/>
                  </a:lnTo>
                  <a:cubicBezTo>
                    <a:pt x="467" y="1"/>
                    <a:pt x="409" y="17"/>
                    <a:pt x="340" y="50"/>
                  </a:cubicBezTo>
                  <a:cubicBezTo>
                    <a:pt x="268" y="82"/>
                    <a:pt x="181" y="114"/>
                    <a:pt x="120" y="174"/>
                  </a:cubicBezTo>
                  <a:cubicBezTo>
                    <a:pt x="2" y="288"/>
                    <a:pt x="0" y="373"/>
                    <a:pt x="63" y="431"/>
                  </a:cubicBezTo>
                  <a:cubicBezTo>
                    <a:pt x="89" y="459"/>
                    <a:pt x="124" y="477"/>
                    <a:pt x="166" y="477"/>
                  </a:cubicBezTo>
                  <a:cubicBezTo>
                    <a:pt x="215" y="477"/>
                    <a:pt x="273" y="452"/>
                    <a:pt x="338" y="387"/>
                  </a:cubicBezTo>
                  <a:cubicBezTo>
                    <a:pt x="456" y="262"/>
                    <a:pt x="46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398;p47">
              <a:extLst>
                <a:ext uri="{FF2B5EF4-FFF2-40B4-BE49-F238E27FC236}">
                  <a16:creationId xmlns:a16="http://schemas.microsoft.com/office/drawing/2014/main" id="{EBCA1722-36E9-E29A-D02F-F7A9D9380CC9}"/>
                </a:ext>
              </a:extLst>
            </p:cNvPr>
            <p:cNvSpPr/>
            <p:nvPr/>
          </p:nvSpPr>
          <p:spPr>
            <a:xfrm>
              <a:off x="3923862" y="2782109"/>
              <a:ext cx="323744" cy="323971"/>
            </a:xfrm>
            <a:custGeom>
              <a:avLst/>
              <a:gdLst/>
              <a:ahLst/>
              <a:cxnLst/>
              <a:rect l="l" t="t" r="r" b="b"/>
              <a:pathLst>
                <a:path w="4289" h="4292" extrusionOk="0">
                  <a:moveTo>
                    <a:pt x="4288" y="2147"/>
                  </a:moveTo>
                  <a:cubicBezTo>
                    <a:pt x="4288" y="3331"/>
                    <a:pt x="3328" y="4291"/>
                    <a:pt x="2144" y="4291"/>
                  </a:cubicBezTo>
                  <a:cubicBezTo>
                    <a:pt x="960" y="4291"/>
                    <a:pt x="0" y="3331"/>
                    <a:pt x="0" y="2147"/>
                  </a:cubicBezTo>
                  <a:cubicBezTo>
                    <a:pt x="0" y="961"/>
                    <a:pt x="960" y="1"/>
                    <a:pt x="2144" y="1"/>
                  </a:cubicBezTo>
                  <a:cubicBezTo>
                    <a:pt x="3328" y="1"/>
                    <a:pt x="4288" y="961"/>
                    <a:pt x="4288"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399;p47">
              <a:extLst>
                <a:ext uri="{FF2B5EF4-FFF2-40B4-BE49-F238E27FC236}">
                  <a16:creationId xmlns:a16="http://schemas.microsoft.com/office/drawing/2014/main" id="{50CC4510-A46D-AB01-9AD4-3E08DC56A33B}"/>
                </a:ext>
              </a:extLst>
            </p:cNvPr>
            <p:cNvSpPr/>
            <p:nvPr/>
          </p:nvSpPr>
          <p:spPr>
            <a:xfrm>
              <a:off x="3912993" y="3571589"/>
              <a:ext cx="252866" cy="65217"/>
            </a:xfrm>
            <a:custGeom>
              <a:avLst/>
              <a:gdLst/>
              <a:ahLst/>
              <a:cxnLst/>
              <a:rect l="l" t="t" r="r" b="b"/>
              <a:pathLst>
                <a:path w="3350" h="864" extrusionOk="0">
                  <a:moveTo>
                    <a:pt x="12" y="315"/>
                  </a:moveTo>
                  <a:lnTo>
                    <a:pt x="12" y="315"/>
                  </a:lnTo>
                  <a:cubicBezTo>
                    <a:pt x="24" y="137"/>
                    <a:pt x="116" y="1"/>
                    <a:pt x="218" y="8"/>
                  </a:cubicBezTo>
                  <a:lnTo>
                    <a:pt x="3176" y="216"/>
                  </a:lnTo>
                  <a:cubicBezTo>
                    <a:pt x="3278" y="223"/>
                    <a:pt x="3350" y="371"/>
                    <a:pt x="3336" y="549"/>
                  </a:cubicBezTo>
                  <a:lnTo>
                    <a:pt x="3336" y="549"/>
                  </a:lnTo>
                  <a:cubicBezTo>
                    <a:pt x="3324" y="725"/>
                    <a:pt x="3232" y="864"/>
                    <a:pt x="3132" y="857"/>
                  </a:cubicBezTo>
                  <a:lnTo>
                    <a:pt x="172" y="648"/>
                  </a:lnTo>
                  <a:cubicBezTo>
                    <a:pt x="72" y="641"/>
                    <a:pt x="1" y="491"/>
                    <a:pt x="12" y="3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400;p47">
              <a:extLst>
                <a:ext uri="{FF2B5EF4-FFF2-40B4-BE49-F238E27FC236}">
                  <a16:creationId xmlns:a16="http://schemas.microsoft.com/office/drawing/2014/main" id="{059B0F94-C033-2B05-F6D7-D8EE378DA795}"/>
                </a:ext>
              </a:extLst>
            </p:cNvPr>
            <p:cNvSpPr/>
            <p:nvPr/>
          </p:nvSpPr>
          <p:spPr>
            <a:xfrm>
              <a:off x="4049542" y="1140347"/>
              <a:ext cx="254301" cy="1069059"/>
            </a:xfrm>
            <a:custGeom>
              <a:avLst/>
              <a:gdLst/>
              <a:ahLst/>
              <a:cxnLst/>
              <a:rect l="l" t="t" r="r" b="b"/>
              <a:pathLst>
                <a:path w="3369" h="14163" extrusionOk="0">
                  <a:moveTo>
                    <a:pt x="2387" y="14162"/>
                  </a:moveTo>
                  <a:lnTo>
                    <a:pt x="3368" y="167"/>
                  </a:lnTo>
                  <a:lnTo>
                    <a:pt x="981" y="0"/>
                  </a:lnTo>
                  <a:lnTo>
                    <a:pt x="0" y="1399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401;p47">
              <a:extLst>
                <a:ext uri="{FF2B5EF4-FFF2-40B4-BE49-F238E27FC236}">
                  <a16:creationId xmlns:a16="http://schemas.microsoft.com/office/drawing/2014/main" id="{A826F912-8EBF-4438-E21B-6CB9F7951614}"/>
                </a:ext>
              </a:extLst>
            </p:cNvPr>
            <p:cNvSpPr/>
            <p:nvPr/>
          </p:nvSpPr>
          <p:spPr>
            <a:xfrm>
              <a:off x="4104342" y="1402198"/>
              <a:ext cx="181158" cy="26268"/>
            </a:xfrm>
            <a:custGeom>
              <a:avLst/>
              <a:gdLst/>
              <a:ahLst/>
              <a:cxnLst/>
              <a:rect l="l" t="t" r="r" b="b"/>
              <a:pathLst>
                <a:path w="2400" h="348" extrusionOk="0">
                  <a:moveTo>
                    <a:pt x="2388" y="348"/>
                  </a:moveTo>
                  <a:lnTo>
                    <a:pt x="1" y="179"/>
                  </a:lnTo>
                  <a:lnTo>
                    <a:pt x="12" y="1"/>
                  </a:lnTo>
                  <a:lnTo>
                    <a:pt x="2399" y="17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402;p47">
              <a:extLst>
                <a:ext uri="{FF2B5EF4-FFF2-40B4-BE49-F238E27FC236}">
                  <a16:creationId xmlns:a16="http://schemas.microsoft.com/office/drawing/2014/main" id="{BBD34A92-C089-70B5-30B9-EB430EA4F8E7}"/>
                </a:ext>
              </a:extLst>
            </p:cNvPr>
            <p:cNvSpPr/>
            <p:nvPr/>
          </p:nvSpPr>
          <p:spPr>
            <a:xfrm>
              <a:off x="4093699" y="1554297"/>
              <a:ext cx="181158" cy="26041"/>
            </a:xfrm>
            <a:custGeom>
              <a:avLst/>
              <a:gdLst/>
              <a:ahLst/>
              <a:cxnLst/>
              <a:rect l="l" t="t" r="r" b="b"/>
              <a:pathLst>
                <a:path w="2400" h="345" extrusionOk="0">
                  <a:moveTo>
                    <a:pt x="2388" y="345"/>
                  </a:moveTo>
                  <a:lnTo>
                    <a:pt x="1"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403;p47">
              <a:extLst>
                <a:ext uri="{FF2B5EF4-FFF2-40B4-BE49-F238E27FC236}">
                  <a16:creationId xmlns:a16="http://schemas.microsoft.com/office/drawing/2014/main" id="{79659891-28BF-994B-5DAA-090D87215B77}"/>
                </a:ext>
              </a:extLst>
            </p:cNvPr>
            <p:cNvSpPr/>
            <p:nvPr/>
          </p:nvSpPr>
          <p:spPr>
            <a:xfrm>
              <a:off x="4083056" y="1706169"/>
              <a:ext cx="181083" cy="26268"/>
            </a:xfrm>
            <a:custGeom>
              <a:avLst/>
              <a:gdLst/>
              <a:ahLst/>
              <a:cxnLst/>
              <a:rect l="l" t="t" r="r" b="b"/>
              <a:pathLst>
                <a:path w="2399" h="348" extrusionOk="0">
                  <a:moveTo>
                    <a:pt x="2387" y="347"/>
                  </a:moveTo>
                  <a:lnTo>
                    <a:pt x="1" y="179"/>
                  </a:lnTo>
                  <a:lnTo>
                    <a:pt x="12" y="0"/>
                  </a:lnTo>
                  <a:lnTo>
                    <a:pt x="2399" y="16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404;p47">
              <a:extLst>
                <a:ext uri="{FF2B5EF4-FFF2-40B4-BE49-F238E27FC236}">
                  <a16:creationId xmlns:a16="http://schemas.microsoft.com/office/drawing/2014/main" id="{8779C42D-6C44-C0BA-3B48-9C8A6A520E69}"/>
                </a:ext>
              </a:extLst>
            </p:cNvPr>
            <p:cNvSpPr/>
            <p:nvPr/>
          </p:nvSpPr>
          <p:spPr>
            <a:xfrm>
              <a:off x="4072413" y="1858268"/>
              <a:ext cx="181083" cy="26041"/>
            </a:xfrm>
            <a:custGeom>
              <a:avLst/>
              <a:gdLst/>
              <a:ahLst/>
              <a:cxnLst/>
              <a:rect l="l" t="t" r="r" b="b"/>
              <a:pathLst>
                <a:path w="2399" h="345" extrusionOk="0">
                  <a:moveTo>
                    <a:pt x="2387" y="345"/>
                  </a:moveTo>
                  <a:lnTo>
                    <a:pt x="0"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405;p47">
              <a:extLst>
                <a:ext uri="{FF2B5EF4-FFF2-40B4-BE49-F238E27FC236}">
                  <a16:creationId xmlns:a16="http://schemas.microsoft.com/office/drawing/2014/main" id="{664B5AA6-CD50-0801-3004-1FD5F36A6261}"/>
                </a:ext>
              </a:extLst>
            </p:cNvPr>
            <p:cNvSpPr/>
            <p:nvPr/>
          </p:nvSpPr>
          <p:spPr>
            <a:xfrm>
              <a:off x="4061770" y="2010141"/>
              <a:ext cx="181083" cy="26041"/>
            </a:xfrm>
            <a:custGeom>
              <a:avLst/>
              <a:gdLst/>
              <a:ahLst/>
              <a:cxnLst/>
              <a:rect l="l" t="t" r="r" b="b"/>
              <a:pathLst>
                <a:path w="2399" h="345" extrusionOk="0">
                  <a:moveTo>
                    <a:pt x="2387" y="345"/>
                  </a:moveTo>
                  <a:lnTo>
                    <a:pt x="0"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406;p47">
              <a:extLst>
                <a:ext uri="{FF2B5EF4-FFF2-40B4-BE49-F238E27FC236}">
                  <a16:creationId xmlns:a16="http://schemas.microsoft.com/office/drawing/2014/main" id="{277E9904-C320-5F87-AFD4-CEEBBB54CD72}"/>
                </a:ext>
              </a:extLst>
            </p:cNvPr>
            <p:cNvSpPr/>
            <p:nvPr/>
          </p:nvSpPr>
          <p:spPr>
            <a:xfrm>
              <a:off x="4051127" y="2162164"/>
              <a:ext cx="181083" cy="26117"/>
            </a:xfrm>
            <a:custGeom>
              <a:avLst/>
              <a:gdLst/>
              <a:ahLst/>
              <a:cxnLst/>
              <a:rect l="l" t="t" r="r" b="b"/>
              <a:pathLst>
                <a:path w="2399" h="346" extrusionOk="0">
                  <a:moveTo>
                    <a:pt x="2387" y="345"/>
                  </a:moveTo>
                  <a:lnTo>
                    <a:pt x="0" y="177"/>
                  </a:lnTo>
                  <a:lnTo>
                    <a:pt x="12" y="1"/>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407;p47">
              <a:extLst>
                <a:ext uri="{FF2B5EF4-FFF2-40B4-BE49-F238E27FC236}">
                  <a16:creationId xmlns:a16="http://schemas.microsoft.com/office/drawing/2014/main" id="{47A39E80-4376-299B-39D1-47D0C4D3066D}"/>
                </a:ext>
              </a:extLst>
            </p:cNvPr>
            <p:cNvSpPr/>
            <p:nvPr/>
          </p:nvSpPr>
          <p:spPr>
            <a:xfrm>
              <a:off x="4290634" y="1013233"/>
              <a:ext cx="81068" cy="27476"/>
            </a:xfrm>
            <a:custGeom>
              <a:avLst/>
              <a:gdLst/>
              <a:ahLst/>
              <a:cxnLst/>
              <a:rect l="l" t="t" r="r" b="b"/>
              <a:pathLst>
                <a:path w="1074" h="364" extrusionOk="0">
                  <a:moveTo>
                    <a:pt x="1" y="290"/>
                  </a:moveTo>
                  <a:lnTo>
                    <a:pt x="21" y="1"/>
                  </a:lnTo>
                  <a:lnTo>
                    <a:pt x="1074" y="75"/>
                  </a:lnTo>
                  <a:lnTo>
                    <a:pt x="1053" y="36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408;p47">
              <a:extLst>
                <a:ext uri="{FF2B5EF4-FFF2-40B4-BE49-F238E27FC236}">
                  <a16:creationId xmlns:a16="http://schemas.microsoft.com/office/drawing/2014/main" id="{39BE9800-E8E9-7D32-9EE6-8EA129AF57D1}"/>
                </a:ext>
              </a:extLst>
            </p:cNvPr>
            <p:cNvSpPr/>
            <p:nvPr/>
          </p:nvSpPr>
          <p:spPr>
            <a:xfrm>
              <a:off x="4370042" y="1004703"/>
              <a:ext cx="61216" cy="58197"/>
            </a:xfrm>
            <a:custGeom>
              <a:avLst/>
              <a:gdLst/>
              <a:ahLst/>
              <a:cxnLst/>
              <a:rect l="l" t="t" r="r" b="b"/>
              <a:pathLst>
                <a:path w="811" h="771" extrusionOk="0">
                  <a:moveTo>
                    <a:pt x="757" y="770"/>
                  </a:moveTo>
                  <a:lnTo>
                    <a:pt x="810" y="0"/>
                  </a:lnTo>
                  <a:lnTo>
                    <a:pt x="22" y="188"/>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409;p47">
              <a:extLst>
                <a:ext uri="{FF2B5EF4-FFF2-40B4-BE49-F238E27FC236}">
                  <a16:creationId xmlns:a16="http://schemas.microsoft.com/office/drawing/2014/main" id="{A22C1EAF-6C24-A491-35E7-29076F890EA6}"/>
                </a:ext>
              </a:extLst>
            </p:cNvPr>
            <p:cNvSpPr/>
            <p:nvPr/>
          </p:nvSpPr>
          <p:spPr>
            <a:xfrm>
              <a:off x="4283463" y="1115890"/>
              <a:ext cx="81068" cy="27325"/>
            </a:xfrm>
            <a:custGeom>
              <a:avLst/>
              <a:gdLst/>
              <a:ahLst/>
              <a:cxnLst/>
              <a:rect l="l" t="t" r="r" b="b"/>
              <a:pathLst>
                <a:path w="1074" h="362" extrusionOk="0">
                  <a:moveTo>
                    <a:pt x="1" y="287"/>
                  </a:moveTo>
                  <a:lnTo>
                    <a:pt x="22" y="1"/>
                  </a:lnTo>
                  <a:lnTo>
                    <a:pt x="1074" y="72"/>
                  </a:lnTo>
                  <a:lnTo>
                    <a:pt x="1053" y="3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410;p47">
              <a:extLst>
                <a:ext uri="{FF2B5EF4-FFF2-40B4-BE49-F238E27FC236}">
                  <a16:creationId xmlns:a16="http://schemas.microsoft.com/office/drawing/2014/main" id="{BDB7047B-229D-0C21-7C74-FA9E74B37106}"/>
                </a:ext>
              </a:extLst>
            </p:cNvPr>
            <p:cNvSpPr/>
            <p:nvPr/>
          </p:nvSpPr>
          <p:spPr>
            <a:xfrm>
              <a:off x="4362947" y="1107360"/>
              <a:ext cx="61141" cy="58197"/>
            </a:xfrm>
            <a:custGeom>
              <a:avLst/>
              <a:gdLst/>
              <a:ahLst/>
              <a:cxnLst/>
              <a:rect l="l" t="t" r="r" b="b"/>
              <a:pathLst>
                <a:path w="810" h="771" extrusionOk="0">
                  <a:moveTo>
                    <a:pt x="754" y="770"/>
                  </a:moveTo>
                  <a:lnTo>
                    <a:pt x="810" y="0"/>
                  </a:lnTo>
                  <a:lnTo>
                    <a:pt x="21" y="185"/>
                  </a:lnTo>
                  <a:lnTo>
                    <a:pt x="0" y="4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411;p47">
              <a:extLst>
                <a:ext uri="{FF2B5EF4-FFF2-40B4-BE49-F238E27FC236}">
                  <a16:creationId xmlns:a16="http://schemas.microsoft.com/office/drawing/2014/main" id="{ADBC1EB5-1C7B-6756-6616-B0B0075CC8F7}"/>
                </a:ext>
              </a:extLst>
            </p:cNvPr>
            <p:cNvSpPr/>
            <p:nvPr/>
          </p:nvSpPr>
          <p:spPr>
            <a:xfrm>
              <a:off x="4073621" y="998060"/>
              <a:ext cx="81068" cy="27325"/>
            </a:xfrm>
            <a:custGeom>
              <a:avLst/>
              <a:gdLst/>
              <a:ahLst/>
              <a:cxnLst/>
              <a:rect l="l" t="t" r="r" b="b"/>
              <a:pathLst>
                <a:path w="1074" h="362" extrusionOk="0">
                  <a:moveTo>
                    <a:pt x="1053" y="361"/>
                  </a:moveTo>
                  <a:lnTo>
                    <a:pt x="1074" y="74"/>
                  </a:lnTo>
                  <a:lnTo>
                    <a:pt x="21" y="0"/>
                  </a:lnTo>
                  <a:lnTo>
                    <a:pt x="1" y="2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412;p47">
              <a:extLst>
                <a:ext uri="{FF2B5EF4-FFF2-40B4-BE49-F238E27FC236}">
                  <a16:creationId xmlns:a16="http://schemas.microsoft.com/office/drawing/2014/main" id="{9EE8D759-7D60-637C-A9F9-0F982A86DFE4}"/>
                </a:ext>
              </a:extLst>
            </p:cNvPr>
            <p:cNvSpPr/>
            <p:nvPr/>
          </p:nvSpPr>
          <p:spPr>
            <a:xfrm>
              <a:off x="4014065" y="975717"/>
              <a:ext cx="61216" cy="58348"/>
            </a:xfrm>
            <a:custGeom>
              <a:avLst/>
              <a:gdLst/>
              <a:ahLst/>
              <a:cxnLst/>
              <a:rect l="l" t="t" r="r" b="b"/>
              <a:pathLst>
                <a:path w="811" h="773" extrusionOk="0">
                  <a:moveTo>
                    <a:pt x="1" y="773"/>
                  </a:moveTo>
                  <a:lnTo>
                    <a:pt x="56" y="0"/>
                  </a:lnTo>
                  <a:lnTo>
                    <a:pt x="810" y="296"/>
                  </a:lnTo>
                  <a:lnTo>
                    <a:pt x="790" y="5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413;p47">
              <a:extLst>
                <a:ext uri="{FF2B5EF4-FFF2-40B4-BE49-F238E27FC236}">
                  <a16:creationId xmlns:a16="http://schemas.microsoft.com/office/drawing/2014/main" id="{618C7506-73C4-C25F-402E-97AA9296512B}"/>
                </a:ext>
              </a:extLst>
            </p:cNvPr>
            <p:cNvSpPr/>
            <p:nvPr/>
          </p:nvSpPr>
          <p:spPr>
            <a:xfrm>
              <a:off x="4066450" y="1100567"/>
              <a:ext cx="80917" cy="27476"/>
            </a:xfrm>
            <a:custGeom>
              <a:avLst/>
              <a:gdLst/>
              <a:ahLst/>
              <a:cxnLst/>
              <a:rect l="l" t="t" r="r" b="b"/>
              <a:pathLst>
                <a:path w="1072" h="364" extrusionOk="0">
                  <a:moveTo>
                    <a:pt x="1053" y="363"/>
                  </a:moveTo>
                  <a:lnTo>
                    <a:pt x="1072" y="74"/>
                  </a:lnTo>
                  <a:lnTo>
                    <a:pt x="19" y="0"/>
                  </a:lnTo>
                  <a:lnTo>
                    <a:pt x="1" y="2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414;p47">
              <a:extLst>
                <a:ext uri="{FF2B5EF4-FFF2-40B4-BE49-F238E27FC236}">
                  <a16:creationId xmlns:a16="http://schemas.microsoft.com/office/drawing/2014/main" id="{66FB3D4B-373E-BEB0-9753-9D800528C4A7}"/>
                </a:ext>
              </a:extLst>
            </p:cNvPr>
            <p:cNvSpPr/>
            <p:nvPr/>
          </p:nvSpPr>
          <p:spPr>
            <a:xfrm>
              <a:off x="4006969" y="1078375"/>
              <a:ext cx="60990" cy="58197"/>
            </a:xfrm>
            <a:custGeom>
              <a:avLst/>
              <a:gdLst/>
              <a:ahLst/>
              <a:cxnLst/>
              <a:rect l="l" t="t" r="r" b="b"/>
              <a:pathLst>
                <a:path w="808" h="771" extrusionOk="0">
                  <a:moveTo>
                    <a:pt x="0" y="770"/>
                  </a:moveTo>
                  <a:lnTo>
                    <a:pt x="53" y="0"/>
                  </a:lnTo>
                  <a:lnTo>
                    <a:pt x="807" y="294"/>
                  </a:lnTo>
                  <a:lnTo>
                    <a:pt x="789" y="58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415;p47">
              <a:extLst>
                <a:ext uri="{FF2B5EF4-FFF2-40B4-BE49-F238E27FC236}">
                  <a16:creationId xmlns:a16="http://schemas.microsoft.com/office/drawing/2014/main" id="{AF7E5918-CCC6-3DE7-44DD-DE7E4124908F}"/>
                </a:ext>
              </a:extLst>
            </p:cNvPr>
            <p:cNvSpPr/>
            <p:nvPr/>
          </p:nvSpPr>
          <p:spPr>
            <a:xfrm>
              <a:off x="4115740" y="1221491"/>
              <a:ext cx="182441" cy="44459"/>
            </a:xfrm>
            <a:custGeom>
              <a:avLst/>
              <a:gdLst/>
              <a:ahLst/>
              <a:cxnLst/>
              <a:rect l="l" t="t" r="r" b="b"/>
              <a:pathLst>
                <a:path w="2417" h="589" extrusionOk="0">
                  <a:moveTo>
                    <a:pt x="2387" y="588"/>
                  </a:moveTo>
                  <a:lnTo>
                    <a:pt x="0" y="422"/>
                  </a:lnTo>
                  <a:lnTo>
                    <a:pt x="30" y="1"/>
                  </a:lnTo>
                  <a:lnTo>
                    <a:pt x="2417" y="17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416;p47">
              <a:extLst>
                <a:ext uri="{FF2B5EF4-FFF2-40B4-BE49-F238E27FC236}">
                  <a16:creationId xmlns:a16="http://schemas.microsoft.com/office/drawing/2014/main" id="{B1D1DFDC-E92C-F1C7-29E3-98FBDB19EFEB}"/>
                </a:ext>
              </a:extLst>
            </p:cNvPr>
            <p:cNvSpPr/>
            <p:nvPr/>
          </p:nvSpPr>
          <p:spPr>
            <a:xfrm>
              <a:off x="3985456" y="1222925"/>
              <a:ext cx="173232" cy="2377019"/>
            </a:xfrm>
            <a:custGeom>
              <a:avLst/>
              <a:gdLst/>
              <a:ahLst/>
              <a:cxnLst/>
              <a:rect l="l" t="t" r="r" b="b"/>
              <a:pathLst>
                <a:path w="2295" h="31491" extrusionOk="0">
                  <a:moveTo>
                    <a:pt x="2207" y="0"/>
                  </a:moveTo>
                  <a:lnTo>
                    <a:pt x="1" y="31486"/>
                  </a:lnTo>
                  <a:lnTo>
                    <a:pt x="91" y="31491"/>
                  </a:lnTo>
                  <a:lnTo>
                    <a:pt x="2295" y="7"/>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417;p47">
              <a:extLst>
                <a:ext uri="{FF2B5EF4-FFF2-40B4-BE49-F238E27FC236}">
                  <a16:creationId xmlns:a16="http://schemas.microsoft.com/office/drawing/2014/main" id="{5D07CDAF-D1B3-76AE-BF97-1FCB0C1FC0CB}"/>
                </a:ext>
              </a:extLst>
            </p:cNvPr>
            <p:cNvSpPr/>
            <p:nvPr/>
          </p:nvSpPr>
          <p:spPr>
            <a:xfrm>
              <a:off x="4020707" y="1225567"/>
              <a:ext cx="173308" cy="2376793"/>
            </a:xfrm>
            <a:custGeom>
              <a:avLst/>
              <a:gdLst/>
              <a:ahLst/>
              <a:cxnLst/>
              <a:rect l="l" t="t" r="r" b="b"/>
              <a:pathLst>
                <a:path w="2296" h="31488" extrusionOk="0">
                  <a:moveTo>
                    <a:pt x="2207" y="0"/>
                  </a:moveTo>
                  <a:lnTo>
                    <a:pt x="1" y="31483"/>
                  </a:lnTo>
                  <a:lnTo>
                    <a:pt x="89" y="31488"/>
                  </a:lnTo>
                  <a:lnTo>
                    <a:pt x="2295" y="5"/>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418;p47">
              <a:extLst>
                <a:ext uri="{FF2B5EF4-FFF2-40B4-BE49-F238E27FC236}">
                  <a16:creationId xmlns:a16="http://schemas.microsoft.com/office/drawing/2014/main" id="{4B3DD9AB-7CA9-4057-CC00-DB622F09B6E9}"/>
                </a:ext>
              </a:extLst>
            </p:cNvPr>
            <p:cNvSpPr/>
            <p:nvPr/>
          </p:nvSpPr>
          <p:spPr>
            <a:xfrm>
              <a:off x="4056033" y="1227983"/>
              <a:ext cx="173232" cy="2377019"/>
            </a:xfrm>
            <a:custGeom>
              <a:avLst/>
              <a:gdLst/>
              <a:ahLst/>
              <a:cxnLst/>
              <a:rect l="l" t="t" r="r" b="b"/>
              <a:pathLst>
                <a:path w="2295" h="31491" extrusionOk="0">
                  <a:moveTo>
                    <a:pt x="2207" y="0"/>
                  </a:moveTo>
                  <a:lnTo>
                    <a:pt x="0" y="31484"/>
                  </a:lnTo>
                  <a:lnTo>
                    <a:pt x="90" y="31491"/>
                  </a:lnTo>
                  <a:lnTo>
                    <a:pt x="2294" y="7"/>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419;p47">
              <a:extLst>
                <a:ext uri="{FF2B5EF4-FFF2-40B4-BE49-F238E27FC236}">
                  <a16:creationId xmlns:a16="http://schemas.microsoft.com/office/drawing/2014/main" id="{6D15DBF4-7A43-4118-7583-880D38274D61}"/>
                </a:ext>
              </a:extLst>
            </p:cNvPr>
            <p:cNvSpPr/>
            <p:nvPr/>
          </p:nvSpPr>
          <p:spPr>
            <a:xfrm>
              <a:off x="4090529" y="1232361"/>
              <a:ext cx="173610" cy="2376642"/>
            </a:xfrm>
            <a:custGeom>
              <a:avLst/>
              <a:gdLst/>
              <a:ahLst/>
              <a:cxnLst/>
              <a:rect l="l" t="t" r="r" b="b"/>
              <a:pathLst>
                <a:path w="2300" h="31486" extrusionOk="0">
                  <a:moveTo>
                    <a:pt x="2210" y="0"/>
                  </a:moveTo>
                  <a:lnTo>
                    <a:pt x="1" y="31481"/>
                  </a:lnTo>
                  <a:lnTo>
                    <a:pt x="91" y="31486"/>
                  </a:lnTo>
                  <a:lnTo>
                    <a:pt x="2300" y="7"/>
                  </a:lnTo>
                  <a:lnTo>
                    <a:pt x="2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420;p47">
              <a:extLst>
                <a:ext uri="{FF2B5EF4-FFF2-40B4-BE49-F238E27FC236}">
                  <a16:creationId xmlns:a16="http://schemas.microsoft.com/office/drawing/2014/main" id="{8C493E5F-9608-1A9A-BA29-06C9831DB923}"/>
                </a:ext>
              </a:extLst>
            </p:cNvPr>
            <p:cNvSpPr/>
            <p:nvPr/>
          </p:nvSpPr>
          <p:spPr>
            <a:xfrm>
              <a:off x="4082528" y="936089"/>
              <a:ext cx="273322" cy="264868"/>
            </a:xfrm>
            <a:custGeom>
              <a:avLst/>
              <a:gdLst/>
              <a:ahLst/>
              <a:cxnLst/>
              <a:rect l="l" t="t" r="r" b="b"/>
              <a:pathLst>
                <a:path w="3621" h="3509" extrusionOk="0">
                  <a:moveTo>
                    <a:pt x="3271" y="3504"/>
                  </a:moveTo>
                  <a:lnTo>
                    <a:pt x="121" y="3282"/>
                  </a:lnTo>
                  <a:cubicBezTo>
                    <a:pt x="51" y="3278"/>
                    <a:pt x="1" y="3218"/>
                    <a:pt x="5" y="3150"/>
                  </a:cubicBezTo>
                  <a:lnTo>
                    <a:pt x="218" y="118"/>
                  </a:lnTo>
                  <a:cubicBezTo>
                    <a:pt x="223" y="51"/>
                    <a:pt x="280" y="0"/>
                    <a:pt x="350" y="5"/>
                  </a:cubicBezTo>
                  <a:lnTo>
                    <a:pt x="3502" y="225"/>
                  </a:lnTo>
                  <a:cubicBezTo>
                    <a:pt x="3569" y="229"/>
                    <a:pt x="3620" y="289"/>
                    <a:pt x="3616" y="356"/>
                  </a:cubicBezTo>
                  <a:lnTo>
                    <a:pt x="3403" y="3389"/>
                  </a:lnTo>
                  <a:cubicBezTo>
                    <a:pt x="3398" y="3456"/>
                    <a:pt x="3340" y="3509"/>
                    <a:pt x="3271" y="35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421;p47">
              <a:extLst>
                <a:ext uri="{FF2B5EF4-FFF2-40B4-BE49-F238E27FC236}">
                  <a16:creationId xmlns:a16="http://schemas.microsoft.com/office/drawing/2014/main" id="{1BED5909-FB5D-F5AC-C1B7-32F6D7F24BC2}"/>
                </a:ext>
              </a:extLst>
            </p:cNvPr>
            <p:cNvSpPr/>
            <p:nvPr/>
          </p:nvSpPr>
          <p:spPr>
            <a:xfrm>
              <a:off x="4260818" y="996098"/>
              <a:ext cx="54876" cy="54725"/>
            </a:xfrm>
            <a:custGeom>
              <a:avLst/>
              <a:gdLst/>
              <a:ahLst/>
              <a:cxnLst/>
              <a:rect l="l" t="t" r="r" b="b"/>
              <a:pathLst>
                <a:path w="727" h="725" extrusionOk="0">
                  <a:moveTo>
                    <a:pt x="338" y="725"/>
                  </a:moveTo>
                  <a:lnTo>
                    <a:pt x="0" y="339"/>
                  </a:lnTo>
                  <a:lnTo>
                    <a:pt x="389" y="1"/>
                  </a:lnTo>
                  <a:lnTo>
                    <a:pt x="726"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422;p47">
              <a:extLst>
                <a:ext uri="{FF2B5EF4-FFF2-40B4-BE49-F238E27FC236}">
                  <a16:creationId xmlns:a16="http://schemas.microsoft.com/office/drawing/2014/main" id="{CD729D5B-213D-AC58-F3D9-E93E0A643918}"/>
                </a:ext>
              </a:extLst>
            </p:cNvPr>
            <p:cNvSpPr/>
            <p:nvPr/>
          </p:nvSpPr>
          <p:spPr>
            <a:xfrm>
              <a:off x="4253799" y="1095283"/>
              <a:ext cx="54876" cy="54725"/>
            </a:xfrm>
            <a:custGeom>
              <a:avLst/>
              <a:gdLst/>
              <a:ahLst/>
              <a:cxnLst/>
              <a:rect l="l" t="t" r="r" b="b"/>
              <a:pathLst>
                <a:path w="727" h="725" extrusionOk="0">
                  <a:moveTo>
                    <a:pt x="338" y="725"/>
                  </a:moveTo>
                  <a:lnTo>
                    <a:pt x="1" y="338"/>
                  </a:lnTo>
                  <a:lnTo>
                    <a:pt x="389" y="1"/>
                  </a:lnTo>
                  <a:lnTo>
                    <a:pt x="727" y="3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423;p47">
              <a:extLst>
                <a:ext uri="{FF2B5EF4-FFF2-40B4-BE49-F238E27FC236}">
                  <a16:creationId xmlns:a16="http://schemas.microsoft.com/office/drawing/2014/main" id="{8CCB4B46-4E59-9E4E-5C13-347FDC2DD63E}"/>
                </a:ext>
              </a:extLst>
            </p:cNvPr>
            <p:cNvSpPr/>
            <p:nvPr/>
          </p:nvSpPr>
          <p:spPr>
            <a:xfrm>
              <a:off x="4129855" y="986889"/>
              <a:ext cx="54725" cy="54876"/>
            </a:xfrm>
            <a:custGeom>
              <a:avLst/>
              <a:gdLst/>
              <a:ahLst/>
              <a:cxnLst/>
              <a:rect l="l" t="t" r="r" b="b"/>
              <a:pathLst>
                <a:path w="725" h="727" extrusionOk="0">
                  <a:moveTo>
                    <a:pt x="338" y="727"/>
                  </a:moveTo>
                  <a:lnTo>
                    <a:pt x="0" y="338"/>
                  </a:lnTo>
                  <a:lnTo>
                    <a:pt x="389" y="0"/>
                  </a:lnTo>
                  <a:lnTo>
                    <a:pt x="724"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424;p47">
              <a:extLst>
                <a:ext uri="{FF2B5EF4-FFF2-40B4-BE49-F238E27FC236}">
                  <a16:creationId xmlns:a16="http://schemas.microsoft.com/office/drawing/2014/main" id="{6641EB04-BFB6-A686-51B1-33C7062CCF33}"/>
                </a:ext>
              </a:extLst>
            </p:cNvPr>
            <p:cNvSpPr/>
            <p:nvPr/>
          </p:nvSpPr>
          <p:spPr>
            <a:xfrm>
              <a:off x="4122836" y="1086074"/>
              <a:ext cx="54725" cy="54876"/>
            </a:xfrm>
            <a:custGeom>
              <a:avLst/>
              <a:gdLst/>
              <a:ahLst/>
              <a:cxnLst/>
              <a:rect l="l" t="t" r="r" b="b"/>
              <a:pathLst>
                <a:path w="725" h="727" extrusionOk="0">
                  <a:moveTo>
                    <a:pt x="339" y="726"/>
                  </a:moveTo>
                  <a:lnTo>
                    <a:pt x="1" y="338"/>
                  </a:lnTo>
                  <a:lnTo>
                    <a:pt x="389" y="0"/>
                  </a:lnTo>
                  <a:lnTo>
                    <a:pt x="725"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F6574ABE-D594-74E9-76FC-03309FEC1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126" y="900194"/>
            <a:ext cx="5099501" cy="4122351"/>
          </a:xfrm>
          <a:prstGeom prst="rect">
            <a:avLst/>
          </a:prstGeom>
          <a:noFill/>
          <a:effectLst>
            <a:glow rad="101600">
              <a:schemeClr val="accent1">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81CA6557-BCE3-D2B6-FCBD-32D216E8FAA5}"/>
              </a:ext>
            </a:extLst>
          </p:cNvPr>
          <p:cNvSpPr>
            <a:spLocks noGrp="1"/>
          </p:cNvSpPr>
          <p:nvPr>
            <p:ph type="title"/>
          </p:nvPr>
        </p:nvSpPr>
        <p:spPr>
          <a:xfrm>
            <a:off x="708757" y="343645"/>
            <a:ext cx="2092774" cy="572700"/>
          </a:xfrm>
        </p:spPr>
        <p:txBody>
          <a:bodyPr/>
          <a:lstStyle/>
          <a:p>
            <a:r>
              <a:rPr lang="en-US" dirty="0"/>
              <a:t>Schema:</a:t>
            </a:r>
          </a:p>
        </p:txBody>
      </p:sp>
      <p:sp>
        <p:nvSpPr>
          <p:cNvPr id="5" name="TextBox 4">
            <a:extLst>
              <a:ext uri="{FF2B5EF4-FFF2-40B4-BE49-F238E27FC236}">
                <a16:creationId xmlns:a16="http://schemas.microsoft.com/office/drawing/2014/main" id="{7858F4C7-44CF-2B4B-E75B-DE03169E0D81}"/>
              </a:ext>
            </a:extLst>
          </p:cNvPr>
          <p:cNvSpPr txBox="1"/>
          <p:nvPr/>
        </p:nvSpPr>
        <p:spPr>
          <a:xfrm>
            <a:off x="2079764" y="501972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252205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Q1: Who is the senior most employee based on job title</a:t>
            </a:r>
            <a:endParaRPr sz="1800" dirty="0"/>
          </a:p>
        </p:txBody>
      </p:sp>
      <p:grpSp>
        <p:nvGrpSpPr>
          <p:cNvPr id="381" name="Google Shape;381;p29"/>
          <p:cNvGrpSpPr/>
          <p:nvPr/>
        </p:nvGrpSpPr>
        <p:grpSpPr>
          <a:xfrm>
            <a:off x="7478164" y="4116060"/>
            <a:ext cx="1110093" cy="1772648"/>
            <a:chOff x="6833325" y="2021775"/>
            <a:chExt cx="1260610" cy="2013001"/>
          </a:xfrm>
        </p:grpSpPr>
        <p:sp>
          <p:nvSpPr>
            <p:cNvPr id="382" name="Google Shape;382;p29"/>
            <p:cNvSpPr/>
            <p:nvPr/>
          </p:nvSpPr>
          <p:spPr>
            <a:xfrm>
              <a:off x="6833325" y="2021775"/>
              <a:ext cx="1260610" cy="2013001"/>
            </a:xfrm>
            <a:custGeom>
              <a:avLst/>
              <a:gdLst/>
              <a:ahLst/>
              <a:cxnLst/>
              <a:rect l="l" t="t" r="r" b="b"/>
              <a:pathLst>
                <a:path w="12525" h="20001" extrusionOk="0">
                  <a:moveTo>
                    <a:pt x="12437" y="859"/>
                  </a:moveTo>
                  <a:lnTo>
                    <a:pt x="12523" y="19080"/>
                  </a:lnTo>
                  <a:cubicBezTo>
                    <a:pt x="12525" y="19556"/>
                    <a:pt x="12141" y="19945"/>
                    <a:pt x="11664" y="19947"/>
                  </a:cubicBezTo>
                  <a:lnTo>
                    <a:pt x="956" y="19998"/>
                  </a:lnTo>
                  <a:cubicBezTo>
                    <a:pt x="477" y="20000"/>
                    <a:pt x="91" y="19616"/>
                    <a:pt x="88" y="19140"/>
                  </a:cubicBezTo>
                  <a:lnTo>
                    <a:pt x="3" y="917"/>
                  </a:lnTo>
                  <a:cubicBezTo>
                    <a:pt x="0" y="454"/>
                    <a:pt x="361" y="75"/>
                    <a:pt x="822" y="52"/>
                  </a:cubicBezTo>
                  <a:cubicBezTo>
                    <a:pt x="833" y="52"/>
                    <a:pt x="847" y="52"/>
                    <a:pt x="861" y="52"/>
                  </a:cubicBezTo>
                  <a:lnTo>
                    <a:pt x="11570" y="1"/>
                  </a:lnTo>
                  <a:cubicBezTo>
                    <a:pt x="11581" y="1"/>
                    <a:pt x="11595" y="1"/>
                    <a:pt x="11609" y="1"/>
                  </a:cubicBezTo>
                  <a:cubicBezTo>
                    <a:pt x="12067" y="19"/>
                    <a:pt x="12435" y="396"/>
                    <a:pt x="12437" y="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6915958" y="2021775"/>
              <a:ext cx="1094944" cy="1941744"/>
            </a:xfrm>
            <a:custGeom>
              <a:avLst/>
              <a:gdLst/>
              <a:ahLst/>
              <a:cxnLst/>
              <a:rect l="l" t="t" r="r" b="b"/>
              <a:pathLst>
                <a:path w="10879" h="19293" extrusionOk="0">
                  <a:moveTo>
                    <a:pt x="10788" y="1"/>
                  </a:moveTo>
                  <a:lnTo>
                    <a:pt x="10876" y="18779"/>
                  </a:lnTo>
                  <a:cubicBezTo>
                    <a:pt x="10878" y="19036"/>
                    <a:pt x="10672" y="19244"/>
                    <a:pt x="10416" y="19244"/>
                  </a:cubicBezTo>
                  <a:lnTo>
                    <a:pt x="553" y="19290"/>
                  </a:lnTo>
                  <a:cubicBezTo>
                    <a:pt x="299" y="19293"/>
                    <a:pt x="91" y="19087"/>
                    <a:pt x="91" y="18832"/>
                  </a:cubicBezTo>
                  <a:lnTo>
                    <a:pt x="1" y="52"/>
                  </a:lnTo>
                  <a:cubicBezTo>
                    <a:pt x="12" y="52"/>
                    <a:pt x="26" y="52"/>
                    <a:pt x="40" y="52"/>
                  </a:cubicBezTo>
                  <a:lnTo>
                    <a:pt x="10749" y="1"/>
                  </a:lnTo>
                  <a:cubicBezTo>
                    <a:pt x="10760" y="1"/>
                    <a:pt x="10774" y="1"/>
                    <a:pt x="10788" y="1"/>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7179053" y="2425164"/>
              <a:ext cx="565538" cy="515504"/>
            </a:xfrm>
            <a:custGeom>
              <a:avLst/>
              <a:gdLst/>
              <a:ahLst/>
              <a:cxnLst/>
              <a:rect l="l" t="t" r="r" b="b"/>
              <a:pathLst>
                <a:path w="5619" h="5122" extrusionOk="0">
                  <a:moveTo>
                    <a:pt x="2809" y="1"/>
                  </a:moveTo>
                  <a:cubicBezTo>
                    <a:pt x="2154" y="1"/>
                    <a:pt x="1499" y="251"/>
                    <a:pt x="999" y="750"/>
                  </a:cubicBezTo>
                  <a:cubicBezTo>
                    <a:pt x="0" y="1752"/>
                    <a:pt x="0" y="3371"/>
                    <a:pt x="999" y="4370"/>
                  </a:cubicBezTo>
                  <a:cubicBezTo>
                    <a:pt x="1499" y="4871"/>
                    <a:pt x="2154" y="5121"/>
                    <a:pt x="2809" y="5121"/>
                  </a:cubicBezTo>
                  <a:cubicBezTo>
                    <a:pt x="3464" y="5121"/>
                    <a:pt x="4119" y="4871"/>
                    <a:pt x="4619" y="4370"/>
                  </a:cubicBezTo>
                  <a:cubicBezTo>
                    <a:pt x="5618" y="3371"/>
                    <a:pt x="5618" y="1752"/>
                    <a:pt x="4619" y="750"/>
                  </a:cubicBezTo>
                  <a:cubicBezTo>
                    <a:pt x="4119" y="251"/>
                    <a:pt x="3464" y="1"/>
                    <a:pt x="2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7256754" y="2477600"/>
              <a:ext cx="410239" cy="410229"/>
            </a:xfrm>
            <a:custGeom>
              <a:avLst/>
              <a:gdLst/>
              <a:ahLst/>
              <a:cxnLst/>
              <a:rect l="l" t="t" r="r" b="b"/>
              <a:pathLst>
                <a:path w="4076" h="4076" extrusionOk="0">
                  <a:moveTo>
                    <a:pt x="4076" y="2038"/>
                  </a:moveTo>
                  <a:cubicBezTo>
                    <a:pt x="4076" y="3164"/>
                    <a:pt x="3165" y="4076"/>
                    <a:pt x="2038" y="4076"/>
                  </a:cubicBezTo>
                  <a:cubicBezTo>
                    <a:pt x="914" y="4076"/>
                    <a:pt x="1" y="3164"/>
                    <a:pt x="1" y="2038"/>
                  </a:cubicBezTo>
                  <a:cubicBezTo>
                    <a:pt x="1" y="914"/>
                    <a:pt x="914" y="0"/>
                    <a:pt x="2038" y="0"/>
                  </a:cubicBezTo>
                  <a:cubicBezTo>
                    <a:pt x="3165" y="0"/>
                    <a:pt x="4076" y="914"/>
                    <a:pt x="4076" y="20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7282118" y="2502963"/>
              <a:ext cx="359815" cy="359705"/>
            </a:xfrm>
            <a:custGeom>
              <a:avLst/>
              <a:gdLst/>
              <a:ahLst/>
              <a:cxnLst/>
              <a:rect l="l" t="t" r="r" b="b"/>
              <a:pathLst>
                <a:path w="3575" h="3574" extrusionOk="0">
                  <a:moveTo>
                    <a:pt x="3574" y="1786"/>
                  </a:moveTo>
                  <a:cubicBezTo>
                    <a:pt x="3574" y="2774"/>
                    <a:pt x="2774" y="3574"/>
                    <a:pt x="1786" y="3574"/>
                  </a:cubicBezTo>
                  <a:cubicBezTo>
                    <a:pt x="801" y="3574"/>
                    <a:pt x="1" y="2774"/>
                    <a:pt x="1" y="1786"/>
                  </a:cubicBezTo>
                  <a:cubicBezTo>
                    <a:pt x="1" y="801"/>
                    <a:pt x="801" y="1"/>
                    <a:pt x="1786" y="1"/>
                  </a:cubicBezTo>
                  <a:cubicBezTo>
                    <a:pt x="2774" y="1"/>
                    <a:pt x="3574" y="801"/>
                    <a:pt x="3574" y="17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7293290" y="2514135"/>
              <a:ext cx="337471" cy="337362"/>
            </a:xfrm>
            <a:custGeom>
              <a:avLst/>
              <a:gdLst/>
              <a:ahLst/>
              <a:cxnLst/>
              <a:rect l="l" t="t" r="r" b="b"/>
              <a:pathLst>
                <a:path w="3353" h="3352" extrusionOk="0">
                  <a:moveTo>
                    <a:pt x="3348" y="1668"/>
                  </a:moveTo>
                  <a:cubicBezTo>
                    <a:pt x="3352" y="2591"/>
                    <a:pt x="2607" y="3343"/>
                    <a:pt x="1685" y="3347"/>
                  </a:cubicBezTo>
                  <a:cubicBezTo>
                    <a:pt x="762" y="3352"/>
                    <a:pt x="8" y="2607"/>
                    <a:pt x="3" y="1684"/>
                  </a:cubicBezTo>
                  <a:cubicBezTo>
                    <a:pt x="1" y="761"/>
                    <a:pt x="746" y="10"/>
                    <a:pt x="1668" y="5"/>
                  </a:cubicBezTo>
                  <a:cubicBezTo>
                    <a:pt x="2591" y="1"/>
                    <a:pt x="3343" y="745"/>
                    <a:pt x="3348" y="16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7392026" y="2612868"/>
              <a:ext cx="140001" cy="139997"/>
            </a:xfrm>
            <a:custGeom>
              <a:avLst/>
              <a:gdLst/>
              <a:ahLst/>
              <a:cxnLst/>
              <a:rect l="l" t="t" r="r" b="b"/>
              <a:pathLst>
                <a:path w="1391" h="1391" extrusionOk="0">
                  <a:moveTo>
                    <a:pt x="1388" y="692"/>
                  </a:moveTo>
                  <a:cubicBezTo>
                    <a:pt x="1390" y="1076"/>
                    <a:pt x="1083" y="1388"/>
                    <a:pt x="699" y="1390"/>
                  </a:cubicBezTo>
                  <a:cubicBezTo>
                    <a:pt x="315" y="1390"/>
                    <a:pt x="3" y="1083"/>
                    <a:pt x="0" y="699"/>
                  </a:cubicBezTo>
                  <a:cubicBezTo>
                    <a:pt x="0" y="315"/>
                    <a:pt x="308" y="3"/>
                    <a:pt x="692" y="0"/>
                  </a:cubicBezTo>
                  <a:cubicBezTo>
                    <a:pt x="1076" y="0"/>
                    <a:pt x="1388" y="308"/>
                    <a:pt x="1388" y="6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29"/>
            <p:cNvSpPr/>
            <p:nvPr/>
          </p:nvSpPr>
          <p:spPr>
            <a:xfrm>
              <a:off x="7619492" y="2669632"/>
              <a:ext cx="65723" cy="27778"/>
            </a:xfrm>
            <a:custGeom>
              <a:avLst/>
              <a:gdLst/>
              <a:ahLst/>
              <a:cxnLst/>
              <a:rect l="l" t="t" r="r" b="b"/>
              <a:pathLst>
                <a:path w="653" h="276" extrusionOk="0">
                  <a:moveTo>
                    <a:pt x="520" y="0"/>
                  </a:moveTo>
                  <a:cubicBezTo>
                    <a:pt x="519" y="0"/>
                    <a:pt x="517" y="1"/>
                    <a:pt x="516" y="1"/>
                  </a:cubicBezTo>
                  <a:lnTo>
                    <a:pt x="137" y="1"/>
                  </a:lnTo>
                  <a:cubicBezTo>
                    <a:pt x="60" y="1"/>
                    <a:pt x="0" y="63"/>
                    <a:pt x="0" y="139"/>
                  </a:cubicBezTo>
                  <a:cubicBezTo>
                    <a:pt x="0" y="216"/>
                    <a:pt x="63" y="276"/>
                    <a:pt x="139" y="276"/>
                  </a:cubicBezTo>
                  <a:lnTo>
                    <a:pt x="516" y="273"/>
                  </a:lnTo>
                  <a:cubicBezTo>
                    <a:pt x="592" y="273"/>
                    <a:pt x="652" y="211"/>
                    <a:pt x="652" y="137"/>
                  </a:cubicBezTo>
                  <a:cubicBezTo>
                    <a:pt x="652" y="62"/>
                    <a:pt x="592"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7238637" y="2671243"/>
              <a:ext cx="65924" cy="28080"/>
            </a:xfrm>
            <a:custGeom>
              <a:avLst/>
              <a:gdLst/>
              <a:ahLst/>
              <a:cxnLst/>
              <a:rect l="l" t="t" r="r" b="b"/>
              <a:pathLst>
                <a:path w="655" h="279" extrusionOk="0">
                  <a:moveTo>
                    <a:pt x="516" y="1"/>
                  </a:moveTo>
                  <a:lnTo>
                    <a:pt x="139" y="3"/>
                  </a:lnTo>
                  <a:cubicBezTo>
                    <a:pt x="63" y="3"/>
                    <a:pt x="0" y="65"/>
                    <a:pt x="3" y="142"/>
                  </a:cubicBezTo>
                  <a:cubicBezTo>
                    <a:pt x="3" y="218"/>
                    <a:pt x="65" y="278"/>
                    <a:pt x="139" y="278"/>
                  </a:cubicBezTo>
                  <a:lnTo>
                    <a:pt x="518" y="276"/>
                  </a:lnTo>
                  <a:cubicBezTo>
                    <a:pt x="595" y="276"/>
                    <a:pt x="655" y="214"/>
                    <a:pt x="655" y="140"/>
                  </a:cubicBezTo>
                  <a:cubicBezTo>
                    <a:pt x="655" y="63"/>
                    <a:pt x="592"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7448792" y="2841938"/>
              <a:ext cx="28081" cy="65721"/>
            </a:xfrm>
            <a:custGeom>
              <a:avLst/>
              <a:gdLst/>
              <a:ahLst/>
              <a:cxnLst/>
              <a:rect l="l" t="t" r="r" b="b"/>
              <a:pathLst>
                <a:path w="279" h="653" extrusionOk="0">
                  <a:moveTo>
                    <a:pt x="140" y="0"/>
                  </a:moveTo>
                  <a:cubicBezTo>
                    <a:pt x="63" y="0"/>
                    <a:pt x="1" y="63"/>
                    <a:pt x="3" y="137"/>
                  </a:cubicBezTo>
                  <a:lnTo>
                    <a:pt x="3" y="516"/>
                  </a:lnTo>
                  <a:cubicBezTo>
                    <a:pt x="3" y="592"/>
                    <a:pt x="66" y="652"/>
                    <a:pt x="142" y="652"/>
                  </a:cubicBezTo>
                  <a:cubicBezTo>
                    <a:pt x="218" y="652"/>
                    <a:pt x="278" y="590"/>
                    <a:pt x="278" y="514"/>
                  </a:cubicBezTo>
                  <a:lnTo>
                    <a:pt x="276" y="137"/>
                  </a:lnTo>
                  <a:cubicBezTo>
                    <a:pt x="276" y="60"/>
                    <a:pt x="21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7447182" y="2461094"/>
              <a:ext cx="27779" cy="65922"/>
            </a:xfrm>
            <a:custGeom>
              <a:avLst/>
              <a:gdLst/>
              <a:ahLst/>
              <a:cxnLst/>
              <a:rect l="l" t="t" r="r" b="b"/>
              <a:pathLst>
                <a:path w="276" h="655" extrusionOk="0">
                  <a:moveTo>
                    <a:pt x="137" y="0"/>
                  </a:moveTo>
                  <a:cubicBezTo>
                    <a:pt x="61" y="2"/>
                    <a:pt x="1" y="63"/>
                    <a:pt x="1" y="139"/>
                  </a:cubicBezTo>
                  <a:lnTo>
                    <a:pt x="3" y="518"/>
                  </a:lnTo>
                  <a:cubicBezTo>
                    <a:pt x="3" y="592"/>
                    <a:pt x="63" y="655"/>
                    <a:pt x="139" y="655"/>
                  </a:cubicBezTo>
                  <a:cubicBezTo>
                    <a:pt x="216" y="655"/>
                    <a:pt x="276" y="592"/>
                    <a:pt x="276" y="516"/>
                  </a:cubicBezTo>
                  <a:lnTo>
                    <a:pt x="276" y="139"/>
                  </a:lnTo>
                  <a:cubicBezTo>
                    <a:pt x="274" y="63"/>
                    <a:pt x="213"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981581" y="3066982"/>
              <a:ext cx="968330" cy="882153"/>
            </a:xfrm>
            <a:custGeom>
              <a:avLst/>
              <a:gdLst/>
              <a:ahLst/>
              <a:cxnLst/>
              <a:rect l="l" t="t" r="r" b="b"/>
              <a:pathLst>
                <a:path w="9621" h="8765" extrusionOk="0">
                  <a:moveTo>
                    <a:pt x="4810" y="1"/>
                  </a:moveTo>
                  <a:cubicBezTo>
                    <a:pt x="3689" y="1"/>
                    <a:pt x="2568" y="429"/>
                    <a:pt x="1712" y="1284"/>
                  </a:cubicBezTo>
                  <a:cubicBezTo>
                    <a:pt x="1" y="2996"/>
                    <a:pt x="1" y="5769"/>
                    <a:pt x="1712" y="7481"/>
                  </a:cubicBezTo>
                  <a:cubicBezTo>
                    <a:pt x="2568" y="8336"/>
                    <a:pt x="3689" y="8764"/>
                    <a:pt x="4810" y="8764"/>
                  </a:cubicBezTo>
                  <a:cubicBezTo>
                    <a:pt x="5932" y="8764"/>
                    <a:pt x="7053" y="8336"/>
                    <a:pt x="7909" y="7481"/>
                  </a:cubicBezTo>
                  <a:cubicBezTo>
                    <a:pt x="9620" y="5769"/>
                    <a:pt x="9620" y="2996"/>
                    <a:pt x="7909" y="1284"/>
                  </a:cubicBezTo>
                  <a:cubicBezTo>
                    <a:pt x="7053" y="429"/>
                    <a:pt x="5932" y="1"/>
                    <a:pt x="4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7064213" y="3106335"/>
              <a:ext cx="803268" cy="803248"/>
            </a:xfrm>
            <a:custGeom>
              <a:avLst/>
              <a:gdLst/>
              <a:ahLst/>
              <a:cxnLst/>
              <a:rect l="l" t="t" r="r" b="b"/>
              <a:pathLst>
                <a:path w="7981" h="7981" extrusionOk="0">
                  <a:moveTo>
                    <a:pt x="7980" y="3990"/>
                  </a:moveTo>
                  <a:cubicBezTo>
                    <a:pt x="7980" y="6194"/>
                    <a:pt x="6195" y="7980"/>
                    <a:pt x="3991" y="7980"/>
                  </a:cubicBezTo>
                  <a:cubicBezTo>
                    <a:pt x="1789" y="7980"/>
                    <a:pt x="1" y="6194"/>
                    <a:pt x="1" y="3990"/>
                  </a:cubicBezTo>
                  <a:cubicBezTo>
                    <a:pt x="1" y="1788"/>
                    <a:pt x="1789" y="1"/>
                    <a:pt x="3991" y="1"/>
                  </a:cubicBezTo>
                  <a:cubicBezTo>
                    <a:pt x="6195" y="1"/>
                    <a:pt x="7980" y="1788"/>
                    <a:pt x="7980" y="39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7113833" y="3155953"/>
              <a:ext cx="704029" cy="704012"/>
            </a:xfrm>
            <a:custGeom>
              <a:avLst/>
              <a:gdLst/>
              <a:ahLst/>
              <a:cxnLst/>
              <a:rect l="l" t="t" r="r" b="b"/>
              <a:pathLst>
                <a:path w="6995" h="6995" extrusionOk="0">
                  <a:moveTo>
                    <a:pt x="6995" y="3497"/>
                  </a:moveTo>
                  <a:cubicBezTo>
                    <a:pt x="6995" y="5429"/>
                    <a:pt x="5429" y="6994"/>
                    <a:pt x="3498" y="6994"/>
                  </a:cubicBezTo>
                  <a:cubicBezTo>
                    <a:pt x="1566" y="6994"/>
                    <a:pt x="1" y="5429"/>
                    <a:pt x="1" y="3497"/>
                  </a:cubicBezTo>
                  <a:cubicBezTo>
                    <a:pt x="1" y="1566"/>
                    <a:pt x="1566" y="0"/>
                    <a:pt x="3498" y="0"/>
                  </a:cubicBezTo>
                  <a:cubicBezTo>
                    <a:pt x="5429" y="0"/>
                    <a:pt x="6995" y="1566"/>
                    <a:pt x="6995" y="34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7136378" y="3178498"/>
              <a:ext cx="658939" cy="658923"/>
            </a:xfrm>
            <a:custGeom>
              <a:avLst/>
              <a:gdLst/>
              <a:ahLst/>
              <a:cxnLst/>
              <a:rect l="l" t="t" r="r" b="b"/>
              <a:pathLst>
                <a:path w="6547" h="6547" extrusionOk="0">
                  <a:moveTo>
                    <a:pt x="6546" y="3273"/>
                  </a:moveTo>
                  <a:cubicBezTo>
                    <a:pt x="6546" y="5082"/>
                    <a:pt x="5082" y="6546"/>
                    <a:pt x="3274" y="6546"/>
                  </a:cubicBezTo>
                  <a:cubicBezTo>
                    <a:pt x="1467" y="6546"/>
                    <a:pt x="1" y="5082"/>
                    <a:pt x="1" y="3273"/>
                  </a:cubicBezTo>
                  <a:cubicBezTo>
                    <a:pt x="1" y="1467"/>
                    <a:pt x="1467" y="1"/>
                    <a:pt x="3274" y="1"/>
                  </a:cubicBezTo>
                  <a:cubicBezTo>
                    <a:pt x="5082" y="1"/>
                    <a:pt x="6546" y="1467"/>
                    <a:pt x="6546" y="32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7329121" y="3371235"/>
              <a:ext cx="273661" cy="273654"/>
            </a:xfrm>
            <a:custGeom>
              <a:avLst/>
              <a:gdLst/>
              <a:ahLst/>
              <a:cxnLst/>
              <a:rect l="l" t="t" r="r" b="b"/>
              <a:pathLst>
                <a:path w="2719" h="2719" extrusionOk="0">
                  <a:moveTo>
                    <a:pt x="2719" y="1358"/>
                  </a:moveTo>
                  <a:cubicBezTo>
                    <a:pt x="2719" y="2110"/>
                    <a:pt x="2110" y="2718"/>
                    <a:pt x="1359" y="2718"/>
                  </a:cubicBezTo>
                  <a:cubicBezTo>
                    <a:pt x="609" y="2718"/>
                    <a:pt x="1" y="2110"/>
                    <a:pt x="1" y="1358"/>
                  </a:cubicBezTo>
                  <a:cubicBezTo>
                    <a:pt x="1" y="609"/>
                    <a:pt x="609" y="1"/>
                    <a:pt x="1359" y="1"/>
                  </a:cubicBezTo>
                  <a:cubicBezTo>
                    <a:pt x="2110" y="1"/>
                    <a:pt x="2719" y="609"/>
                    <a:pt x="2719" y="13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7773988" y="3478121"/>
              <a:ext cx="129131" cy="54550"/>
            </a:xfrm>
            <a:custGeom>
              <a:avLst/>
              <a:gdLst/>
              <a:ahLst/>
              <a:cxnLst/>
              <a:rect l="l" t="t" r="r" b="b"/>
              <a:pathLst>
                <a:path w="1283" h="542" extrusionOk="0">
                  <a:moveTo>
                    <a:pt x="1012" y="0"/>
                  </a:moveTo>
                  <a:lnTo>
                    <a:pt x="272" y="3"/>
                  </a:lnTo>
                  <a:cubicBezTo>
                    <a:pt x="121" y="5"/>
                    <a:pt x="1" y="125"/>
                    <a:pt x="3" y="273"/>
                  </a:cubicBezTo>
                  <a:cubicBezTo>
                    <a:pt x="3" y="424"/>
                    <a:pt x="123" y="541"/>
                    <a:pt x="274" y="541"/>
                  </a:cubicBezTo>
                  <a:lnTo>
                    <a:pt x="1014" y="539"/>
                  </a:lnTo>
                  <a:cubicBezTo>
                    <a:pt x="1162" y="537"/>
                    <a:pt x="1282" y="417"/>
                    <a:pt x="1282" y="269"/>
                  </a:cubicBezTo>
                  <a:cubicBezTo>
                    <a:pt x="1280" y="118"/>
                    <a:pt x="1160" y="0"/>
                    <a:pt x="1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7028885" y="3481543"/>
              <a:ext cx="128829" cy="54650"/>
            </a:xfrm>
            <a:custGeom>
              <a:avLst/>
              <a:gdLst/>
              <a:ahLst/>
              <a:cxnLst/>
              <a:rect l="l" t="t" r="r" b="b"/>
              <a:pathLst>
                <a:path w="1280" h="543" extrusionOk="0">
                  <a:moveTo>
                    <a:pt x="1009" y="1"/>
                  </a:moveTo>
                  <a:lnTo>
                    <a:pt x="269" y="6"/>
                  </a:lnTo>
                  <a:cubicBezTo>
                    <a:pt x="121" y="6"/>
                    <a:pt x="0" y="126"/>
                    <a:pt x="0" y="276"/>
                  </a:cubicBezTo>
                  <a:cubicBezTo>
                    <a:pt x="0" y="424"/>
                    <a:pt x="123" y="542"/>
                    <a:pt x="271" y="542"/>
                  </a:cubicBezTo>
                  <a:lnTo>
                    <a:pt x="1011" y="540"/>
                  </a:lnTo>
                  <a:cubicBezTo>
                    <a:pt x="1159" y="538"/>
                    <a:pt x="1279" y="417"/>
                    <a:pt x="1279" y="269"/>
                  </a:cubicBezTo>
                  <a:cubicBezTo>
                    <a:pt x="1277" y="121"/>
                    <a:pt x="1157" y="1"/>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7440438" y="3815385"/>
              <a:ext cx="54551" cy="128826"/>
            </a:xfrm>
            <a:custGeom>
              <a:avLst/>
              <a:gdLst/>
              <a:ahLst/>
              <a:cxnLst/>
              <a:rect l="l" t="t" r="r" b="b"/>
              <a:pathLst>
                <a:path w="542" h="1280" extrusionOk="0">
                  <a:moveTo>
                    <a:pt x="269" y="1"/>
                  </a:moveTo>
                  <a:cubicBezTo>
                    <a:pt x="118" y="1"/>
                    <a:pt x="1" y="123"/>
                    <a:pt x="1" y="271"/>
                  </a:cubicBezTo>
                  <a:lnTo>
                    <a:pt x="3" y="1011"/>
                  </a:lnTo>
                  <a:cubicBezTo>
                    <a:pt x="5" y="1159"/>
                    <a:pt x="125" y="1280"/>
                    <a:pt x="273" y="1280"/>
                  </a:cubicBezTo>
                  <a:cubicBezTo>
                    <a:pt x="424" y="1280"/>
                    <a:pt x="542" y="1157"/>
                    <a:pt x="542" y="1009"/>
                  </a:cubicBezTo>
                  <a:lnTo>
                    <a:pt x="539" y="269"/>
                  </a:lnTo>
                  <a:cubicBezTo>
                    <a:pt x="537" y="121"/>
                    <a:pt x="417"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7436714" y="3070002"/>
              <a:ext cx="54853" cy="128826"/>
            </a:xfrm>
            <a:custGeom>
              <a:avLst/>
              <a:gdLst/>
              <a:ahLst/>
              <a:cxnLst/>
              <a:rect l="l" t="t" r="r" b="b"/>
              <a:pathLst>
                <a:path w="545" h="1280" extrusionOk="0">
                  <a:moveTo>
                    <a:pt x="269" y="1"/>
                  </a:moveTo>
                  <a:cubicBezTo>
                    <a:pt x="121" y="3"/>
                    <a:pt x="1" y="123"/>
                    <a:pt x="3" y="271"/>
                  </a:cubicBezTo>
                  <a:lnTo>
                    <a:pt x="5" y="1011"/>
                  </a:lnTo>
                  <a:cubicBezTo>
                    <a:pt x="5" y="1162"/>
                    <a:pt x="128" y="1280"/>
                    <a:pt x="276" y="1280"/>
                  </a:cubicBezTo>
                  <a:cubicBezTo>
                    <a:pt x="424" y="1280"/>
                    <a:pt x="544" y="1157"/>
                    <a:pt x="544" y="1009"/>
                  </a:cubicBezTo>
                  <a:lnTo>
                    <a:pt x="539" y="269"/>
                  </a:lnTo>
                  <a:cubicBezTo>
                    <a:pt x="539" y="121"/>
                    <a:pt x="419"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6886669" y="3010218"/>
              <a:ext cx="1150300" cy="35930"/>
            </a:xfrm>
            <a:custGeom>
              <a:avLst/>
              <a:gdLst/>
              <a:ahLst/>
              <a:cxnLst/>
              <a:rect l="l" t="t" r="r" b="b"/>
              <a:pathLst>
                <a:path w="11429" h="357" extrusionOk="0">
                  <a:moveTo>
                    <a:pt x="11426" y="0"/>
                  </a:moveTo>
                  <a:lnTo>
                    <a:pt x="0" y="54"/>
                  </a:lnTo>
                  <a:lnTo>
                    <a:pt x="0" y="357"/>
                  </a:lnTo>
                  <a:lnTo>
                    <a:pt x="11428" y="303"/>
                  </a:lnTo>
                  <a:lnTo>
                    <a:pt x="11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6916159" y="2062536"/>
              <a:ext cx="1087295" cy="325285"/>
            </a:xfrm>
            <a:custGeom>
              <a:avLst/>
              <a:gdLst/>
              <a:ahLst/>
              <a:cxnLst/>
              <a:rect l="l" t="t" r="r" b="b"/>
              <a:pathLst>
                <a:path w="10803" h="3232" extrusionOk="0">
                  <a:moveTo>
                    <a:pt x="10786" y="3"/>
                  </a:moveTo>
                  <a:lnTo>
                    <a:pt x="10802" y="3178"/>
                  </a:lnTo>
                  <a:lnTo>
                    <a:pt x="15" y="3232"/>
                  </a:lnTo>
                  <a:lnTo>
                    <a:pt x="1" y="54"/>
                  </a:lnTo>
                  <a:cubicBezTo>
                    <a:pt x="12" y="51"/>
                    <a:pt x="26" y="51"/>
                    <a:pt x="38" y="51"/>
                  </a:cubicBezTo>
                  <a:lnTo>
                    <a:pt x="10749" y="1"/>
                  </a:lnTo>
                  <a:cubicBezTo>
                    <a:pt x="10760" y="1"/>
                    <a:pt x="10774" y="1"/>
                    <a:pt x="10786" y="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7787978" y="2138625"/>
              <a:ext cx="144027" cy="144023"/>
            </a:xfrm>
            <a:custGeom>
              <a:avLst/>
              <a:gdLst/>
              <a:ahLst/>
              <a:cxnLst/>
              <a:rect l="l" t="t" r="r" b="b"/>
              <a:pathLst>
                <a:path w="1431" h="1431" extrusionOk="0">
                  <a:moveTo>
                    <a:pt x="1428" y="711"/>
                  </a:moveTo>
                  <a:cubicBezTo>
                    <a:pt x="1430" y="1104"/>
                    <a:pt x="1113" y="1426"/>
                    <a:pt x="720" y="1428"/>
                  </a:cubicBezTo>
                  <a:cubicBezTo>
                    <a:pt x="324" y="1430"/>
                    <a:pt x="5" y="1111"/>
                    <a:pt x="3" y="718"/>
                  </a:cubicBezTo>
                  <a:cubicBezTo>
                    <a:pt x="1" y="325"/>
                    <a:pt x="318" y="3"/>
                    <a:pt x="713" y="1"/>
                  </a:cubicBezTo>
                  <a:cubicBezTo>
                    <a:pt x="1106" y="1"/>
                    <a:pt x="1428" y="318"/>
                    <a:pt x="1428" y="7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7811530" y="2161975"/>
              <a:ext cx="96924" cy="97122"/>
            </a:xfrm>
            <a:custGeom>
              <a:avLst/>
              <a:gdLst/>
              <a:ahLst/>
              <a:cxnLst/>
              <a:rect l="l" t="t" r="r" b="b"/>
              <a:pathLst>
                <a:path w="963" h="965" extrusionOk="0">
                  <a:moveTo>
                    <a:pt x="962" y="481"/>
                  </a:moveTo>
                  <a:cubicBezTo>
                    <a:pt x="962" y="745"/>
                    <a:pt x="750" y="962"/>
                    <a:pt x="484" y="962"/>
                  </a:cubicBezTo>
                  <a:cubicBezTo>
                    <a:pt x="218" y="965"/>
                    <a:pt x="3" y="749"/>
                    <a:pt x="0" y="486"/>
                  </a:cubicBezTo>
                  <a:cubicBezTo>
                    <a:pt x="0" y="220"/>
                    <a:pt x="213" y="2"/>
                    <a:pt x="479" y="2"/>
                  </a:cubicBezTo>
                  <a:cubicBezTo>
                    <a:pt x="745" y="0"/>
                    <a:pt x="960" y="215"/>
                    <a:pt x="962" y="4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6978561" y="2142349"/>
              <a:ext cx="144027" cy="144023"/>
            </a:xfrm>
            <a:custGeom>
              <a:avLst/>
              <a:gdLst/>
              <a:ahLst/>
              <a:cxnLst/>
              <a:rect l="l" t="t" r="r" b="b"/>
              <a:pathLst>
                <a:path w="1431" h="1431" extrusionOk="0">
                  <a:moveTo>
                    <a:pt x="1430" y="713"/>
                  </a:moveTo>
                  <a:cubicBezTo>
                    <a:pt x="1430" y="1106"/>
                    <a:pt x="1113" y="1428"/>
                    <a:pt x="720" y="1430"/>
                  </a:cubicBezTo>
                  <a:cubicBezTo>
                    <a:pt x="327" y="1430"/>
                    <a:pt x="5" y="1113"/>
                    <a:pt x="3" y="720"/>
                  </a:cubicBezTo>
                  <a:cubicBezTo>
                    <a:pt x="1" y="325"/>
                    <a:pt x="320" y="5"/>
                    <a:pt x="713" y="3"/>
                  </a:cubicBezTo>
                  <a:cubicBezTo>
                    <a:pt x="1106" y="1"/>
                    <a:pt x="1428" y="320"/>
                    <a:pt x="1430" y="7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7002113" y="2165900"/>
              <a:ext cx="96924" cy="97122"/>
            </a:xfrm>
            <a:custGeom>
              <a:avLst/>
              <a:gdLst/>
              <a:ahLst/>
              <a:cxnLst/>
              <a:rect l="l" t="t" r="r" b="b"/>
              <a:pathLst>
                <a:path w="963" h="965" extrusionOk="0">
                  <a:moveTo>
                    <a:pt x="962" y="479"/>
                  </a:moveTo>
                  <a:cubicBezTo>
                    <a:pt x="962" y="745"/>
                    <a:pt x="750" y="963"/>
                    <a:pt x="484" y="963"/>
                  </a:cubicBezTo>
                  <a:cubicBezTo>
                    <a:pt x="218" y="965"/>
                    <a:pt x="3" y="750"/>
                    <a:pt x="0" y="484"/>
                  </a:cubicBezTo>
                  <a:cubicBezTo>
                    <a:pt x="0" y="220"/>
                    <a:pt x="213" y="3"/>
                    <a:pt x="479" y="3"/>
                  </a:cubicBezTo>
                  <a:cubicBezTo>
                    <a:pt x="745" y="0"/>
                    <a:pt x="960" y="216"/>
                    <a:pt x="962" y="47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7231592" y="2126044"/>
              <a:ext cx="456134" cy="194748"/>
            </a:xfrm>
            <a:custGeom>
              <a:avLst/>
              <a:gdLst/>
              <a:ahLst/>
              <a:cxnLst/>
              <a:rect l="l" t="t" r="r" b="b"/>
              <a:pathLst>
                <a:path w="4532" h="1935" extrusionOk="0">
                  <a:moveTo>
                    <a:pt x="4398" y="1"/>
                  </a:moveTo>
                  <a:lnTo>
                    <a:pt x="128" y="19"/>
                  </a:lnTo>
                  <a:cubicBezTo>
                    <a:pt x="59" y="22"/>
                    <a:pt x="1" y="77"/>
                    <a:pt x="1" y="149"/>
                  </a:cubicBezTo>
                  <a:lnTo>
                    <a:pt x="10" y="1807"/>
                  </a:lnTo>
                  <a:cubicBezTo>
                    <a:pt x="10" y="1877"/>
                    <a:pt x="68" y="1935"/>
                    <a:pt x="137" y="1935"/>
                  </a:cubicBezTo>
                  <a:lnTo>
                    <a:pt x="4407" y="1914"/>
                  </a:lnTo>
                  <a:cubicBezTo>
                    <a:pt x="4476" y="1914"/>
                    <a:pt x="4532" y="1856"/>
                    <a:pt x="4532" y="1786"/>
                  </a:cubicBezTo>
                  <a:lnTo>
                    <a:pt x="4525" y="126"/>
                  </a:lnTo>
                  <a:cubicBezTo>
                    <a:pt x="4523" y="56"/>
                    <a:pt x="4467" y="1"/>
                    <a:pt x="4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7378539" y="2144462"/>
              <a:ext cx="281511" cy="157207"/>
            </a:xfrm>
            <a:custGeom>
              <a:avLst/>
              <a:gdLst/>
              <a:ahLst/>
              <a:cxnLst/>
              <a:rect l="l" t="t" r="r" b="b"/>
              <a:pathLst>
                <a:path w="2797" h="1562" extrusionOk="0">
                  <a:moveTo>
                    <a:pt x="2797" y="1550"/>
                  </a:moveTo>
                  <a:lnTo>
                    <a:pt x="7" y="1562"/>
                  </a:lnTo>
                  <a:lnTo>
                    <a:pt x="0" y="12"/>
                  </a:lnTo>
                  <a:lnTo>
                    <a:pt x="27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7282118" y="2157747"/>
              <a:ext cx="55557" cy="55455"/>
            </a:xfrm>
            <a:custGeom>
              <a:avLst/>
              <a:gdLst/>
              <a:ahLst/>
              <a:cxnLst/>
              <a:rect l="l" t="t" r="r" b="b"/>
              <a:pathLst>
                <a:path w="552" h="551" extrusionOk="0">
                  <a:moveTo>
                    <a:pt x="551" y="273"/>
                  </a:moveTo>
                  <a:cubicBezTo>
                    <a:pt x="551" y="426"/>
                    <a:pt x="429" y="551"/>
                    <a:pt x="278" y="551"/>
                  </a:cubicBezTo>
                  <a:cubicBezTo>
                    <a:pt x="126" y="551"/>
                    <a:pt x="1" y="428"/>
                    <a:pt x="1" y="276"/>
                  </a:cubicBezTo>
                  <a:cubicBezTo>
                    <a:pt x="1" y="125"/>
                    <a:pt x="123" y="0"/>
                    <a:pt x="274" y="0"/>
                  </a:cubicBezTo>
                  <a:cubicBezTo>
                    <a:pt x="426" y="0"/>
                    <a:pt x="551" y="123"/>
                    <a:pt x="551" y="2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7282420" y="2234842"/>
              <a:ext cx="55658" cy="55657"/>
            </a:xfrm>
            <a:custGeom>
              <a:avLst/>
              <a:gdLst/>
              <a:ahLst/>
              <a:cxnLst/>
              <a:rect l="l" t="t" r="r" b="b"/>
              <a:pathLst>
                <a:path w="553" h="553" extrusionOk="0">
                  <a:moveTo>
                    <a:pt x="553" y="275"/>
                  </a:moveTo>
                  <a:cubicBezTo>
                    <a:pt x="553" y="428"/>
                    <a:pt x="430" y="551"/>
                    <a:pt x="278" y="553"/>
                  </a:cubicBezTo>
                  <a:cubicBezTo>
                    <a:pt x="125" y="553"/>
                    <a:pt x="2" y="430"/>
                    <a:pt x="0" y="278"/>
                  </a:cubicBezTo>
                  <a:cubicBezTo>
                    <a:pt x="0" y="125"/>
                    <a:pt x="123" y="2"/>
                    <a:pt x="275" y="2"/>
                  </a:cubicBezTo>
                  <a:cubicBezTo>
                    <a:pt x="428" y="0"/>
                    <a:pt x="551" y="123"/>
                    <a:pt x="55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7411351" y="2197503"/>
              <a:ext cx="14996" cy="52335"/>
            </a:xfrm>
            <a:custGeom>
              <a:avLst/>
              <a:gdLst/>
              <a:ahLst/>
              <a:cxnLst/>
              <a:rect l="l" t="t" r="r" b="b"/>
              <a:pathLst>
                <a:path w="149" h="520" extrusionOk="0">
                  <a:moveTo>
                    <a:pt x="0" y="1"/>
                  </a:moveTo>
                  <a:lnTo>
                    <a:pt x="3" y="519"/>
                  </a:lnTo>
                  <a:lnTo>
                    <a:pt x="148" y="517"/>
                  </a:lnTo>
                  <a:lnTo>
                    <a:pt x="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7440237" y="2180091"/>
              <a:ext cx="14996" cy="86655"/>
            </a:xfrm>
            <a:custGeom>
              <a:avLst/>
              <a:gdLst/>
              <a:ahLst/>
              <a:cxnLst/>
              <a:rect l="l" t="t" r="r" b="b"/>
              <a:pathLst>
                <a:path w="149" h="861" extrusionOk="0">
                  <a:moveTo>
                    <a:pt x="144" y="1"/>
                  </a:moveTo>
                  <a:lnTo>
                    <a:pt x="0" y="3"/>
                  </a:lnTo>
                  <a:lnTo>
                    <a:pt x="3" y="861"/>
                  </a:lnTo>
                  <a:lnTo>
                    <a:pt x="148" y="861"/>
                  </a:lnTo>
                  <a:lnTo>
                    <a:pt x="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7468821" y="2162679"/>
              <a:ext cx="15298" cy="121378"/>
            </a:xfrm>
            <a:custGeom>
              <a:avLst/>
              <a:gdLst/>
              <a:ahLst/>
              <a:cxnLst/>
              <a:rect l="l" t="t" r="r" b="b"/>
              <a:pathLst>
                <a:path w="152" h="1206" extrusionOk="0">
                  <a:moveTo>
                    <a:pt x="1" y="0"/>
                  </a:moveTo>
                  <a:lnTo>
                    <a:pt x="5" y="1205"/>
                  </a:lnTo>
                  <a:lnTo>
                    <a:pt x="151" y="1205"/>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7497506" y="2170731"/>
              <a:ext cx="15198" cy="104671"/>
            </a:xfrm>
            <a:custGeom>
              <a:avLst/>
              <a:gdLst/>
              <a:ahLst/>
              <a:cxnLst/>
              <a:rect l="l" t="t" r="r" b="b"/>
              <a:pathLst>
                <a:path w="151" h="1040" extrusionOk="0">
                  <a:moveTo>
                    <a:pt x="146" y="1"/>
                  </a:moveTo>
                  <a:lnTo>
                    <a:pt x="0" y="3"/>
                  </a:lnTo>
                  <a:lnTo>
                    <a:pt x="5" y="1039"/>
                  </a:lnTo>
                  <a:lnTo>
                    <a:pt x="151" y="1039"/>
                  </a:lnTo>
                  <a:lnTo>
                    <a:pt x="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7526291" y="2192672"/>
              <a:ext cx="14996" cy="60890"/>
            </a:xfrm>
            <a:custGeom>
              <a:avLst/>
              <a:gdLst/>
              <a:ahLst/>
              <a:cxnLst/>
              <a:rect l="l" t="t" r="r" b="b"/>
              <a:pathLst>
                <a:path w="149" h="605" extrusionOk="0">
                  <a:moveTo>
                    <a:pt x="1" y="0"/>
                  </a:moveTo>
                  <a:lnTo>
                    <a:pt x="3" y="604"/>
                  </a:lnTo>
                  <a:lnTo>
                    <a:pt x="149" y="604"/>
                  </a:lnTo>
                  <a:lnTo>
                    <a:pt x="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7554976" y="2170529"/>
              <a:ext cx="15198" cy="104671"/>
            </a:xfrm>
            <a:custGeom>
              <a:avLst/>
              <a:gdLst/>
              <a:ahLst/>
              <a:cxnLst/>
              <a:rect l="l" t="t" r="r" b="b"/>
              <a:pathLst>
                <a:path w="151" h="1040" extrusionOk="0">
                  <a:moveTo>
                    <a:pt x="0" y="1"/>
                  </a:moveTo>
                  <a:lnTo>
                    <a:pt x="5" y="1039"/>
                  </a:lnTo>
                  <a:lnTo>
                    <a:pt x="151" y="1039"/>
                  </a:lnTo>
                  <a:lnTo>
                    <a:pt x="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7583561" y="2160566"/>
              <a:ext cx="15500" cy="124397"/>
            </a:xfrm>
            <a:custGeom>
              <a:avLst/>
              <a:gdLst/>
              <a:ahLst/>
              <a:cxnLst/>
              <a:rect l="l" t="t" r="r" b="b"/>
              <a:pathLst>
                <a:path w="154" h="1236" extrusionOk="0">
                  <a:moveTo>
                    <a:pt x="1" y="0"/>
                  </a:moveTo>
                  <a:lnTo>
                    <a:pt x="8" y="1235"/>
                  </a:lnTo>
                  <a:lnTo>
                    <a:pt x="154" y="1235"/>
                  </a:lnTo>
                  <a:lnTo>
                    <a:pt x="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7612447" y="2188042"/>
              <a:ext cx="15298" cy="69244"/>
            </a:xfrm>
            <a:custGeom>
              <a:avLst/>
              <a:gdLst/>
              <a:ahLst/>
              <a:cxnLst/>
              <a:rect l="l" t="t" r="r" b="b"/>
              <a:pathLst>
                <a:path w="152" h="688" extrusionOk="0">
                  <a:moveTo>
                    <a:pt x="1" y="0"/>
                  </a:moveTo>
                  <a:lnTo>
                    <a:pt x="5" y="687"/>
                  </a:lnTo>
                  <a:lnTo>
                    <a:pt x="151" y="687"/>
                  </a:lnTo>
                  <a:lnTo>
                    <a:pt x="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white background with black text&#10;&#10;Description automatically generated">
            <a:extLst>
              <a:ext uri="{FF2B5EF4-FFF2-40B4-BE49-F238E27FC236}">
                <a16:creationId xmlns:a16="http://schemas.microsoft.com/office/drawing/2014/main" id="{3894468A-ACE6-10FD-CC88-B57AE2F59157}"/>
              </a:ext>
            </a:extLst>
          </p:cNvPr>
          <p:cNvPicPr>
            <a:picLocks noChangeAspect="1"/>
          </p:cNvPicPr>
          <p:nvPr/>
        </p:nvPicPr>
        <p:blipFill rotWithShape="1">
          <a:blip r:embed="rId3"/>
          <a:srcRect r="3281" b="13069"/>
          <a:stretch/>
        </p:blipFill>
        <p:spPr>
          <a:xfrm>
            <a:off x="245475" y="1517115"/>
            <a:ext cx="6682099" cy="1037780"/>
          </a:xfrm>
          <a:prstGeom prst="rect">
            <a:avLst/>
          </a:prstGeom>
          <a:effectLst>
            <a:glow rad="114278">
              <a:schemeClr val="accent1">
                <a:alpha val="40000"/>
              </a:schemeClr>
            </a:glow>
            <a:outerShdw blurRad="50800" dist="38100" dir="2700000" algn="tl" rotWithShape="0">
              <a:prstClr val="black">
                <a:alpha val="40000"/>
              </a:prstClr>
            </a:outerShdw>
            <a:softEdge rad="860"/>
          </a:effectLst>
        </p:spPr>
      </p:pic>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79577" y="942077"/>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6380661" y="2878431"/>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400" dirty="0">
                <a:solidFill>
                  <a:srgbClr val="D96528"/>
                </a:solidFill>
              </a:rPr>
              <a:t>Data Output:</a:t>
            </a:r>
          </a:p>
        </p:txBody>
      </p:sp>
      <p:pic>
        <p:nvPicPr>
          <p:cNvPr id="13" name="Picture 12">
            <a:extLst>
              <a:ext uri="{FF2B5EF4-FFF2-40B4-BE49-F238E27FC236}">
                <a16:creationId xmlns:a16="http://schemas.microsoft.com/office/drawing/2014/main" id="{20976848-1B21-2302-9639-9F5CC85CB230}"/>
              </a:ext>
            </a:extLst>
          </p:cNvPr>
          <p:cNvPicPr>
            <a:picLocks noChangeAspect="1"/>
          </p:cNvPicPr>
          <p:nvPr/>
        </p:nvPicPr>
        <p:blipFill>
          <a:blip r:embed="rId4"/>
          <a:stretch>
            <a:fillRect/>
          </a:stretch>
        </p:blipFill>
        <p:spPr>
          <a:xfrm>
            <a:off x="900334" y="3347420"/>
            <a:ext cx="7314886" cy="539310"/>
          </a:xfrm>
          <a:prstGeom prst="rect">
            <a:avLst/>
          </a:prstGeom>
          <a:effectLst>
            <a:glow rad="101600">
              <a:schemeClr val="accent1">
                <a:alpha val="40000"/>
              </a:schemeClr>
            </a:glow>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160DB99C-E055-0E13-BB58-700E63CDABF1}"/>
              </a:ext>
            </a:extLst>
          </p:cNvPr>
          <p:cNvSpPr txBox="1"/>
          <p:nvPr/>
        </p:nvSpPr>
        <p:spPr>
          <a:xfrm>
            <a:off x="2124929" y="494404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9"/>
            <a:ext cx="7704000" cy="5875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Q2: Which countries have the most Invoices? only top 5 countries</a:t>
            </a:r>
            <a:endParaRPr sz="1800" dirty="0"/>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79577" y="942077"/>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5447177" y="2617086"/>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400" dirty="0">
                <a:solidFill>
                  <a:srgbClr val="D96528"/>
                </a:solidFill>
              </a:rPr>
              <a:t>Data Output:</a:t>
            </a:r>
          </a:p>
        </p:txBody>
      </p:sp>
      <p:pic>
        <p:nvPicPr>
          <p:cNvPr id="4" name="Picture 3">
            <a:extLst>
              <a:ext uri="{FF2B5EF4-FFF2-40B4-BE49-F238E27FC236}">
                <a16:creationId xmlns:a16="http://schemas.microsoft.com/office/drawing/2014/main" id="{56BA04AF-74B9-9C15-B893-F12C34E7496E}"/>
              </a:ext>
            </a:extLst>
          </p:cNvPr>
          <p:cNvPicPr>
            <a:picLocks noChangeAspect="1"/>
          </p:cNvPicPr>
          <p:nvPr/>
        </p:nvPicPr>
        <p:blipFill>
          <a:blip r:embed="rId3"/>
          <a:stretch>
            <a:fillRect/>
          </a:stretch>
        </p:blipFill>
        <p:spPr>
          <a:xfrm>
            <a:off x="272597" y="1466349"/>
            <a:ext cx="4031974" cy="1427991"/>
          </a:xfrm>
          <a:prstGeom prst="rect">
            <a:avLst/>
          </a:prstGeom>
          <a:effectLst>
            <a:glow rad="101600">
              <a:schemeClr val="accent1">
                <a:alpha val="40000"/>
              </a:schemeClr>
            </a:glow>
            <a:outerShdw blurRad="50800" dist="38100" dir="2700000" algn="tl" rotWithShape="0">
              <a:schemeClr val="bg1">
                <a:lumMod val="10000"/>
                <a:alpha val="40000"/>
              </a:schemeClr>
            </a:outerShdw>
          </a:effectLst>
        </p:spPr>
      </p:pic>
      <p:pic>
        <p:nvPicPr>
          <p:cNvPr id="7" name="Picture 6" descr="A screenshot of a computer&#10;&#10;Description automatically generated">
            <a:extLst>
              <a:ext uri="{FF2B5EF4-FFF2-40B4-BE49-F238E27FC236}">
                <a16:creationId xmlns:a16="http://schemas.microsoft.com/office/drawing/2014/main" id="{941479E8-8C82-8013-07C2-375A01C3A796}"/>
              </a:ext>
            </a:extLst>
          </p:cNvPr>
          <p:cNvPicPr>
            <a:picLocks noChangeAspect="1"/>
          </p:cNvPicPr>
          <p:nvPr/>
        </p:nvPicPr>
        <p:blipFill>
          <a:blip r:embed="rId4"/>
          <a:stretch>
            <a:fillRect/>
          </a:stretch>
        </p:blipFill>
        <p:spPr>
          <a:xfrm>
            <a:off x="4328390" y="3038383"/>
            <a:ext cx="2969867" cy="1773525"/>
          </a:xfrm>
          <a:prstGeom prst="rect">
            <a:avLst/>
          </a:prstGeom>
          <a:effectLst>
            <a:glow rad="101600">
              <a:schemeClr val="accent1">
                <a:alpha val="40000"/>
              </a:schemeClr>
            </a:glow>
            <a:outerShdw blurRad="50800" dist="38100" dir="2700000" algn="tl" rotWithShape="0">
              <a:prstClr val="black">
                <a:alpha val="40000"/>
              </a:prstClr>
            </a:outerShdw>
          </a:effectLst>
        </p:spPr>
      </p:pic>
      <p:grpSp>
        <p:nvGrpSpPr>
          <p:cNvPr id="8" name="Google Shape;461;p30">
            <a:extLst>
              <a:ext uri="{FF2B5EF4-FFF2-40B4-BE49-F238E27FC236}">
                <a16:creationId xmlns:a16="http://schemas.microsoft.com/office/drawing/2014/main" id="{77706B52-6BC1-FDF1-015D-EB5434060284}"/>
              </a:ext>
            </a:extLst>
          </p:cNvPr>
          <p:cNvGrpSpPr/>
          <p:nvPr/>
        </p:nvGrpSpPr>
        <p:grpSpPr>
          <a:xfrm rot="19883678">
            <a:off x="7433549" y="3111877"/>
            <a:ext cx="2682695" cy="2415354"/>
            <a:chOff x="6712258" y="3081903"/>
            <a:chExt cx="1903218" cy="1713555"/>
          </a:xfrm>
        </p:grpSpPr>
        <p:sp>
          <p:nvSpPr>
            <p:cNvPr id="9" name="Google Shape;462;p30">
              <a:extLst>
                <a:ext uri="{FF2B5EF4-FFF2-40B4-BE49-F238E27FC236}">
                  <a16:creationId xmlns:a16="http://schemas.microsoft.com/office/drawing/2014/main" id="{8A7EDC71-F010-17AB-FAFD-6844DAAEA285}"/>
                </a:ext>
              </a:extLst>
            </p:cNvPr>
            <p:cNvSpPr/>
            <p:nvPr/>
          </p:nvSpPr>
          <p:spPr>
            <a:xfrm>
              <a:off x="6712258" y="3081903"/>
              <a:ext cx="1903218" cy="1713555"/>
            </a:xfrm>
            <a:custGeom>
              <a:avLst/>
              <a:gdLst/>
              <a:ahLst/>
              <a:cxnLst/>
              <a:rect l="l" t="t" r="r" b="b"/>
              <a:pathLst>
                <a:path w="30335" h="27312" extrusionOk="0">
                  <a:moveTo>
                    <a:pt x="30188" y="16517"/>
                  </a:moveTo>
                  <a:lnTo>
                    <a:pt x="8188" y="27261"/>
                  </a:lnTo>
                  <a:cubicBezTo>
                    <a:pt x="8084" y="27311"/>
                    <a:pt x="7959" y="27268"/>
                    <a:pt x="7911" y="27166"/>
                  </a:cubicBezTo>
                  <a:lnTo>
                    <a:pt x="51" y="11073"/>
                  </a:lnTo>
                  <a:cubicBezTo>
                    <a:pt x="0" y="10969"/>
                    <a:pt x="44" y="10846"/>
                    <a:pt x="148" y="10795"/>
                  </a:cubicBezTo>
                  <a:lnTo>
                    <a:pt x="22149" y="52"/>
                  </a:lnTo>
                  <a:cubicBezTo>
                    <a:pt x="22251" y="1"/>
                    <a:pt x="22375" y="45"/>
                    <a:pt x="22426" y="149"/>
                  </a:cubicBezTo>
                  <a:lnTo>
                    <a:pt x="30283" y="16240"/>
                  </a:lnTo>
                  <a:cubicBezTo>
                    <a:pt x="30334" y="16344"/>
                    <a:pt x="30290" y="16469"/>
                    <a:pt x="30188" y="165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3;p30">
              <a:extLst>
                <a:ext uri="{FF2B5EF4-FFF2-40B4-BE49-F238E27FC236}">
                  <a16:creationId xmlns:a16="http://schemas.microsoft.com/office/drawing/2014/main" id="{581A43BE-7797-3CEC-8558-637D1CB498C4}"/>
                </a:ext>
              </a:extLst>
            </p:cNvPr>
            <p:cNvSpPr/>
            <p:nvPr/>
          </p:nvSpPr>
          <p:spPr>
            <a:xfrm>
              <a:off x="8004644" y="3473594"/>
              <a:ext cx="503990" cy="702939"/>
            </a:xfrm>
            <a:custGeom>
              <a:avLst/>
              <a:gdLst/>
              <a:ahLst/>
              <a:cxnLst/>
              <a:rect l="l" t="t" r="r" b="b"/>
              <a:pathLst>
                <a:path w="8033" h="11204" extrusionOk="0">
                  <a:moveTo>
                    <a:pt x="8033" y="9562"/>
                  </a:moveTo>
                  <a:lnTo>
                    <a:pt x="4670" y="11204"/>
                  </a:lnTo>
                  <a:lnTo>
                    <a:pt x="0" y="1642"/>
                  </a:lnTo>
                  <a:lnTo>
                    <a:pt x="3363" y="0"/>
                  </a:lnTo>
                  <a:close/>
                </a:path>
              </a:pathLst>
            </a:custGeom>
            <a:solidFill>
              <a:srgbClr val="1B3359">
                <a:alpha val="14910"/>
              </a:srgbClr>
            </a:solidFill>
            <a:ln w="607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4;p30">
              <a:extLst>
                <a:ext uri="{FF2B5EF4-FFF2-40B4-BE49-F238E27FC236}">
                  <a16:creationId xmlns:a16="http://schemas.microsoft.com/office/drawing/2014/main" id="{35D0FDE4-36F8-5A31-F8E0-98234F2C053E}"/>
                </a:ext>
              </a:extLst>
            </p:cNvPr>
            <p:cNvSpPr/>
            <p:nvPr/>
          </p:nvSpPr>
          <p:spPr>
            <a:xfrm>
              <a:off x="6965039" y="3514501"/>
              <a:ext cx="1059365" cy="1059239"/>
            </a:xfrm>
            <a:custGeom>
              <a:avLst/>
              <a:gdLst/>
              <a:ahLst/>
              <a:cxnLst/>
              <a:rect l="l" t="t" r="r" b="b"/>
              <a:pathLst>
                <a:path w="16885" h="16883" extrusionOk="0">
                  <a:moveTo>
                    <a:pt x="16885" y="8443"/>
                  </a:moveTo>
                  <a:cubicBezTo>
                    <a:pt x="16885" y="13103"/>
                    <a:pt x="13105" y="16882"/>
                    <a:pt x="8443" y="16882"/>
                  </a:cubicBezTo>
                  <a:cubicBezTo>
                    <a:pt x="3780" y="16882"/>
                    <a:pt x="1" y="13103"/>
                    <a:pt x="1" y="8443"/>
                  </a:cubicBezTo>
                  <a:cubicBezTo>
                    <a:pt x="1" y="3780"/>
                    <a:pt x="3780" y="0"/>
                    <a:pt x="8443" y="0"/>
                  </a:cubicBezTo>
                  <a:cubicBezTo>
                    <a:pt x="13105" y="0"/>
                    <a:pt x="16885" y="3780"/>
                    <a:pt x="16885" y="8443"/>
                  </a:cubicBezTo>
                  <a:close/>
                </a:path>
              </a:pathLst>
            </a:custGeom>
            <a:solidFill>
              <a:srgbClr val="1B3359">
                <a:alpha val="14910"/>
              </a:srgbClr>
            </a:solidFill>
            <a:ln w="607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5;p30">
              <a:extLst>
                <a:ext uri="{FF2B5EF4-FFF2-40B4-BE49-F238E27FC236}">
                  <a16:creationId xmlns:a16="http://schemas.microsoft.com/office/drawing/2014/main" id="{E1F8DBA8-5BAC-3B12-E7D3-225AE1ED4B81}"/>
                </a:ext>
              </a:extLst>
            </p:cNvPr>
            <p:cNvSpPr/>
            <p:nvPr/>
          </p:nvSpPr>
          <p:spPr>
            <a:xfrm>
              <a:off x="7009898" y="3559360"/>
              <a:ext cx="969709" cy="969521"/>
            </a:xfrm>
            <a:custGeom>
              <a:avLst/>
              <a:gdLst/>
              <a:ahLst/>
              <a:cxnLst/>
              <a:rect l="l" t="t" r="r" b="b"/>
              <a:pathLst>
                <a:path w="15456" h="15453" extrusionOk="0">
                  <a:moveTo>
                    <a:pt x="15455" y="7728"/>
                  </a:moveTo>
                  <a:cubicBezTo>
                    <a:pt x="15455" y="11995"/>
                    <a:pt x="11995" y="15453"/>
                    <a:pt x="7728" y="15453"/>
                  </a:cubicBezTo>
                  <a:cubicBezTo>
                    <a:pt x="3460" y="15453"/>
                    <a:pt x="0" y="11995"/>
                    <a:pt x="0" y="7728"/>
                  </a:cubicBezTo>
                  <a:cubicBezTo>
                    <a:pt x="0" y="3458"/>
                    <a:pt x="3460" y="0"/>
                    <a:pt x="7728" y="0"/>
                  </a:cubicBezTo>
                  <a:cubicBezTo>
                    <a:pt x="11995" y="0"/>
                    <a:pt x="15455" y="3458"/>
                    <a:pt x="15455" y="77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6;p30">
              <a:extLst>
                <a:ext uri="{FF2B5EF4-FFF2-40B4-BE49-F238E27FC236}">
                  <a16:creationId xmlns:a16="http://schemas.microsoft.com/office/drawing/2014/main" id="{64200977-738F-CD09-F5AC-1C353BC6F74D}"/>
                </a:ext>
              </a:extLst>
            </p:cNvPr>
            <p:cNvSpPr/>
            <p:nvPr/>
          </p:nvSpPr>
          <p:spPr>
            <a:xfrm>
              <a:off x="7013913" y="3563564"/>
              <a:ext cx="961302" cy="961240"/>
            </a:xfrm>
            <a:custGeom>
              <a:avLst/>
              <a:gdLst/>
              <a:ahLst/>
              <a:cxnLst/>
              <a:rect l="l" t="t" r="r" b="b"/>
              <a:pathLst>
                <a:path w="15322" h="15321" fill="none" extrusionOk="0">
                  <a:moveTo>
                    <a:pt x="12597" y="2725"/>
                  </a:moveTo>
                  <a:cubicBezTo>
                    <a:pt x="15322" y="5452"/>
                    <a:pt x="15322" y="9869"/>
                    <a:pt x="12597" y="12594"/>
                  </a:cubicBezTo>
                  <a:cubicBezTo>
                    <a:pt x="9870" y="15321"/>
                    <a:pt x="5452" y="15321"/>
                    <a:pt x="2728" y="12594"/>
                  </a:cubicBezTo>
                  <a:cubicBezTo>
                    <a:pt x="1" y="9869"/>
                    <a:pt x="1" y="5452"/>
                    <a:pt x="2728" y="2725"/>
                  </a:cubicBezTo>
                  <a:cubicBezTo>
                    <a:pt x="5452" y="0"/>
                    <a:pt x="9870" y="0"/>
                    <a:pt x="12597" y="2725"/>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7;p30">
              <a:extLst>
                <a:ext uri="{FF2B5EF4-FFF2-40B4-BE49-F238E27FC236}">
                  <a16:creationId xmlns:a16="http://schemas.microsoft.com/office/drawing/2014/main" id="{832A9DA3-9D8D-26E3-C688-B6E00747FE80}"/>
                </a:ext>
              </a:extLst>
            </p:cNvPr>
            <p:cNvSpPr/>
            <p:nvPr/>
          </p:nvSpPr>
          <p:spPr>
            <a:xfrm>
              <a:off x="7074458" y="3624046"/>
              <a:ext cx="840277" cy="840151"/>
            </a:xfrm>
            <a:custGeom>
              <a:avLst/>
              <a:gdLst/>
              <a:ahLst/>
              <a:cxnLst/>
              <a:rect l="l" t="t" r="r" b="b"/>
              <a:pathLst>
                <a:path w="13393" h="13391" fill="none" extrusionOk="0">
                  <a:moveTo>
                    <a:pt x="11010" y="2383"/>
                  </a:moveTo>
                  <a:cubicBezTo>
                    <a:pt x="13392" y="4765"/>
                    <a:pt x="13392" y="8628"/>
                    <a:pt x="11010" y="11010"/>
                  </a:cubicBezTo>
                  <a:cubicBezTo>
                    <a:pt x="8628" y="13390"/>
                    <a:pt x="4765" y="13390"/>
                    <a:pt x="2383" y="11010"/>
                  </a:cubicBezTo>
                  <a:cubicBezTo>
                    <a:pt x="0" y="8628"/>
                    <a:pt x="0" y="4765"/>
                    <a:pt x="2383" y="2383"/>
                  </a:cubicBezTo>
                  <a:cubicBezTo>
                    <a:pt x="4765" y="1"/>
                    <a:pt x="8628" y="1"/>
                    <a:pt x="11010" y="2383"/>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8;p30">
              <a:extLst>
                <a:ext uri="{FF2B5EF4-FFF2-40B4-BE49-F238E27FC236}">
                  <a16:creationId xmlns:a16="http://schemas.microsoft.com/office/drawing/2014/main" id="{5B5F1F8B-F7C4-995C-EC41-004C0DE7E9A2}"/>
                </a:ext>
              </a:extLst>
            </p:cNvPr>
            <p:cNvSpPr/>
            <p:nvPr/>
          </p:nvSpPr>
          <p:spPr>
            <a:xfrm>
              <a:off x="7148303" y="3697892"/>
              <a:ext cx="692524" cy="692587"/>
            </a:xfrm>
            <a:custGeom>
              <a:avLst/>
              <a:gdLst/>
              <a:ahLst/>
              <a:cxnLst/>
              <a:rect l="l" t="t" r="r" b="b"/>
              <a:pathLst>
                <a:path w="11038" h="11039" fill="none" extrusionOk="0">
                  <a:moveTo>
                    <a:pt x="9074" y="1965"/>
                  </a:moveTo>
                  <a:cubicBezTo>
                    <a:pt x="11038" y="3928"/>
                    <a:pt x="11038" y="7111"/>
                    <a:pt x="9074" y="9075"/>
                  </a:cubicBezTo>
                  <a:cubicBezTo>
                    <a:pt x="7111" y="11038"/>
                    <a:pt x="3928" y="11038"/>
                    <a:pt x="1964" y="9075"/>
                  </a:cubicBezTo>
                  <a:cubicBezTo>
                    <a:pt x="1" y="7111"/>
                    <a:pt x="1" y="3928"/>
                    <a:pt x="1964" y="1965"/>
                  </a:cubicBezTo>
                  <a:cubicBezTo>
                    <a:pt x="3928" y="1"/>
                    <a:pt x="7111" y="1"/>
                    <a:pt x="9074" y="1965"/>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9;p30">
              <a:extLst>
                <a:ext uri="{FF2B5EF4-FFF2-40B4-BE49-F238E27FC236}">
                  <a16:creationId xmlns:a16="http://schemas.microsoft.com/office/drawing/2014/main" id="{E69DF5B1-6BDE-F4C6-5CB4-C865EEF8D0BB}"/>
                </a:ext>
              </a:extLst>
            </p:cNvPr>
            <p:cNvSpPr/>
            <p:nvPr/>
          </p:nvSpPr>
          <p:spPr>
            <a:xfrm>
              <a:off x="7225787" y="3775251"/>
              <a:ext cx="537745" cy="537745"/>
            </a:xfrm>
            <a:custGeom>
              <a:avLst/>
              <a:gdLst/>
              <a:ahLst/>
              <a:cxnLst/>
              <a:rect l="l" t="t" r="r" b="b"/>
              <a:pathLst>
                <a:path w="8571" h="8571" fill="none" extrusionOk="0">
                  <a:moveTo>
                    <a:pt x="7046" y="1525"/>
                  </a:moveTo>
                  <a:cubicBezTo>
                    <a:pt x="8570" y="3051"/>
                    <a:pt x="8570" y="5522"/>
                    <a:pt x="7046" y="7046"/>
                  </a:cubicBezTo>
                  <a:cubicBezTo>
                    <a:pt x="5519" y="8570"/>
                    <a:pt x="3049" y="8570"/>
                    <a:pt x="1525" y="7046"/>
                  </a:cubicBezTo>
                  <a:cubicBezTo>
                    <a:pt x="1" y="5522"/>
                    <a:pt x="1" y="3051"/>
                    <a:pt x="1525" y="1525"/>
                  </a:cubicBezTo>
                  <a:cubicBezTo>
                    <a:pt x="3049" y="1"/>
                    <a:pt x="5519" y="1"/>
                    <a:pt x="7046" y="1525"/>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0;p30">
              <a:extLst>
                <a:ext uri="{FF2B5EF4-FFF2-40B4-BE49-F238E27FC236}">
                  <a16:creationId xmlns:a16="http://schemas.microsoft.com/office/drawing/2014/main" id="{FBD593B1-DEDD-7B0B-8868-2AB85E30BE7F}"/>
                </a:ext>
              </a:extLst>
            </p:cNvPr>
            <p:cNvSpPr/>
            <p:nvPr/>
          </p:nvSpPr>
          <p:spPr>
            <a:xfrm>
              <a:off x="7290410" y="3839435"/>
              <a:ext cx="408249" cy="408249"/>
            </a:xfrm>
            <a:custGeom>
              <a:avLst/>
              <a:gdLst/>
              <a:ahLst/>
              <a:cxnLst/>
              <a:rect l="l" t="t" r="r" b="b"/>
              <a:pathLst>
                <a:path w="6507" h="6507" fill="none" extrusionOk="0">
                  <a:moveTo>
                    <a:pt x="4193" y="520"/>
                  </a:moveTo>
                  <a:cubicBezTo>
                    <a:pt x="5704" y="1039"/>
                    <a:pt x="6506" y="2683"/>
                    <a:pt x="5986" y="4193"/>
                  </a:cubicBezTo>
                  <a:cubicBezTo>
                    <a:pt x="5468" y="5704"/>
                    <a:pt x="3823" y="6506"/>
                    <a:pt x="2313" y="5988"/>
                  </a:cubicBezTo>
                  <a:cubicBezTo>
                    <a:pt x="803" y="5468"/>
                    <a:pt x="0" y="3823"/>
                    <a:pt x="518" y="2313"/>
                  </a:cubicBezTo>
                  <a:cubicBezTo>
                    <a:pt x="1039" y="803"/>
                    <a:pt x="2683" y="0"/>
                    <a:pt x="4193" y="520"/>
                  </a:cubicBezTo>
                  <a:close/>
                </a:path>
              </a:pathLst>
            </a:custGeom>
            <a:noFill/>
            <a:ln w="7000" cap="flat" cmpd="sng">
              <a:solidFill>
                <a:schemeClr val="dk2"/>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1;p30">
              <a:extLst>
                <a:ext uri="{FF2B5EF4-FFF2-40B4-BE49-F238E27FC236}">
                  <a16:creationId xmlns:a16="http://schemas.microsoft.com/office/drawing/2014/main" id="{768CF773-67BC-AFC7-A298-5C9B5FD43A45}"/>
                </a:ext>
              </a:extLst>
            </p:cNvPr>
            <p:cNvSpPr/>
            <p:nvPr/>
          </p:nvSpPr>
          <p:spPr>
            <a:xfrm>
              <a:off x="7385022" y="3934487"/>
              <a:ext cx="219465" cy="219276"/>
            </a:xfrm>
            <a:custGeom>
              <a:avLst/>
              <a:gdLst/>
              <a:ahLst/>
              <a:cxnLst/>
              <a:rect l="l" t="t" r="r" b="b"/>
              <a:pathLst>
                <a:path w="3498" h="3495" extrusionOk="0">
                  <a:moveTo>
                    <a:pt x="3497" y="1749"/>
                  </a:moveTo>
                  <a:cubicBezTo>
                    <a:pt x="3497" y="2713"/>
                    <a:pt x="2713" y="3495"/>
                    <a:pt x="1749" y="3495"/>
                  </a:cubicBezTo>
                  <a:cubicBezTo>
                    <a:pt x="784" y="3495"/>
                    <a:pt x="0" y="2713"/>
                    <a:pt x="0" y="1749"/>
                  </a:cubicBezTo>
                  <a:cubicBezTo>
                    <a:pt x="0" y="782"/>
                    <a:pt x="784" y="0"/>
                    <a:pt x="1749" y="0"/>
                  </a:cubicBezTo>
                  <a:cubicBezTo>
                    <a:pt x="2713" y="0"/>
                    <a:pt x="3497" y="782"/>
                    <a:pt x="3497" y="17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2;p30">
              <a:extLst>
                <a:ext uri="{FF2B5EF4-FFF2-40B4-BE49-F238E27FC236}">
                  <a16:creationId xmlns:a16="http://schemas.microsoft.com/office/drawing/2014/main" id="{781B60A8-7E29-4788-6C75-5F2EEA40EE5A}"/>
                </a:ext>
              </a:extLst>
            </p:cNvPr>
            <p:cNvSpPr/>
            <p:nvPr/>
          </p:nvSpPr>
          <p:spPr>
            <a:xfrm>
              <a:off x="7471352" y="4020630"/>
              <a:ext cx="46741" cy="46930"/>
            </a:xfrm>
            <a:custGeom>
              <a:avLst/>
              <a:gdLst/>
              <a:ahLst/>
              <a:cxnLst/>
              <a:rect l="l" t="t" r="r" b="b"/>
              <a:pathLst>
                <a:path w="745" h="748" extrusionOk="0">
                  <a:moveTo>
                    <a:pt x="666" y="230"/>
                  </a:moveTo>
                  <a:cubicBezTo>
                    <a:pt x="745" y="394"/>
                    <a:pt x="678" y="588"/>
                    <a:pt x="516" y="669"/>
                  </a:cubicBezTo>
                  <a:cubicBezTo>
                    <a:pt x="354" y="748"/>
                    <a:pt x="158" y="681"/>
                    <a:pt x="79" y="519"/>
                  </a:cubicBezTo>
                  <a:cubicBezTo>
                    <a:pt x="0" y="355"/>
                    <a:pt x="67" y="160"/>
                    <a:pt x="229" y="80"/>
                  </a:cubicBezTo>
                  <a:cubicBezTo>
                    <a:pt x="391" y="1"/>
                    <a:pt x="588" y="68"/>
                    <a:pt x="666" y="2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3;p30">
              <a:extLst>
                <a:ext uri="{FF2B5EF4-FFF2-40B4-BE49-F238E27FC236}">
                  <a16:creationId xmlns:a16="http://schemas.microsoft.com/office/drawing/2014/main" id="{7479FDE0-AEDF-41E3-3CAD-2907ABD923A3}"/>
                </a:ext>
              </a:extLst>
            </p:cNvPr>
            <p:cNvSpPr/>
            <p:nvPr/>
          </p:nvSpPr>
          <p:spPr>
            <a:xfrm>
              <a:off x="8076043" y="3594621"/>
              <a:ext cx="272856" cy="503990"/>
            </a:xfrm>
            <a:custGeom>
              <a:avLst/>
              <a:gdLst/>
              <a:ahLst/>
              <a:cxnLst/>
              <a:rect l="l" t="t" r="r" b="b"/>
              <a:pathLst>
                <a:path w="4349" h="8033" extrusionOk="0">
                  <a:moveTo>
                    <a:pt x="4348" y="7762"/>
                  </a:moveTo>
                  <a:lnTo>
                    <a:pt x="3791" y="8033"/>
                  </a:lnTo>
                  <a:lnTo>
                    <a:pt x="0" y="271"/>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4;p30">
              <a:extLst>
                <a:ext uri="{FF2B5EF4-FFF2-40B4-BE49-F238E27FC236}">
                  <a16:creationId xmlns:a16="http://schemas.microsoft.com/office/drawing/2014/main" id="{747E0293-7014-120F-30BE-856EF54F344B}"/>
                </a:ext>
              </a:extLst>
            </p:cNvPr>
            <p:cNvSpPr/>
            <p:nvPr/>
          </p:nvSpPr>
          <p:spPr>
            <a:xfrm>
              <a:off x="8164381" y="3551518"/>
              <a:ext cx="272856" cy="503990"/>
            </a:xfrm>
            <a:custGeom>
              <a:avLst/>
              <a:gdLst/>
              <a:ahLst/>
              <a:cxnLst/>
              <a:rect l="l" t="t" r="r" b="b"/>
              <a:pathLst>
                <a:path w="4349" h="8033" extrusionOk="0">
                  <a:moveTo>
                    <a:pt x="4349" y="7760"/>
                  </a:moveTo>
                  <a:lnTo>
                    <a:pt x="3792" y="8033"/>
                  </a:lnTo>
                  <a:lnTo>
                    <a:pt x="1" y="271"/>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p30">
              <a:extLst>
                <a:ext uri="{FF2B5EF4-FFF2-40B4-BE49-F238E27FC236}">
                  <a16:creationId xmlns:a16="http://schemas.microsoft.com/office/drawing/2014/main" id="{5132D879-FD8C-06A7-B18A-3D58ACD79A1D}"/>
                </a:ext>
              </a:extLst>
            </p:cNvPr>
            <p:cNvSpPr/>
            <p:nvPr/>
          </p:nvSpPr>
          <p:spPr>
            <a:xfrm>
              <a:off x="8310378" y="3867731"/>
              <a:ext cx="85264" cy="85201"/>
            </a:xfrm>
            <a:custGeom>
              <a:avLst/>
              <a:gdLst/>
              <a:ahLst/>
              <a:cxnLst/>
              <a:rect l="l" t="t" r="r" b="b"/>
              <a:pathLst>
                <a:path w="1359" h="1358" extrusionOk="0">
                  <a:moveTo>
                    <a:pt x="1215" y="419"/>
                  </a:moveTo>
                  <a:cubicBezTo>
                    <a:pt x="1358" y="712"/>
                    <a:pt x="1236" y="1071"/>
                    <a:pt x="939" y="1214"/>
                  </a:cubicBezTo>
                  <a:cubicBezTo>
                    <a:pt x="646" y="1358"/>
                    <a:pt x="287" y="1235"/>
                    <a:pt x="144" y="941"/>
                  </a:cubicBezTo>
                  <a:cubicBezTo>
                    <a:pt x="0" y="645"/>
                    <a:pt x="123" y="289"/>
                    <a:pt x="417" y="143"/>
                  </a:cubicBezTo>
                  <a:cubicBezTo>
                    <a:pt x="713" y="0"/>
                    <a:pt x="1069" y="123"/>
                    <a:pt x="1215" y="419"/>
                  </a:cubicBezTo>
                  <a:close/>
                </a:path>
              </a:pathLst>
            </a:custGeom>
            <a:solidFill>
              <a:schemeClr val="dk1"/>
            </a:solidFill>
            <a:ln w="3475" cap="flat" cmpd="sng">
              <a:solidFill>
                <a:schemeClr val="accen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6;p30">
              <a:extLst>
                <a:ext uri="{FF2B5EF4-FFF2-40B4-BE49-F238E27FC236}">
                  <a16:creationId xmlns:a16="http://schemas.microsoft.com/office/drawing/2014/main" id="{68F9880F-578E-2380-8445-336EF840FDD2}"/>
                </a:ext>
              </a:extLst>
            </p:cNvPr>
            <p:cNvSpPr/>
            <p:nvPr/>
          </p:nvSpPr>
          <p:spPr>
            <a:xfrm>
              <a:off x="8253911" y="3976084"/>
              <a:ext cx="85264" cy="85389"/>
            </a:xfrm>
            <a:custGeom>
              <a:avLst/>
              <a:gdLst/>
              <a:ahLst/>
              <a:cxnLst/>
              <a:rect l="l" t="t" r="r" b="b"/>
              <a:pathLst>
                <a:path w="1359" h="1361" extrusionOk="0">
                  <a:moveTo>
                    <a:pt x="1215" y="419"/>
                  </a:moveTo>
                  <a:cubicBezTo>
                    <a:pt x="1358" y="716"/>
                    <a:pt x="1236" y="1072"/>
                    <a:pt x="940" y="1217"/>
                  </a:cubicBezTo>
                  <a:cubicBezTo>
                    <a:pt x="646" y="1361"/>
                    <a:pt x="288" y="1238"/>
                    <a:pt x="144" y="942"/>
                  </a:cubicBezTo>
                  <a:cubicBezTo>
                    <a:pt x="1" y="646"/>
                    <a:pt x="123" y="290"/>
                    <a:pt x="417" y="147"/>
                  </a:cubicBezTo>
                  <a:cubicBezTo>
                    <a:pt x="713" y="1"/>
                    <a:pt x="1072" y="123"/>
                    <a:pt x="1215" y="419"/>
                  </a:cubicBezTo>
                  <a:close/>
                </a:path>
              </a:pathLst>
            </a:custGeom>
            <a:solidFill>
              <a:schemeClr val="dk1"/>
            </a:solidFill>
            <a:ln w="3475" cap="flat" cmpd="sng">
              <a:solidFill>
                <a:schemeClr val="accen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7;p30">
              <a:extLst>
                <a:ext uri="{FF2B5EF4-FFF2-40B4-BE49-F238E27FC236}">
                  <a16:creationId xmlns:a16="http://schemas.microsoft.com/office/drawing/2014/main" id="{9CFF6D5D-1FDB-A17D-7B28-F48FA9A0AAE6}"/>
                </a:ext>
              </a:extLst>
            </p:cNvPr>
            <p:cNvSpPr/>
            <p:nvPr/>
          </p:nvSpPr>
          <p:spPr>
            <a:xfrm>
              <a:off x="7900433" y="3250551"/>
              <a:ext cx="217896" cy="217833"/>
            </a:xfrm>
            <a:custGeom>
              <a:avLst/>
              <a:gdLst/>
              <a:ahLst/>
              <a:cxnLst/>
              <a:rect l="l" t="t" r="r" b="b"/>
              <a:pathLst>
                <a:path w="3473" h="3472" extrusionOk="0">
                  <a:moveTo>
                    <a:pt x="3104" y="1069"/>
                  </a:moveTo>
                  <a:cubicBezTo>
                    <a:pt x="3472" y="1823"/>
                    <a:pt x="3160" y="2734"/>
                    <a:pt x="2404" y="3104"/>
                  </a:cubicBezTo>
                  <a:cubicBezTo>
                    <a:pt x="1650" y="3472"/>
                    <a:pt x="738" y="3160"/>
                    <a:pt x="371" y="2403"/>
                  </a:cubicBezTo>
                  <a:cubicBezTo>
                    <a:pt x="0" y="1649"/>
                    <a:pt x="315" y="738"/>
                    <a:pt x="1069" y="370"/>
                  </a:cubicBezTo>
                  <a:cubicBezTo>
                    <a:pt x="1823" y="0"/>
                    <a:pt x="2734" y="315"/>
                    <a:pt x="3104" y="10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8;p30">
              <a:extLst>
                <a:ext uri="{FF2B5EF4-FFF2-40B4-BE49-F238E27FC236}">
                  <a16:creationId xmlns:a16="http://schemas.microsoft.com/office/drawing/2014/main" id="{C37FF9D8-8A13-EE30-2274-B78621AAF9B7}"/>
                </a:ext>
              </a:extLst>
            </p:cNvPr>
            <p:cNvSpPr/>
            <p:nvPr/>
          </p:nvSpPr>
          <p:spPr>
            <a:xfrm>
              <a:off x="7762718" y="3363609"/>
              <a:ext cx="243557" cy="609519"/>
            </a:xfrm>
            <a:custGeom>
              <a:avLst/>
              <a:gdLst/>
              <a:ahLst/>
              <a:cxnLst/>
              <a:rect l="l" t="t" r="r" b="b"/>
              <a:pathLst>
                <a:path w="3882" h="9715" fill="none" extrusionOk="0">
                  <a:moveTo>
                    <a:pt x="3882" y="0"/>
                  </a:moveTo>
                  <a:lnTo>
                    <a:pt x="2152" y="7010"/>
                  </a:lnTo>
                  <a:lnTo>
                    <a:pt x="1" y="9714"/>
                  </a:lnTo>
                </a:path>
              </a:pathLst>
            </a:custGeom>
            <a:noFill/>
            <a:ln w="12825" cap="flat" cmpd="sng">
              <a:solidFill>
                <a:schemeClr val="l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p30">
              <a:extLst>
                <a:ext uri="{FF2B5EF4-FFF2-40B4-BE49-F238E27FC236}">
                  <a16:creationId xmlns:a16="http://schemas.microsoft.com/office/drawing/2014/main" id="{1C324BAC-F1ED-BEF8-C5A8-96D7AEB1C9BC}"/>
                </a:ext>
              </a:extLst>
            </p:cNvPr>
            <p:cNvSpPr/>
            <p:nvPr/>
          </p:nvSpPr>
          <p:spPr>
            <a:xfrm>
              <a:off x="7701609" y="3919492"/>
              <a:ext cx="109795" cy="143612"/>
            </a:xfrm>
            <a:custGeom>
              <a:avLst/>
              <a:gdLst/>
              <a:ahLst/>
              <a:cxnLst/>
              <a:rect l="l" t="t" r="r" b="b"/>
              <a:pathLst>
                <a:path w="1750" h="2289" extrusionOk="0">
                  <a:moveTo>
                    <a:pt x="521" y="2173"/>
                  </a:moveTo>
                  <a:lnTo>
                    <a:pt x="521" y="2173"/>
                  </a:lnTo>
                  <a:cubicBezTo>
                    <a:pt x="181" y="2055"/>
                    <a:pt x="1" y="1685"/>
                    <a:pt x="116" y="1342"/>
                  </a:cubicBezTo>
                  <a:lnTo>
                    <a:pt x="401" y="521"/>
                  </a:lnTo>
                  <a:cubicBezTo>
                    <a:pt x="517" y="181"/>
                    <a:pt x="889" y="1"/>
                    <a:pt x="1229" y="116"/>
                  </a:cubicBezTo>
                  <a:lnTo>
                    <a:pt x="1229" y="116"/>
                  </a:lnTo>
                  <a:cubicBezTo>
                    <a:pt x="1569" y="234"/>
                    <a:pt x="1749" y="604"/>
                    <a:pt x="1634" y="944"/>
                  </a:cubicBezTo>
                  <a:lnTo>
                    <a:pt x="1349" y="1768"/>
                  </a:lnTo>
                  <a:cubicBezTo>
                    <a:pt x="1234" y="2108"/>
                    <a:pt x="861" y="2288"/>
                    <a:pt x="521" y="21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0;p30">
              <a:extLst>
                <a:ext uri="{FF2B5EF4-FFF2-40B4-BE49-F238E27FC236}">
                  <a16:creationId xmlns:a16="http://schemas.microsoft.com/office/drawing/2014/main" id="{F75E1896-2D24-07E5-4366-0384F02F930F}"/>
                </a:ext>
              </a:extLst>
            </p:cNvPr>
            <p:cNvSpPr/>
            <p:nvPr/>
          </p:nvSpPr>
          <p:spPr>
            <a:xfrm>
              <a:off x="7954390" y="3304508"/>
              <a:ext cx="109920" cy="109920"/>
            </a:xfrm>
            <a:custGeom>
              <a:avLst/>
              <a:gdLst/>
              <a:ahLst/>
              <a:cxnLst/>
              <a:rect l="l" t="t" r="r" b="b"/>
              <a:pathLst>
                <a:path w="1752" h="1752" extrusionOk="0">
                  <a:moveTo>
                    <a:pt x="1567" y="540"/>
                  </a:moveTo>
                  <a:cubicBezTo>
                    <a:pt x="1752" y="921"/>
                    <a:pt x="1594" y="1382"/>
                    <a:pt x="1213" y="1567"/>
                  </a:cubicBezTo>
                  <a:cubicBezTo>
                    <a:pt x="831" y="1752"/>
                    <a:pt x="373" y="1594"/>
                    <a:pt x="186" y="1213"/>
                  </a:cubicBezTo>
                  <a:cubicBezTo>
                    <a:pt x="1" y="833"/>
                    <a:pt x="158" y="373"/>
                    <a:pt x="540" y="186"/>
                  </a:cubicBezTo>
                  <a:cubicBezTo>
                    <a:pt x="921" y="1"/>
                    <a:pt x="1379" y="158"/>
                    <a:pt x="1567" y="540"/>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1;p30">
              <a:extLst>
                <a:ext uri="{FF2B5EF4-FFF2-40B4-BE49-F238E27FC236}">
                  <a16:creationId xmlns:a16="http://schemas.microsoft.com/office/drawing/2014/main" id="{C7A0B606-FE8E-B154-D394-D09AFFCEAD00}"/>
                </a:ext>
              </a:extLst>
            </p:cNvPr>
            <p:cNvSpPr/>
            <p:nvPr/>
          </p:nvSpPr>
          <p:spPr>
            <a:xfrm>
              <a:off x="6810761" y="3769165"/>
              <a:ext cx="111363" cy="111364"/>
            </a:xfrm>
            <a:custGeom>
              <a:avLst/>
              <a:gdLst/>
              <a:ahLst/>
              <a:cxnLst/>
              <a:rect l="l" t="t" r="r" b="b"/>
              <a:pathLst>
                <a:path w="1775" h="1775" extrusionOk="0">
                  <a:moveTo>
                    <a:pt x="1585" y="546"/>
                  </a:moveTo>
                  <a:cubicBezTo>
                    <a:pt x="1775" y="933"/>
                    <a:pt x="1615" y="1398"/>
                    <a:pt x="1229" y="1587"/>
                  </a:cubicBezTo>
                  <a:cubicBezTo>
                    <a:pt x="843" y="1775"/>
                    <a:pt x="378" y="1615"/>
                    <a:pt x="188" y="1229"/>
                  </a:cubicBezTo>
                  <a:cubicBezTo>
                    <a:pt x="1" y="843"/>
                    <a:pt x="160" y="378"/>
                    <a:pt x="547" y="190"/>
                  </a:cubicBezTo>
                  <a:cubicBezTo>
                    <a:pt x="933" y="1"/>
                    <a:pt x="1398" y="160"/>
                    <a:pt x="1585" y="546"/>
                  </a:cubicBezTo>
                  <a:close/>
                </a:path>
              </a:pathLst>
            </a:custGeom>
            <a:solidFill>
              <a:schemeClr val="dk1"/>
            </a:solidFill>
            <a:ln w="6075" cap="flat" cmpd="sng">
              <a:solidFill>
                <a:schemeClr val="accen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2;p30">
              <a:extLst>
                <a:ext uri="{FF2B5EF4-FFF2-40B4-BE49-F238E27FC236}">
                  <a16:creationId xmlns:a16="http://schemas.microsoft.com/office/drawing/2014/main" id="{BDC82BF3-9556-CF41-45AA-DEA6369C8F22}"/>
                </a:ext>
              </a:extLst>
            </p:cNvPr>
            <p:cNvSpPr/>
            <p:nvPr/>
          </p:nvSpPr>
          <p:spPr>
            <a:xfrm>
              <a:off x="7222148" y="4604433"/>
              <a:ext cx="97623" cy="97561"/>
            </a:xfrm>
            <a:custGeom>
              <a:avLst/>
              <a:gdLst/>
              <a:ahLst/>
              <a:cxnLst/>
              <a:rect l="l" t="t" r="r" b="b"/>
              <a:pathLst>
                <a:path w="1556" h="1555" extrusionOk="0">
                  <a:moveTo>
                    <a:pt x="1555" y="778"/>
                  </a:moveTo>
                  <a:cubicBezTo>
                    <a:pt x="1555" y="1208"/>
                    <a:pt x="1208" y="1555"/>
                    <a:pt x="778" y="1555"/>
                  </a:cubicBezTo>
                  <a:cubicBezTo>
                    <a:pt x="348" y="1555"/>
                    <a:pt x="1" y="1208"/>
                    <a:pt x="1" y="778"/>
                  </a:cubicBezTo>
                  <a:cubicBezTo>
                    <a:pt x="1" y="350"/>
                    <a:pt x="348" y="1"/>
                    <a:pt x="778" y="1"/>
                  </a:cubicBezTo>
                  <a:cubicBezTo>
                    <a:pt x="1208" y="1"/>
                    <a:pt x="1555" y="350"/>
                    <a:pt x="1555" y="778"/>
                  </a:cubicBezTo>
                  <a:close/>
                </a:path>
              </a:pathLst>
            </a:custGeom>
            <a:solidFill>
              <a:schemeClr val="dk1"/>
            </a:solidFill>
            <a:ln w="6075" cap="flat" cmpd="sng">
              <a:solidFill>
                <a:schemeClr val="accent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FF6280F6-872C-DE80-C011-1EC82CA917F0}"/>
              </a:ext>
            </a:extLst>
          </p:cNvPr>
          <p:cNvSpPr txBox="1"/>
          <p:nvPr/>
        </p:nvSpPr>
        <p:spPr>
          <a:xfrm>
            <a:off x="2124929" y="494404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39647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9"/>
            <a:ext cx="7704000" cy="5875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Q3: What are top 3 values of total invoice?</a:t>
            </a:r>
            <a:endParaRPr sz="1800" dirty="0"/>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79577" y="942077"/>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5014859" y="2806214"/>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400" dirty="0">
                <a:solidFill>
                  <a:srgbClr val="D96528"/>
                </a:solidFill>
              </a:rPr>
              <a:t>Data Output:</a:t>
            </a:r>
          </a:p>
        </p:txBody>
      </p:sp>
      <p:pic>
        <p:nvPicPr>
          <p:cNvPr id="3" name="Picture 2" descr="A close-up of a computer code&#10;&#10;Description automatically generated">
            <a:extLst>
              <a:ext uri="{FF2B5EF4-FFF2-40B4-BE49-F238E27FC236}">
                <a16:creationId xmlns:a16="http://schemas.microsoft.com/office/drawing/2014/main" id="{72871A33-466A-0FFF-4654-5C77726FF1CC}"/>
              </a:ext>
            </a:extLst>
          </p:cNvPr>
          <p:cNvPicPr>
            <a:picLocks noChangeAspect="1"/>
          </p:cNvPicPr>
          <p:nvPr/>
        </p:nvPicPr>
        <p:blipFill>
          <a:blip r:embed="rId3"/>
          <a:stretch>
            <a:fillRect/>
          </a:stretch>
        </p:blipFill>
        <p:spPr>
          <a:xfrm>
            <a:off x="272597" y="1458016"/>
            <a:ext cx="3314700" cy="1054100"/>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6" name="Picture 5" descr="A screenshot of a phone&#10;&#10;Description automatically generated">
            <a:extLst>
              <a:ext uri="{FF2B5EF4-FFF2-40B4-BE49-F238E27FC236}">
                <a16:creationId xmlns:a16="http://schemas.microsoft.com/office/drawing/2014/main" id="{E18B3E8D-6DF2-E7DF-1181-5F35E60504D6}"/>
              </a:ext>
            </a:extLst>
          </p:cNvPr>
          <p:cNvPicPr>
            <a:picLocks noChangeAspect="1"/>
          </p:cNvPicPr>
          <p:nvPr/>
        </p:nvPicPr>
        <p:blipFill>
          <a:blip r:embed="rId4"/>
          <a:stretch>
            <a:fillRect/>
          </a:stretch>
        </p:blipFill>
        <p:spPr>
          <a:xfrm>
            <a:off x="2609246" y="3238190"/>
            <a:ext cx="4305300" cy="1600200"/>
          </a:xfrm>
          <a:prstGeom prst="rect">
            <a:avLst/>
          </a:prstGeom>
          <a:effectLst>
            <a:glow rad="101600">
              <a:schemeClr val="accent1">
                <a:alpha val="40000"/>
              </a:schemeClr>
            </a:glow>
            <a:outerShdw blurRad="50800" dist="38100" dir="2700000" algn="tl" rotWithShape="0">
              <a:prstClr val="black">
                <a:alpha val="40000"/>
              </a:prstClr>
            </a:outerShdw>
          </a:effectLst>
        </p:spPr>
      </p:pic>
      <p:grpSp>
        <p:nvGrpSpPr>
          <p:cNvPr id="13" name="Google Shape;491;p31">
            <a:extLst>
              <a:ext uri="{FF2B5EF4-FFF2-40B4-BE49-F238E27FC236}">
                <a16:creationId xmlns:a16="http://schemas.microsoft.com/office/drawing/2014/main" id="{C0FB1FB1-5AD8-DD12-2069-064D377BA564}"/>
              </a:ext>
            </a:extLst>
          </p:cNvPr>
          <p:cNvGrpSpPr/>
          <p:nvPr/>
        </p:nvGrpSpPr>
        <p:grpSpPr>
          <a:xfrm rot="586594">
            <a:off x="8109911" y="1820037"/>
            <a:ext cx="1522983" cy="3660105"/>
            <a:chOff x="4746196" y="767085"/>
            <a:chExt cx="1197791" cy="3485366"/>
          </a:xfrm>
        </p:grpSpPr>
        <p:sp>
          <p:nvSpPr>
            <p:cNvPr id="33" name="Google Shape;492;p31">
              <a:extLst>
                <a:ext uri="{FF2B5EF4-FFF2-40B4-BE49-F238E27FC236}">
                  <a16:creationId xmlns:a16="http://schemas.microsoft.com/office/drawing/2014/main" id="{CFC3160F-A553-1B1A-24B6-C862B0DD26B3}"/>
                </a:ext>
              </a:extLst>
            </p:cNvPr>
            <p:cNvSpPr/>
            <p:nvPr/>
          </p:nvSpPr>
          <p:spPr>
            <a:xfrm>
              <a:off x="4758755" y="2602157"/>
              <a:ext cx="1185232" cy="1650294"/>
            </a:xfrm>
            <a:custGeom>
              <a:avLst/>
              <a:gdLst/>
              <a:ahLst/>
              <a:cxnLst/>
              <a:rect l="l" t="t" r="r" b="b"/>
              <a:pathLst>
                <a:path w="17743" h="24705" extrusionOk="0">
                  <a:moveTo>
                    <a:pt x="8613" y="24704"/>
                  </a:moveTo>
                  <a:cubicBezTo>
                    <a:pt x="6541" y="24704"/>
                    <a:pt x="4418" y="24373"/>
                    <a:pt x="2935" y="23823"/>
                  </a:cubicBezTo>
                  <a:cubicBezTo>
                    <a:pt x="1885" y="23432"/>
                    <a:pt x="1159" y="22687"/>
                    <a:pt x="775" y="21609"/>
                  </a:cubicBezTo>
                  <a:cubicBezTo>
                    <a:pt x="0" y="19433"/>
                    <a:pt x="847" y="16389"/>
                    <a:pt x="1964" y="14486"/>
                  </a:cubicBezTo>
                  <a:cubicBezTo>
                    <a:pt x="3361" y="12096"/>
                    <a:pt x="2905" y="10616"/>
                    <a:pt x="1911" y="7369"/>
                  </a:cubicBezTo>
                  <a:lnTo>
                    <a:pt x="1772" y="6913"/>
                  </a:lnTo>
                  <a:cubicBezTo>
                    <a:pt x="914" y="4105"/>
                    <a:pt x="1346" y="1714"/>
                    <a:pt x="2114" y="678"/>
                  </a:cubicBezTo>
                  <a:cubicBezTo>
                    <a:pt x="2528" y="118"/>
                    <a:pt x="2977" y="0"/>
                    <a:pt x="3280" y="0"/>
                  </a:cubicBezTo>
                  <a:cubicBezTo>
                    <a:pt x="3391" y="0"/>
                    <a:pt x="3502" y="16"/>
                    <a:pt x="3613" y="49"/>
                  </a:cubicBezTo>
                  <a:cubicBezTo>
                    <a:pt x="4651" y="347"/>
                    <a:pt x="4596" y="1411"/>
                    <a:pt x="4547" y="2350"/>
                  </a:cubicBezTo>
                  <a:cubicBezTo>
                    <a:pt x="4510" y="3090"/>
                    <a:pt x="4471" y="3856"/>
                    <a:pt x="4811" y="4464"/>
                  </a:cubicBezTo>
                  <a:cubicBezTo>
                    <a:pt x="5010" y="4818"/>
                    <a:pt x="5285" y="4984"/>
                    <a:pt x="5678" y="4984"/>
                  </a:cubicBezTo>
                  <a:cubicBezTo>
                    <a:pt x="5727" y="4984"/>
                    <a:pt x="5778" y="4980"/>
                    <a:pt x="5831" y="4975"/>
                  </a:cubicBezTo>
                  <a:cubicBezTo>
                    <a:pt x="6476" y="4910"/>
                    <a:pt x="7112" y="4480"/>
                    <a:pt x="7119" y="4475"/>
                  </a:cubicBezTo>
                  <a:lnTo>
                    <a:pt x="7288" y="4360"/>
                  </a:lnTo>
                  <a:lnTo>
                    <a:pt x="7482" y="4422"/>
                  </a:lnTo>
                  <a:lnTo>
                    <a:pt x="9240" y="4580"/>
                  </a:lnTo>
                  <a:lnTo>
                    <a:pt x="9652" y="5232"/>
                  </a:lnTo>
                  <a:cubicBezTo>
                    <a:pt x="9855" y="5586"/>
                    <a:pt x="9980" y="6027"/>
                    <a:pt x="10114" y="6492"/>
                  </a:cubicBezTo>
                  <a:cubicBezTo>
                    <a:pt x="10406" y="7522"/>
                    <a:pt x="10646" y="8197"/>
                    <a:pt x="11264" y="8222"/>
                  </a:cubicBezTo>
                  <a:cubicBezTo>
                    <a:pt x="11280" y="8222"/>
                    <a:pt x="11296" y="8222"/>
                    <a:pt x="11310" y="8222"/>
                  </a:cubicBezTo>
                  <a:cubicBezTo>
                    <a:pt x="12023" y="8222"/>
                    <a:pt x="12261" y="7468"/>
                    <a:pt x="12522" y="6402"/>
                  </a:cubicBezTo>
                  <a:cubicBezTo>
                    <a:pt x="12709" y="5632"/>
                    <a:pt x="12904" y="4836"/>
                    <a:pt x="13605" y="4836"/>
                  </a:cubicBezTo>
                  <a:cubicBezTo>
                    <a:pt x="13630" y="4836"/>
                    <a:pt x="13655" y="4839"/>
                    <a:pt x="13681" y="4841"/>
                  </a:cubicBezTo>
                  <a:cubicBezTo>
                    <a:pt x="13961" y="4869"/>
                    <a:pt x="14359" y="5031"/>
                    <a:pt x="14692" y="5650"/>
                  </a:cubicBezTo>
                  <a:cubicBezTo>
                    <a:pt x="15268" y="6721"/>
                    <a:pt x="15399" y="8780"/>
                    <a:pt x="14504" y="10482"/>
                  </a:cubicBezTo>
                  <a:cubicBezTo>
                    <a:pt x="13482" y="12420"/>
                    <a:pt x="14012" y="13840"/>
                    <a:pt x="15272" y="15635"/>
                  </a:cubicBezTo>
                  <a:cubicBezTo>
                    <a:pt x="17742" y="19149"/>
                    <a:pt x="16336" y="21609"/>
                    <a:pt x="15277" y="22764"/>
                  </a:cubicBezTo>
                  <a:cubicBezTo>
                    <a:pt x="14576" y="23531"/>
                    <a:pt x="13420" y="24082"/>
                    <a:pt x="11844" y="24403"/>
                  </a:cubicBezTo>
                  <a:cubicBezTo>
                    <a:pt x="10871" y="24602"/>
                    <a:pt x="9786" y="24704"/>
                    <a:pt x="8613" y="247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93;p31">
              <a:extLst>
                <a:ext uri="{FF2B5EF4-FFF2-40B4-BE49-F238E27FC236}">
                  <a16:creationId xmlns:a16="http://schemas.microsoft.com/office/drawing/2014/main" id="{E8F6A1CA-7270-CD58-3174-409D5D4D3E45}"/>
                </a:ext>
              </a:extLst>
            </p:cNvPr>
            <p:cNvSpPr/>
            <p:nvPr/>
          </p:nvSpPr>
          <p:spPr>
            <a:xfrm>
              <a:off x="4746196" y="2606766"/>
              <a:ext cx="1152233" cy="1636667"/>
            </a:xfrm>
            <a:custGeom>
              <a:avLst/>
              <a:gdLst/>
              <a:ahLst/>
              <a:cxnLst/>
              <a:rect l="l" t="t" r="r" b="b"/>
              <a:pathLst>
                <a:path w="17249" h="24501" extrusionOk="0">
                  <a:moveTo>
                    <a:pt x="15159" y="22415"/>
                  </a:moveTo>
                  <a:cubicBezTo>
                    <a:pt x="14475" y="23162"/>
                    <a:pt x="13314" y="23650"/>
                    <a:pt x="11949" y="23927"/>
                  </a:cubicBezTo>
                  <a:cubicBezTo>
                    <a:pt x="9144" y="24501"/>
                    <a:pt x="5466" y="24182"/>
                    <a:pt x="3269" y="23365"/>
                  </a:cubicBezTo>
                  <a:cubicBezTo>
                    <a:pt x="1" y="22149"/>
                    <a:pt x="951" y="17287"/>
                    <a:pt x="2508" y="14625"/>
                  </a:cubicBezTo>
                  <a:cubicBezTo>
                    <a:pt x="4064" y="11965"/>
                    <a:pt x="3458" y="10332"/>
                    <a:pt x="2355" y="6724"/>
                  </a:cubicBezTo>
                  <a:cubicBezTo>
                    <a:pt x="1252" y="3116"/>
                    <a:pt x="2355" y="0"/>
                    <a:pt x="3685" y="380"/>
                  </a:cubicBezTo>
                  <a:cubicBezTo>
                    <a:pt x="5015" y="761"/>
                    <a:pt x="3761" y="3040"/>
                    <a:pt x="4636" y="4596"/>
                  </a:cubicBezTo>
                  <a:cubicBezTo>
                    <a:pt x="4992" y="5230"/>
                    <a:pt x="5535" y="5373"/>
                    <a:pt x="6058" y="5320"/>
                  </a:cubicBezTo>
                  <a:cubicBezTo>
                    <a:pt x="6826" y="5244"/>
                    <a:pt x="7543" y="4749"/>
                    <a:pt x="7543" y="4749"/>
                  </a:cubicBezTo>
                  <a:lnTo>
                    <a:pt x="9479" y="5369"/>
                  </a:lnTo>
                  <a:cubicBezTo>
                    <a:pt x="10048" y="6359"/>
                    <a:pt x="10032" y="8510"/>
                    <a:pt x="11436" y="8567"/>
                  </a:cubicBezTo>
                  <a:cubicBezTo>
                    <a:pt x="13390" y="8646"/>
                    <a:pt x="12860" y="5089"/>
                    <a:pt x="13830" y="5184"/>
                  </a:cubicBezTo>
                  <a:cubicBezTo>
                    <a:pt x="14799" y="5281"/>
                    <a:pt x="15462" y="8054"/>
                    <a:pt x="14322" y="10219"/>
                  </a:cubicBezTo>
                  <a:cubicBezTo>
                    <a:pt x="13182" y="12386"/>
                    <a:pt x="13867" y="14019"/>
                    <a:pt x="15120" y="15804"/>
                  </a:cubicBezTo>
                  <a:cubicBezTo>
                    <a:pt x="16374" y="17588"/>
                    <a:pt x="17248" y="20137"/>
                    <a:pt x="15159" y="22415"/>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94;p31">
              <a:extLst>
                <a:ext uri="{FF2B5EF4-FFF2-40B4-BE49-F238E27FC236}">
                  <a16:creationId xmlns:a16="http://schemas.microsoft.com/office/drawing/2014/main" id="{164C5A47-7F31-AB5D-1F8F-8FDBE1383A15}"/>
                </a:ext>
              </a:extLst>
            </p:cNvPr>
            <p:cNvSpPr/>
            <p:nvPr/>
          </p:nvSpPr>
          <p:spPr>
            <a:xfrm>
              <a:off x="5022751" y="2923934"/>
              <a:ext cx="875681" cy="1281224"/>
            </a:xfrm>
            <a:custGeom>
              <a:avLst/>
              <a:gdLst/>
              <a:ahLst/>
              <a:cxnLst/>
              <a:rect l="l" t="t" r="r" b="b"/>
              <a:pathLst>
                <a:path w="13109" h="19180" extrusionOk="0">
                  <a:moveTo>
                    <a:pt x="11019" y="17667"/>
                  </a:moveTo>
                  <a:cubicBezTo>
                    <a:pt x="10335" y="18414"/>
                    <a:pt x="9174" y="18902"/>
                    <a:pt x="7809" y="19179"/>
                  </a:cubicBezTo>
                  <a:cubicBezTo>
                    <a:pt x="6468" y="17736"/>
                    <a:pt x="9167" y="16594"/>
                    <a:pt x="8968" y="14438"/>
                  </a:cubicBezTo>
                  <a:cubicBezTo>
                    <a:pt x="8739" y="11968"/>
                    <a:pt x="6345" y="12918"/>
                    <a:pt x="3269" y="13029"/>
                  </a:cubicBezTo>
                  <a:cubicBezTo>
                    <a:pt x="190" y="13145"/>
                    <a:pt x="1" y="11396"/>
                    <a:pt x="685" y="9611"/>
                  </a:cubicBezTo>
                  <a:cubicBezTo>
                    <a:pt x="1370" y="7828"/>
                    <a:pt x="2651" y="6017"/>
                    <a:pt x="2346" y="4041"/>
                  </a:cubicBezTo>
                  <a:cubicBezTo>
                    <a:pt x="2291" y="3690"/>
                    <a:pt x="2226" y="3313"/>
                    <a:pt x="2159" y="2938"/>
                  </a:cubicBezTo>
                  <a:cubicBezTo>
                    <a:pt x="1962" y="1800"/>
                    <a:pt x="2450" y="655"/>
                    <a:pt x="3403" y="1"/>
                  </a:cubicBezTo>
                  <a:lnTo>
                    <a:pt x="3403" y="1"/>
                  </a:lnTo>
                  <a:lnTo>
                    <a:pt x="5339" y="621"/>
                  </a:lnTo>
                  <a:cubicBezTo>
                    <a:pt x="5908" y="1611"/>
                    <a:pt x="5892" y="3762"/>
                    <a:pt x="7296" y="3819"/>
                  </a:cubicBezTo>
                  <a:cubicBezTo>
                    <a:pt x="9252" y="3898"/>
                    <a:pt x="8720" y="341"/>
                    <a:pt x="9690" y="436"/>
                  </a:cubicBezTo>
                  <a:cubicBezTo>
                    <a:pt x="10659" y="533"/>
                    <a:pt x="11322" y="3306"/>
                    <a:pt x="10185" y="5471"/>
                  </a:cubicBezTo>
                  <a:cubicBezTo>
                    <a:pt x="9044" y="7638"/>
                    <a:pt x="9727" y="9271"/>
                    <a:pt x="10980" y="11056"/>
                  </a:cubicBezTo>
                  <a:cubicBezTo>
                    <a:pt x="12234" y="12840"/>
                    <a:pt x="13108" y="15389"/>
                    <a:pt x="11019" y="176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5;p31">
              <a:extLst>
                <a:ext uri="{FF2B5EF4-FFF2-40B4-BE49-F238E27FC236}">
                  <a16:creationId xmlns:a16="http://schemas.microsoft.com/office/drawing/2014/main" id="{DBA30247-3E4B-56C2-C957-1B70DA9D727C}"/>
                </a:ext>
              </a:extLst>
            </p:cNvPr>
            <p:cNvSpPr/>
            <p:nvPr/>
          </p:nvSpPr>
          <p:spPr>
            <a:xfrm>
              <a:off x="5068509" y="2948049"/>
              <a:ext cx="752502" cy="1233128"/>
            </a:xfrm>
            <a:custGeom>
              <a:avLst/>
              <a:gdLst/>
              <a:ahLst/>
              <a:cxnLst/>
              <a:rect l="l" t="t" r="r" b="b"/>
              <a:pathLst>
                <a:path w="11265" h="18460" extrusionOk="0">
                  <a:moveTo>
                    <a:pt x="11264" y="14264"/>
                  </a:moveTo>
                  <a:cubicBezTo>
                    <a:pt x="11264" y="15289"/>
                    <a:pt x="10871" y="16237"/>
                    <a:pt x="10094" y="17086"/>
                  </a:cubicBezTo>
                  <a:cubicBezTo>
                    <a:pt x="9534" y="17697"/>
                    <a:pt x="8554" y="18171"/>
                    <a:pt x="7247" y="18460"/>
                  </a:cubicBezTo>
                  <a:cubicBezTo>
                    <a:pt x="7129" y="18298"/>
                    <a:pt x="7073" y="18141"/>
                    <a:pt x="7073" y="17976"/>
                  </a:cubicBezTo>
                  <a:cubicBezTo>
                    <a:pt x="7073" y="17604"/>
                    <a:pt x="7351" y="17185"/>
                    <a:pt x="7672" y="16704"/>
                  </a:cubicBezTo>
                  <a:cubicBezTo>
                    <a:pt x="8114" y="16036"/>
                    <a:pt x="8618" y="15282"/>
                    <a:pt x="8618" y="14306"/>
                  </a:cubicBezTo>
                  <a:cubicBezTo>
                    <a:pt x="8618" y="14220"/>
                    <a:pt x="8614" y="14132"/>
                    <a:pt x="8604" y="14047"/>
                  </a:cubicBezTo>
                  <a:cubicBezTo>
                    <a:pt x="8542" y="13358"/>
                    <a:pt x="8318" y="12863"/>
                    <a:pt x="7922" y="12537"/>
                  </a:cubicBezTo>
                  <a:cubicBezTo>
                    <a:pt x="7170" y="11919"/>
                    <a:pt x="5979" y="12039"/>
                    <a:pt x="4474" y="12194"/>
                  </a:cubicBezTo>
                  <a:cubicBezTo>
                    <a:pt x="3868" y="12257"/>
                    <a:pt x="3241" y="12319"/>
                    <a:pt x="2572" y="12345"/>
                  </a:cubicBezTo>
                  <a:cubicBezTo>
                    <a:pt x="1532" y="12384"/>
                    <a:pt x="798" y="12203"/>
                    <a:pt x="391" y="11813"/>
                  </a:cubicBezTo>
                  <a:cubicBezTo>
                    <a:pt x="128" y="11560"/>
                    <a:pt x="0" y="11216"/>
                    <a:pt x="0" y="10763"/>
                  </a:cubicBezTo>
                  <a:cubicBezTo>
                    <a:pt x="0" y="10365"/>
                    <a:pt x="102" y="9893"/>
                    <a:pt x="306" y="9368"/>
                  </a:cubicBezTo>
                  <a:cubicBezTo>
                    <a:pt x="479" y="8915"/>
                    <a:pt x="690" y="8466"/>
                    <a:pt x="912" y="7989"/>
                  </a:cubicBezTo>
                  <a:cubicBezTo>
                    <a:pt x="1462" y="6814"/>
                    <a:pt x="2031" y="5598"/>
                    <a:pt x="2031" y="4289"/>
                  </a:cubicBezTo>
                  <a:cubicBezTo>
                    <a:pt x="2031" y="4067"/>
                    <a:pt x="2015" y="3845"/>
                    <a:pt x="1983" y="3630"/>
                  </a:cubicBezTo>
                  <a:cubicBezTo>
                    <a:pt x="1934" y="3315"/>
                    <a:pt x="1874" y="2977"/>
                    <a:pt x="1816" y="2642"/>
                  </a:cubicBezTo>
                  <a:lnTo>
                    <a:pt x="1795" y="2522"/>
                  </a:lnTo>
                  <a:cubicBezTo>
                    <a:pt x="1770" y="2374"/>
                    <a:pt x="1756" y="2223"/>
                    <a:pt x="1756" y="2073"/>
                  </a:cubicBezTo>
                  <a:cubicBezTo>
                    <a:pt x="1756" y="1263"/>
                    <a:pt x="2135" y="498"/>
                    <a:pt x="2776" y="1"/>
                  </a:cubicBezTo>
                  <a:lnTo>
                    <a:pt x="4427" y="530"/>
                  </a:lnTo>
                  <a:cubicBezTo>
                    <a:pt x="4557" y="796"/>
                    <a:pt x="4659" y="1150"/>
                    <a:pt x="4763" y="1520"/>
                  </a:cubicBezTo>
                  <a:cubicBezTo>
                    <a:pt x="5045" y="2508"/>
                    <a:pt x="5396" y="3736"/>
                    <a:pt x="6597" y="3785"/>
                  </a:cubicBezTo>
                  <a:cubicBezTo>
                    <a:pt x="8008" y="3840"/>
                    <a:pt x="8352" y="2429"/>
                    <a:pt x="8604" y="1400"/>
                  </a:cubicBezTo>
                  <a:cubicBezTo>
                    <a:pt x="8690" y="1046"/>
                    <a:pt x="8836" y="454"/>
                    <a:pt x="8965" y="401"/>
                  </a:cubicBezTo>
                  <a:cubicBezTo>
                    <a:pt x="9305" y="433"/>
                    <a:pt x="9772" y="1287"/>
                    <a:pt x="9772" y="2600"/>
                  </a:cubicBezTo>
                  <a:cubicBezTo>
                    <a:pt x="9772" y="3188"/>
                    <a:pt x="9675" y="4076"/>
                    <a:pt x="9210" y="4959"/>
                  </a:cubicBezTo>
                  <a:cubicBezTo>
                    <a:pt x="8794" y="5750"/>
                    <a:pt x="8593" y="6500"/>
                    <a:pt x="8593" y="7254"/>
                  </a:cubicBezTo>
                  <a:cubicBezTo>
                    <a:pt x="8593" y="8646"/>
                    <a:pt x="9319" y="9870"/>
                    <a:pt x="10029" y="10883"/>
                  </a:cubicBezTo>
                  <a:cubicBezTo>
                    <a:pt x="10594" y="11685"/>
                    <a:pt x="11264" y="12923"/>
                    <a:pt x="11264" y="14264"/>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6;p31">
              <a:extLst>
                <a:ext uri="{FF2B5EF4-FFF2-40B4-BE49-F238E27FC236}">
                  <a16:creationId xmlns:a16="http://schemas.microsoft.com/office/drawing/2014/main" id="{8CC57FCD-90FB-A0BE-FCAF-9300472C4102}"/>
                </a:ext>
              </a:extLst>
            </p:cNvPr>
            <p:cNvSpPr/>
            <p:nvPr/>
          </p:nvSpPr>
          <p:spPr>
            <a:xfrm>
              <a:off x="5662098" y="3730014"/>
              <a:ext cx="57114" cy="57181"/>
            </a:xfrm>
            <a:custGeom>
              <a:avLst/>
              <a:gdLst/>
              <a:ahLst/>
              <a:cxnLst/>
              <a:rect l="l" t="t" r="r" b="b"/>
              <a:pathLst>
                <a:path w="855" h="856" extrusionOk="0">
                  <a:moveTo>
                    <a:pt x="854" y="428"/>
                  </a:moveTo>
                  <a:cubicBezTo>
                    <a:pt x="854" y="664"/>
                    <a:pt x="662" y="856"/>
                    <a:pt x="426" y="856"/>
                  </a:cubicBezTo>
                  <a:cubicBezTo>
                    <a:pt x="190" y="856"/>
                    <a:pt x="1" y="664"/>
                    <a:pt x="1" y="428"/>
                  </a:cubicBezTo>
                  <a:cubicBezTo>
                    <a:pt x="1" y="192"/>
                    <a:pt x="190" y="0"/>
                    <a:pt x="426" y="0"/>
                  </a:cubicBezTo>
                  <a:cubicBezTo>
                    <a:pt x="662" y="0"/>
                    <a:pt x="854" y="192"/>
                    <a:pt x="854"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7;p31">
              <a:extLst>
                <a:ext uri="{FF2B5EF4-FFF2-40B4-BE49-F238E27FC236}">
                  <a16:creationId xmlns:a16="http://schemas.microsoft.com/office/drawing/2014/main" id="{837B9001-A7CA-DBA0-FE44-226F10068D2E}"/>
                </a:ext>
              </a:extLst>
            </p:cNvPr>
            <p:cNvSpPr/>
            <p:nvPr/>
          </p:nvSpPr>
          <p:spPr>
            <a:xfrm>
              <a:off x="5704917" y="3852793"/>
              <a:ext cx="57047" cy="57114"/>
            </a:xfrm>
            <a:custGeom>
              <a:avLst/>
              <a:gdLst/>
              <a:ahLst/>
              <a:cxnLst/>
              <a:rect l="l" t="t" r="r" b="b"/>
              <a:pathLst>
                <a:path w="854" h="855" extrusionOk="0">
                  <a:moveTo>
                    <a:pt x="854" y="427"/>
                  </a:moveTo>
                  <a:cubicBezTo>
                    <a:pt x="854" y="662"/>
                    <a:pt x="664" y="854"/>
                    <a:pt x="428" y="854"/>
                  </a:cubicBezTo>
                  <a:cubicBezTo>
                    <a:pt x="192" y="854"/>
                    <a:pt x="0" y="662"/>
                    <a:pt x="0" y="427"/>
                  </a:cubicBezTo>
                  <a:cubicBezTo>
                    <a:pt x="0" y="191"/>
                    <a:pt x="192" y="1"/>
                    <a:pt x="428" y="1"/>
                  </a:cubicBezTo>
                  <a:cubicBezTo>
                    <a:pt x="664" y="1"/>
                    <a:pt x="854" y="191"/>
                    <a:pt x="854" y="4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8;p31">
              <a:extLst>
                <a:ext uri="{FF2B5EF4-FFF2-40B4-BE49-F238E27FC236}">
                  <a16:creationId xmlns:a16="http://schemas.microsoft.com/office/drawing/2014/main" id="{03B9B962-1452-E7B2-3282-084A5052C15E}"/>
                </a:ext>
              </a:extLst>
            </p:cNvPr>
            <p:cNvSpPr/>
            <p:nvPr/>
          </p:nvSpPr>
          <p:spPr>
            <a:xfrm>
              <a:off x="5683875" y="3967957"/>
              <a:ext cx="57248" cy="57181"/>
            </a:xfrm>
            <a:custGeom>
              <a:avLst/>
              <a:gdLst/>
              <a:ahLst/>
              <a:cxnLst/>
              <a:rect l="l" t="t" r="r" b="b"/>
              <a:pathLst>
                <a:path w="857" h="856" extrusionOk="0">
                  <a:moveTo>
                    <a:pt x="856" y="428"/>
                  </a:moveTo>
                  <a:cubicBezTo>
                    <a:pt x="856" y="664"/>
                    <a:pt x="665" y="856"/>
                    <a:pt x="429" y="856"/>
                  </a:cubicBezTo>
                  <a:cubicBezTo>
                    <a:pt x="193" y="856"/>
                    <a:pt x="1" y="664"/>
                    <a:pt x="1" y="428"/>
                  </a:cubicBezTo>
                  <a:cubicBezTo>
                    <a:pt x="1" y="192"/>
                    <a:pt x="193" y="0"/>
                    <a:pt x="429" y="0"/>
                  </a:cubicBezTo>
                  <a:cubicBezTo>
                    <a:pt x="665" y="0"/>
                    <a:pt x="856" y="192"/>
                    <a:pt x="856" y="4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99;p31">
              <a:extLst>
                <a:ext uri="{FF2B5EF4-FFF2-40B4-BE49-F238E27FC236}">
                  <a16:creationId xmlns:a16="http://schemas.microsoft.com/office/drawing/2014/main" id="{BC0A8086-1CC8-66A7-D0E0-8F1B5A1F879D}"/>
                </a:ext>
              </a:extLst>
            </p:cNvPr>
            <p:cNvSpPr/>
            <p:nvPr/>
          </p:nvSpPr>
          <p:spPr>
            <a:xfrm>
              <a:off x="5602779" y="4053662"/>
              <a:ext cx="57047" cy="57114"/>
            </a:xfrm>
            <a:custGeom>
              <a:avLst/>
              <a:gdLst/>
              <a:ahLst/>
              <a:cxnLst/>
              <a:rect l="l" t="t" r="r" b="b"/>
              <a:pathLst>
                <a:path w="854" h="855" extrusionOk="0">
                  <a:moveTo>
                    <a:pt x="854" y="429"/>
                  </a:moveTo>
                  <a:cubicBezTo>
                    <a:pt x="854" y="662"/>
                    <a:pt x="662" y="854"/>
                    <a:pt x="426" y="854"/>
                  </a:cubicBezTo>
                  <a:cubicBezTo>
                    <a:pt x="190" y="854"/>
                    <a:pt x="0" y="665"/>
                    <a:pt x="0" y="429"/>
                  </a:cubicBezTo>
                  <a:cubicBezTo>
                    <a:pt x="0" y="190"/>
                    <a:pt x="190" y="1"/>
                    <a:pt x="426" y="1"/>
                  </a:cubicBezTo>
                  <a:cubicBezTo>
                    <a:pt x="662" y="1"/>
                    <a:pt x="854" y="193"/>
                    <a:pt x="854" y="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0;p31">
              <a:extLst>
                <a:ext uri="{FF2B5EF4-FFF2-40B4-BE49-F238E27FC236}">
                  <a16:creationId xmlns:a16="http://schemas.microsoft.com/office/drawing/2014/main" id="{F0F2B221-6778-85DE-FD88-637F1A0B488E}"/>
                </a:ext>
              </a:extLst>
            </p:cNvPr>
            <p:cNvSpPr/>
            <p:nvPr/>
          </p:nvSpPr>
          <p:spPr>
            <a:xfrm>
              <a:off x="5210460" y="1438695"/>
              <a:ext cx="168937" cy="1555438"/>
            </a:xfrm>
            <a:custGeom>
              <a:avLst/>
              <a:gdLst/>
              <a:ahLst/>
              <a:cxnLst/>
              <a:rect l="l" t="t" r="r" b="b"/>
              <a:pathLst>
                <a:path w="2529" h="23285" extrusionOk="0">
                  <a:moveTo>
                    <a:pt x="1" y="1"/>
                  </a:moveTo>
                  <a:lnTo>
                    <a:pt x="2529" y="1"/>
                  </a:lnTo>
                  <a:lnTo>
                    <a:pt x="2529" y="23285"/>
                  </a:lnTo>
                  <a:lnTo>
                    <a:pt x="1" y="232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01;p31">
              <a:extLst>
                <a:ext uri="{FF2B5EF4-FFF2-40B4-BE49-F238E27FC236}">
                  <a16:creationId xmlns:a16="http://schemas.microsoft.com/office/drawing/2014/main" id="{C14BA256-8952-F956-34C0-494D14A6E7E0}"/>
                </a:ext>
              </a:extLst>
            </p:cNvPr>
            <p:cNvSpPr/>
            <p:nvPr/>
          </p:nvSpPr>
          <p:spPr>
            <a:xfrm>
              <a:off x="5151943" y="767085"/>
              <a:ext cx="328188" cy="674480"/>
            </a:xfrm>
            <a:custGeom>
              <a:avLst/>
              <a:gdLst/>
              <a:ahLst/>
              <a:cxnLst/>
              <a:rect l="l" t="t" r="r" b="b"/>
              <a:pathLst>
                <a:path w="4913" h="10097" extrusionOk="0">
                  <a:moveTo>
                    <a:pt x="863" y="10069"/>
                  </a:moveTo>
                  <a:lnTo>
                    <a:pt x="863" y="9611"/>
                  </a:lnTo>
                  <a:lnTo>
                    <a:pt x="0" y="9611"/>
                  </a:lnTo>
                  <a:cubicBezTo>
                    <a:pt x="0" y="9611"/>
                    <a:pt x="1656" y="2515"/>
                    <a:pt x="2105" y="1432"/>
                  </a:cubicBezTo>
                  <a:cubicBezTo>
                    <a:pt x="2563" y="325"/>
                    <a:pt x="4832" y="1"/>
                    <a:pt x="4913" y="2351"/>
                  </a:cubicBezTo>
                  <a:cubicBezTo>
                    <a:pt x="4913" y="2351"/>
                    <a:pt x="3481" y="2619"/>
                    <a:pt x="3752" y="4428"/>
                  </a:cubicBezTo>
                  <a:cubicBezTo>
                    <a:pt x="4023" y="6236"/>
                    <a:pt x="4698" y="8207"/>
                    <a:pt x="4698" y="8207"/>
                  </a:cubicBezTo>
                  <a:cubicBezTo>
                    <a:pt x="4698" y="8207"/>
                    <a:pt x="3650" y="8542"/>
                    <a:pt x="3417" y="9544"/>
                  </a:cubicBezTo>
                  <a:lnTo>
                    <a:pt x="3417" y="10097"/>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02;p31">
              <a:extLst>
                <a:ext uri="{FF2B5EF4-FFF2-40B4-BE49-F238E27FC236}">
                  <a16:creationId xmlns:a16="http://schemas.microsoft.com/office/drawing/2014/main" id="{36D6AF6D-D6EE-55EA-74A9-BAE82A0925C7}"/>
                </a:ext>
              </a:extLst>
            </p:cNvPr>
            <p:cNvSpPr/>
            <p:nvPr/>
          </p:nvSpPr>
          <p:spPr>
            <a:xfrm>
              <a:off x="5218075" y="1293004"/>
              <a:ext cx="49966" cy="49966"/>
            </a:xfrm>
            <a:custGeom>
              <a:avLst/>
              <a:gdLst/>
              <a:ahLst/>
              <a:cxnLst/>
              <a:rect l="l" t="t" r="r" b="b"/>
              <a:pathLst>
                <a:path w="748" h="748" extrusionOk="0">
                  <a:moveTo>
                    <a:pt x="747" y="376"/>
                  </a:moveTo>
                  <a:cubicBezTo>
                    <a:pt x="747" y="581"/>
                    <a:pt x="581" y="748"/>
                    <a:pt x="373" y="748"/>
                  </a:cubicBezTo>
                  <a:cubicBezTo>
                    <a:pt x="167" y="748"/>
                    <a:pt x="0" y="581"/>
                    <a:pt x="0" y="376"/>
                  </a:cubicBezTo>
                  <a:cubicBezTo>
                    <a:pt x="0" y="170"/>
                    <a:pt x="167" y="1"/>
                    <a:pt x="373" y="1"/>
                  </a:cubicBezTo>
                  <a:cubicBezTo>
                    <a:pt x="581" y="1"/>
                    <a:pt x="747" y="170"/>
                    <a:pt x="747"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3;p31">
              <a:extLst>
                <a:ext uri="{FF2B5EF4-FFF2-40B4-BE49-F238E27FC236}">
                  <a16:creationId xmlns:a16="http://schemas.microsoft.com/office/drawing/2014/main" id="{CC4F9A7E-4424-52F4-8293-139C6B54C5D9}"/>
                </a:ext>
              </a:extLst>
            </p:cNvPr>
            <p:cNvSpPr/>
            <p:nvPr/>
          </p:nvSpPr>
          <p:spPr>
            <a:xfrm>
              <a:off x="5248202" y="1157199"/>
              <a:ext cx="49833" cy="49966"/>
            </a:xfrm>
            <a:custGeom>
              <a:avLst/>
              <a:gdLst/>
              <a:ahLst/>
              <a:cxnLst/>
              <a:rect l="l" t="t" r="r" b="b"/>
              <a:pathLst>
                <a:path w="746" h="748" extrusionOk="0">
                  <a:moveTo>
                    <a:pt x="745" y="373"/>
                  </a:moveTo>
                  <a:cubicBezTo>
                    <a:pt x="745" y="581"/>
                    <a:pt x="579" y="748"/>
                    <a:pt x="373" y="748"/>
                  </a:cubicBezTo>
                  <a:cubicBezTo>
                    <a:pt x="167" y="748"/>
                    <a:pt x="0" y="581"/>
                    <a:pt x="0" y="373"/>
                  </a:cubicBezTo>
                  <a:cubicBezTo>
                    <a:pt x="0" y="167"/>
                    <a:pt x="167" y="1"/>
                    <a:pt x="373" y="1"/>
                  </a:cubicBezTo>
                  <a:cubicBezTo>
                    <a:pt x="579" y="1"/>
                    <a:pt x="745" y="167"/>
                    <a:pt x="745" y="37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4;p31">
              <a:extLst>
                <a:ext uri="{FF2B5EF4-FFF2-40B4-BE49-F238E27FC236}">
                  <a16:creationId xmlns:a16="http://schemas.microsoft.com/office/drawing/2014/main" id="{23EF2485-744B-172B-3389-664DE28CFB41}"/>
                </a:ext>
              </a:extLst>
            </p:cNvPr>
            <p:cNvSpPr/>
            <p:nvPr/>
          </p:nvSpPr>
          <p:spPr>
            <a:xfrm>
              <a:off x="5280667" y="1014179"/>
              <a:ext cx="49766" cy="49966"/>
            </a:xfrm>
            <a:custGeom>
              <a:avLst/>
              <a:gdLst/>
              <a:ahLst/>
              <a:cxnLst/>
              <a:rect l="l" t="t" r="r" b="b"/>
              <a:pathLst>
                <a:path w="745" h="748" extrusionOk="0">
                  <a:moveTo>
                    <a:pt x="745" y="375"/>
                  </a:moveTo>
                  <a:cubicBezTo>
                    <a:pt x="745" y="581"/>
                    <a:pt x="578" y="747"/>
                    <a:pt x="372" y="747"/>
                  </a:cubicBezTo>
                  <a:cubicBezTo>
                    <a:pt x="167" y="747"/>
                    <a:pt x="0" y="581"/>
                    <a:pt x="0" y="375"/>
                  </a:cubicBezTo>
                  <a:cubicBezTo>
                    <a:pt x="0" y="169"/>
                    <a:pt x="167" y="0"/>
                    <a:pt x="372" y="0"/>
                  </a:cubicBezTo>
                  <a:cubicBezTo>
                    <a:pt x="578" y="0"/>
                    <a:pt x="745" y="169"/>
                    <a:pt x="745" y="37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5;p31">
              <a:extLst>
                <a:ext uri="{FF2B5EF4-FFF2-40B4-BE49-F238E27FC236}">
                  <a16:creationId xmlns:a16="http://schemas.microsoft.com/office/drawing/2014/main" id="{6414864A-6512-4C81-E212-F9BBDDC4B021}"/>
                </a:ext>
              </a:extLst>
            </p:cNvPr>
            <p:cNvSpPr/>
            <p:nvPr/>
          </p:nvSpPr>
          <p:spPr>
            <a:xfrm>
              <a:off x="5314134" y="875835"/>
              <a:ext cx="49966" cy="50033"/>
            </a:xfrm>
            <a:custGeom>
              <a:avLst/>
              <a:gdLst/>
              <a:ahLst/>
              <a:cxnLst/>
              <a:rect l="l" t="t" r="r" b="b"/>
              <a:pathLst>
                <a:path w="748" h="749" extrusionOk="0">
                  <a:moveTo>
                    <a:pt x="748" y="376"/>
                  </a:moveTo>
                  <a:cubicBezTo>
                    <a:pt x="748" y="582"/>
                    <a:pt x="581" y="748"/>
                    <a:pt x="376" y="748"/>
                  </a:cubicBezTo>
                  <a:cubicBezTo>
                    <a:pt x="170" y="748"/>
                    <a:pt x="1" y="582"/>
                    <a:pt x="1" y="376"/>
                  </a:cubicBezTo>
                  <a:cubicBezTo>
                    <a:pt x="1" y="170"/>
                    <a:pt x="170" y="1"/>
                    <a:pt x="376" y="1"/>
                  </a:cubicBezTo>
                  <a:cubicBezTo>
                    <a:pt x="581" y="1"/>
                    <a:pt x="748" y="170"/>
                    <a:pt x="748" y="3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6;p31">
              <a:extLst>
                <a:ext uri="{FF2B5EF4-FFF2-40B4-BE49-F238E27FC236}">
                  <a16:creationId xmlns:a16="http://schemas.microsoft.com/office/drawing/2014/main" id="{C2211CBE-ADDB-9E3F-D15E-09B2DF88BB94}"/>
                </a:ext>
              </a:extLst>
            </p:cNvPr>
            <p:cNvSpPr/>
            <p:nvPr/>
          </p:nvSpPr>
          <p:spPr>
            <a:xfrm>
              <a:off x="5122283" y="1295342"/>
              <a:ext cx="56112" cy="40214"/>
            </a:xfrm>
            <a:custGeom>
              <a:avLst/>
              <a:gdLst/>
              <a:ahLst/>
              <a:cxnLst/>
              <a:rect l="l" t="t" r="r" b="b"/>
              <a:pathLst>
                <a:path w="840" h="602" extrusionOk="0">
                  <a:moveTo>
                    <a:pt x="736" y="602"/>
                  </a:moveTo>
                  <a:lnTo>
                    <a:pt x="840" y="183"/>
                  </a:lnTo>
                  <a:lnTo>
                    <a:pt x="104" y="1"/>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7;p31">
              <a:extLst>
                <a:ext uri="{FF2B5EF4-FFF2-40B4-BE49-F238E27FC236}">
                  <a16:creationId xmlns:a16="http://schemas.microsoft.com/office/drawing/2014/main" id="{5316BE91-C8DE-3FC7-F4FD-8570328E9B29}"/>
                </a:ext>
              </a:extLst>
            </p:cNvPr>
            <p:cNvSpPr/>
            <p:nvPr/>
          </p:nvSpPr>
          <p:spPr>
            <a:xfrm>
              <a:off x="5066371" y="1259470"/>
              <a:ext cx="62926" cy="74883"/>
            </a:xfrm>
            <a:custGeom>
              <a:avLst/>
              <a:gdLst/>
              <a:ahLst/>
              <a:cxnLst/>
              <a:rect l="l" t="t" r="r" b="b"/>
              <a:pathLst>
                <a:path w="942" h="1121" extrusionOk="0">
                  <a:moveTo>
                    <a:pt x="0" y="1120"/>
                  </a:moveTo>
                  <a:lnTo>
                    <a:pt x="280" y="1"/>
                  </a:lnTo>
                  <a:lnTo>
                    <a:pt x="941" y="538"/>
                  </a:lnTo>
                  <a:lnTo>
                    <a:pt x="837"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08;p31">
              <a:extLst>
                <a:ext uri="{FF2B5EF4-FFF2-40B4-BE49-F238E27FC236}">
                  <a16:creationId xmlns:a16="http://schemas.microsoft.com/office/drawing/2014/main" id="{09CFDA6D-A3BD-1F90-9F4B-F0F2DA67628B}"/>
                </a:ext>
              </a:extLst>
            </p:cNvPr>
            <p:cNvSpPr/>
            <p:nvPr/>
          </p:nvSpPr>
          <p:spPr>
            <a:xfrm>
              <a:off x="5152878" y="1158267"/>
              <a:ext cx="56112" cy="40280"/>
            </a:xfrm>
            <a:custGeom>
              <a:avLst/>
              <a:gdLst/>
              <a:ahLst/>
              <a:cxnLst/>
              <a:rect l="l" t="t" r="r" b="b"/>
              <a:pathLst>
                <a:path w="840" h="603" extrusionOk="0">
                  <a:moveTo>
                    <a:pt x="736" y="602"/>
                  </a:moveTo>
                  <a:lnTo>
                    <a:pt x="840" y="184"/>
                  </a:lnTo>
                  <a:lnTo>
                    <a:pt x="104" y="1"/>
                  </a:lnTo>
                  <a:lnTo>
                    <a:pt x="0" y="4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9;p31">
              <a:extLst>
                <a:ext uri="{FF2B5EF4-FFF2-40B4-BE49-F238E27FC236}">
                  <a16:creationId xmlns:a16="http://schemas.microsoft.com/office/drawing/2014/main" id="{FE5CA24E-D335-D7FD-A4EF-98E63B2749F6}"/>
                </a:ext>
              </a:extLst>
            </p:cNvPr>
            <p:cNvSpPr/>
            <p:nvPr/>
          </p:nvSpPr>
          <p:spPr>
            <a:xfrm>
              <a:off x="5097099" y="1122462"/>
              <a:ext cx="62792" cy="74816"/>
            </a:xfrm>
            <a:custGeom>
              <a:avLst/>
              <a:gdLst/>
              <a:ahLst/>
              <a:cxnLst/>
              <a:rect l="l" t="t" r="r" b="b"/>
              <a:pathLst>
                <a:path w="940" h="1120" extrusionOk="0">
                  <a:moveTo>
                    <a:pt x="0" y="1120"/>
                  </a:moveTo>
                  <a:lnTo>
                    <a:pt x="278" y="0"/>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0;p31">
              <a:extLst>
                <a:ext uri="{FF2B5EF4-FFF2-40B4-BE49-F238E27FC236}">
                  <a16:creationId xmlns:a16="http://schemas.microsoft.com/office/drawing/2014/main" id="{CAF0DB22-77F9-77B8-6FF5-5300542C4882}"/>
                </a:ext>
              </a:extLst>
            </p:cNvPr>
            <p:cNvSpPr/>
            <p:nvPr/>
          </p:nvSpPr>
          <p:spPr>
            <a:xfrm>
              <a:off x="5188883" y="1015849"/>
              <a:ext cx="56312" cy="40214"/>
            </a:xfrm>
            <a:custGeom>
              <a:avLst/>
              <a:gdLst/>
              <a:ahLst/>
              <a:cxnLst/>
              <a:rect l="l" t="t" r="r" b="b"/>
              <a:pathLst>
                <a:path w="843" h="602" extrusionOk="0">
                  <a:moveTo>
                    <a:pt x="738" y="602"/>
                  </a:moveTo>
                  <a:lnTo>
                    <a:pt x="842" y="183"/>
                  </a:lnTo>
                  <a:lnTo>
                    <a:pt x="104" y="0"/>
                  </a:lnTo>
                  <a:lnTo>
                    <a:pt x="0"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1;p31">
              <a:extLst>
                <a:ext uri="{FF2B5EF4-FFF2-40B4-BE49-F238E27FC236}">
                  <a16:creationId xmlns:a16="http://schemas.microsoft.com/office/drawing/2014/main" id="{BDF49AFA-5C78-076A-551A-1E13B1C051DE}"/>
                </a:ext>
              </a:extLst>
            </p:cNvPr>
            <p:cNvSpPr/>
            <p:nvPr/>
          </p:nvSpPr>
          <p:spPr>
            <a:xfrm>
              <a:off x="5133105" y="979977"/>
              <a:ext cx="62792" cy="74883"/>
            </a:xfrm>
            <a:custGeom>
              <a:avLst/>
              <a:gdLst/>
              <a:ahLst/>
              <a:cxnLst/>
              <a:rect l="l" t="t" r="r" b="b"/>
              <a:pathLst>
                <a:path w="940" h="1121" extrusionOk="0">
                  <a:moveTo>
                    <a:pt x="0" y="1120"/>
                  </a:moveTo>
                  <a:lnTo>
                    <a:pt x="278" y="1"/>
                  </a:lnTo>
                  <a:lnTo>
                    <a:pt x="939" y="537"/>
                  </a:lnTo>
                  <a:lnTo>
                    <a:pt x="835"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2;p31">
              <a:extLst>
                <a:ext uri="{FF2B5EF4-FFF2-40B4-BE49-F238E27FC236}">
                  <a16:creationId xmlns:a16="http://schemas.microsoft.com/office/drawing/2014/main" id="{47257099-30A1-3B63-9F71-C919937673A5}"/>
                </a:ext>
              </a:extLst>
            </p:cNvPr>
            <p:cNvSpPr/>
            <p:nvPr/>
          </p:nvSpPr>
          <p:spPr>
            <a:xfrm>
              <a:off x="5228563" y="871560"/>
              <a:ext cx="56179" cy="40214"/>
            </a:xfrm>
            <a:custGeom>
              <a:avLst/>
              <a:gdLst/>
              <a:ahLst/>
              <a:cxnLst/>
              <a:rect l="l" t="t" r="r" b="b"/>
              <a:pathLst>
                <a:path w="841" h="602" extrusionOk="0">
                  <a:moveTo>
                    <a:pt x="736" y="602"/>
                  </a:moveTo>
                  <a:lnTo>
                    <a:pt x="840" y="183"/>
                  </a:lnTo>
                  <a:lnTo>
                    <a:pt x="105" y="0"/>
                  </a:lnTo>
                  <a:lnTo>
                    <a:pt x="1" y="41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3;p31">
              <a:extLst>
                <a:ext uri="{FF2B5EF4-FFF2-40B4-BE49-F238E27FC236}">
                  <a16:creationId xmlns:a16="http://schemas.microsoft.com/office/drawing/2014/main" id="{E8776CA0-9AD3-F45F-6705-CCCBC9BF73B0}"/>
                </a:ext>
              </a:extLst>
            </p:cNvPr>
            <p:cNvSpPr/>
            <p:nvPr/>
          </p:nvSpPr>
          <p:spPr>
            <a:xfrm>
              <a:off x="5172784" y="835688"/>
              <a:ext cx="62792" cy="74883"/>
            </a:xfrm>
            <a:custGeom>
              <a:avLst/>
              <a:gdLst/>
              <a:ahLst/>
              <a:cxnLst/>
              <a:rect l="l" t="t" r="r" b="b"/>
              <a:pathLst>
                <a:path w="940" h="1121" extrusionOk="0">
                  <a:moveTo>
                    <a:pt x="1" y="1120"/>
                  </a:moveTo>
                  <a:lnTo>
                    <a:pt x="278" y="1"/>
                  </a:lnTo>
                  <a:lnTo>
                    <a:pt x="940" y="537"/>
                  </a:lnTo>
                  <a:lnTo>
                    <a:pt x="836" y="9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4;p31">
              <a:extLst>
                <a:ext uri="{FF2B5EF4-FFF2-40B4-BE49-F238E27FC236}">
                  <a16:creationId xmlns:a16="http://schemas.microsoft.com/office/drawing/2014/main" id="{12B69515-A328-AFB6-7617-BC5D8ECF1146}"/>
                </a:ext>
              </a:extLst>
            </p:cNvPr>
            <p:cNvSpPr/>
            <p:nvPr/>
          </p:nvSpPr>
          <p:spPr>
            <a:xfrm>
              <a:off x="5133706" y="3595278"/>
              <a:ext cx="255911" cy="47027"/>
            </a:xfrm>
            <a:custGeom>
              <a:avLst/>
              <a:gdLst/>
              <a:ahLst/>
              <a:cxnLst/>
              <a:rect l="l" t="t" r="r" b="b"/>
              <a:pathLst>
                <a:path w="3831" h="704" extrusionOk="0">
                  <a:moveTo>
                    <a:pt x="3479" y="703"/>
                  </a:moveTo>
                  <a:lnTo>
                    <a:pt x="352" y="703"/>
                  </a:lnTo>
                  <a:cubicBezTo>
                    <a:pt x="158" y="703"/>
                    <a:pt x="0" y="546"/>
                    <a:pt x="0" y="352"/>
                  </a:cubicBezTo>
                  <a:lnTo>
                    <a:pt x="0" y="352"/>
                  </a:lnTo>
                  <a:cubicBezTo>
                    <a:pt x="0" y="158"/>
                    <a:pt x="158" y="0"/>
                    <a:pt x="352" y="0"/>
                  </a:cubicBezTo>
                  <a:lnTo>
                    <a:pt x="3479" y="0"/>
                  </a:lnTo>
                  <a:cubicBezTo>
                    <a:pt x="3673" y="0"/>
                    <a:pt x="3831" y="158"/>
                    <a:pt x="3831" y="352"/>
                  </a:cubicBezTo>
                  <a:lnTo>
                    <a:pt x="3831" y="352"/>
                  </a:lnTo>
                  <a:cubicBezTo>
                    <a:pt x="3831" y="546"/>
                    <a:pt x="3673"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5;p31">
              <a:extLst>
                <a:ext uri="{FF2B5EF4-FFF2-40B4-BE49-F238E27FC236}">
                  <a16:creationId xmlns:a16="http://schemas.microsoft.com/office/drawing/2014/main" id="{9838A4A2-45C4-30E2-876D-D4A447339306}"/>
                </a:ext>
              </a:extLst>
            </p:cNvPr>
            <p:cNvSpPr/>
            <p:nvPr/>
          </p:nvSpPr>
          <p:spPr>
            <a:xfrm>
              <a:off x="5202177" y="3611644"/>
              <a:ext cx="17969" cy="18170"/>
            </a:xfrm>
            <a:custGeom>
              <a:avLst/>
              <a:gdLst/>
              <a:ahLst/>
              <a:cxnLst/>
              <a:rect l="l" t="t" r="r" b="b"/>
              <a:pathLst>
                <a:path w="269" h="272" extrusionOk="0">
                  <a:moveTo>
                    <a:pt x="268" y="135"/>
                  </a:moveTo>
                  <a:cubicBezTo>
                    <a:pt x="268" y="211"/>
                    <a:pt x="208" y="271"/>
                    <a:pt x="134" y="271"/>
                  </a:cubicBezTo>
                  <a:cubicBezTo>
                    <a:pt x="60" y="271"/>
                    <a:pt x="0" y="211"/>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6;p31">
              <a:extLst>
                <a:ext uri="{FF2B5EF4-FFF2-40B4-BE49-F238E27FC236}">
                  <a16:creationId xmlns:a16="http://schemas.microsoft.com/office/drawing/2014/main" id="{1C573E1C-4431-03CA-C322-BFA6195DB578}"/>
                </a:ext>
              </a:extLst>
            </p:cNvPr>
            <p:cNvSpPr/>
            <p:nvPr/>
          </p:nvSpPr>
          <p:spPr>
            <a:xfrm>
              <a:off x="5235844" y="3611644"/>
              <a:ext cx="17969" cy="18170"/>
            </a:xfrm>
            <a:custGeom>
              <a:avLst/>
              <a:gdLst/>
              <a:ahLst/>
              <a:cxnLst/>
              <a:rect l="l" t="t" r="r" b="b"/>
              <a:pathLst>
                <a:path w="269" h="272" extrusionOk="0">
                  <a:moveTo>
                    <a:pt x="269" y="135"/>
                  </a:moveTo>
                  <a:cubicBezTo>
                    <a:pt x="269" y="211"/>
                    <a:pt x="208" y="271"/>
                    <a:pt x="134" y="271"/>
                  </a:cubicBezTo>
                  <a:cubicBezTo>
                    <a:pt x="60" y="271"/>
                    <a:pt x="0" y="211"/>
                    <a:pt x="0" y="135"/>
                  </a:cubicBezTo>
                  <a:cubicBezTo>
                    <a:pt x="0" y="61"/>
                    <a:pt x="60" y="1"/>
                    <a:pt x="134" y="1"/>
                  </a:cubicBezTo>
                  <a:cubicBezTo>
                    <a:pt x="208"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7;p31">
              <a:extLst>
                <a:ext uri="{FF2B5EF4-FFF2-40B4-BE49-F238E27FC236}">
                  <a16:creationId xmlns:a16="http://schemas.microsoft.com/office/drawing/2014/main" id="{925BF5AD-F865-AFA5-2554-655FB78CD22D}"/>
                </a:ext>
              </a:extLst>
            </p:cNvPr>
            <p:cNvSpPr/>
            <p:nvPr/>
          </p:nvSpPr>
          <p:spPr>
            <a:xfrm>
              <a:off x="5269512" y="3611644"/>
              <a:ext cx="17969" cy="18170"/>
            </a:xfrm>
            <a:custGeom>
              <a:avLst/>
              <a:gdLst/>
              <a:ahLst/>
              <a:cxnLst/>
              <a:rect l="l" t="t" r="r" b="b"/>
              <a:pathLst>
                <a:path w="269"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18;p31">
              <a:extLst>
                <a:ext uri="{FF2B5EF4-FFF2-40B4-BE49-F238E27FC236}">
                  <a16:creationId xmlns:a16="http://schemas.microsoft.com/office/drawing/2014/main" id="{DD88D496-49F3-8F03-6F68-C2F293840CF6}"/>
                </a:ext>
              </a:extLst>
            </p:cNvPr>
            <p:cNvSpPr/>
            <p:nvPr/>
          </p:nvSpPr>
          <p:spPr>
            <a:xfrm>
              <a:off x="5303179" y="3611644"/>
              <a:ext cx="18036" cy="18170"/>
            </a:xfrm>
            <a:custGeom>
              <a:avLst/>
              <a:gdLst/>
              <a:ahLst/>
              <a:cxnLst/>
              <a:rect l="l" t="t" r="r" b="b"/>
              <a:pathLst>
                <a:path w="270" h="272" extrusionOk="0">
                  <a:moveTo>
                    <a:pt x="269" y="135"/>
                  </a:moveTo>
                  <a:cubicBezTo>
                    <a:pt x="269" y="211"/>
                    <a:pt x="209" y="271"/>
                    <a:pt x="135" y="271"/>
                  </a:cubicBezTo>
                  <a:cubicBezTo>
                    <a:pt x="61" y="271"/>
                    <a:pt x="1" y="211"/>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19;p31">
              <a:extLst>
                <a:ext uri="{FF2B5EF4-FFF2-40B4-BE49-F238E27FC236}">
                  <a16:creationId xmlns:a16="http://schemas.microsoft.com/office/drawing/2014/main" id="{AE47C6D6-1E04-5B38-002E-7E6EFFA7CFF3}"/>
                </a:ext>
              </a:extLst>
            </p:cNvPr>
            <p:cNvSpPr/>
            <p:nvPr/>
          </p:nvSpPr>
          <p:spPr>
            <a:xfrm>
              <a:off x="5199037" y="3477709"/>
              <a:ext cx="255911" cy="47027"/>
            </a:xfrm>
            <a:custGeom>
              <a:avLst/>
              <a:gdLst/>
              <a:ahLst/>
              <a:cxnLst/>
              <a:rect l="l" t="t" r="r" b="b"/>
              <a:pathLst>
                <a:path w="3831" h="704" extrusionOk="0">
                  <a:moveTo>
                    <a:pt x="3479" y="703"/>
                  </a:moveTo>
                  <a:lnTo>
                    <a:pt x="355" y="703"/>
                  </a:lnTo>
                  <a:cubicBezTo>
                    <a:pt x="160" y="703"/>
                    <a:pt x="1" y="546"/>
                    <a:pt x="1" y="352"/>
                  </a:cubicBezTo>
                  <a:lnTo>
                    <a:pt x="1" y="352"/>
                  </a:lnTo>
                  <a:cubicBezTo>
                    <a:pt x="1" y="158"/>
                    <a:pt x="160" y="0"/>
                    <a:pt x="355" y="0"/>
                  </a:cubicBezTo>
                  <a:lnTo>
                    <a:pt x="3479" y="0"/>
                  </a:lnTo>
                  <a:cubicBezTo>
                    <a:pt x="3674" y="0"/>
                    <a:pt x="3831" y="158"/>
                    <a:pt x="3831" y="352"/>
                  </a:cubicBezTo>
                  <a:lnTo>
                    <a:pt x="3831" y="352"/>
                  </a:lnTo>
                  <a:cubicBezTo>
                    <a:pt x="3831" y="546"/>
                    <a:pt x="3674" y="703"/>
                    <a:pt x="3479"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0;p31">
              <a:extLst>
                <a:ext uri="{FF2B5EF4-FFF2-40B4-BE49-F238E27FC236}">
                  <a16:creationId xmlns:a16="http://schemas.microsoft.com/office/drawing/2014/main" id="{876D2368-1738-7B1D-06B8-278FF9DE5D8F}"/>
                </a:ext>
              </a:extLst>
            </p:cNvPr>
            <p:cNvSpPr/>
            <p:nvPr/>
          </p:nvSpPr>
          <p:spPr>
            <a:xfrm>
              <a:off x="5267508" y="3494209"/>
              <a:ext cx="18170" cy="17969"/>
            </a:xfrm>
            <a:custGeom>
              <a:avLst/>
              <a:gdLst/>
              <a:ahLst/>
              <a:cxnLst/>
              <a:rect l="l" t="t" r="r" b="b"/>
              <a:pathLst>
                <a:path w="272" h="269" extrusionOk="0">
                  <a:moveTo>
                    <a:pt x="271" y="135"/>
                  </a:moveTo>
                  <a:cubicBezTo>
                    <a:pt x="271" y="209"/>
                    <a:pt x="211" y="269"/>
                    <a:pt x="137" y="269"/>
                  </a:cubicBezTo>
                  <a:cubicBezTo>
                    <a:pt x="61" y="269"/>
                    <a:pt x="0" y="209"/>
                    <a:pt x="0" y="135"/>
                  </a:cubicBezTo>
                  <a:cubicBezTo>
                    <a:pt x="0" y="61"/>
                    <a:pt x="61" y="1"/>
                    <a:pt x="137"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1;p31">
              <a:extLst>
                <a:ext uri="{FF2B5EF4-FFF2-40B4-BE49-F238E27FC236}">
                  <a16:creationId xmlns:a16="http://schemas.microsoft.com/office/drawing/2014/main" id="{AE994600-1C24-572F-B1BA-62B3575C52D3}"/>
                </a:ext>
              </a:extLst>
            </p:cNvPr>
            <p:cNvSpPr/>
            <p:nvPr/>
          </p:nvSpPr>
          <p:spPr>
            <a:xfrm>
              <a:off x="5301175" y="3494209"/>
              <a:ext cx="18170" cy="17969"/>
            </a:xfrm>
            <a:custGeom>
              <a:avLst/>
              <a:gdLst/>
              <a:ahLst/>
              <a:cxnLst/>
              <a:rect l="l" t="t" r="r" b="b"/>
              <a:pathLst>
                <a:path w="272" h="269" extrusionOk="0">
                  <a:moveTo>
                    <a:pt x="271" y="135"/>
                  </a:moveTo>
                  <a:cubicBezTo>
                    <a:pt x="271" y="209"/>
                    <a:pt x="211" y="269"/>
                    <a:pt x="135" y="269"/>
                  </a:cubicBezTo>
                  <a:cubicBezTo>
                    <a:pt x="61" y="269"/>
                    <a:pt x="1" y="209"/>
                    <a:pt x="1" y="135"/>
                  </a:cubicBezTo>
                  <a:cubicBezTo>
                    <a:pt x="1" y="61"/>
                    <a:pt x="61" y="1"/>
                    <a:pt x="135" y="1"/>
                  </a:cubicBezTo>
                  <a:cubicBezTo>
                    <a:pt x="211" y="1"/>
                    <a:pt x="271" y="61"/>
                    <a:pt x="271"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2;p31">
              <a:extLst>
                <a:ext uri="{FF2B5EF4-FFF2-40B4-BE49-F238E27FC236}">
                  <a16:creationId xmlns:a16="http://schemas.microsoft.com/office/drawing/2014/main" id="{3B7BC920-2297-096E-AAB8-360079FD3A84}"/>
                </a:ext>
              </a:extLst>
            </p:cNvPr>
            <p:cNvSpPr/>
            <p:nvPr/>
          </p:nvSpPr>
          <p:spPr>
            <a:xfrm>
              <a:off x="5334842" y="3494209"/>
              <a:ext cx="18036" cy="17969"/>
            </a:xfrm>
            <a:custGeom>
              <a:avLst/>
              <a:gdLst/>
              <a:ahLst/>
              <a:cxnLst/>
              <a:rect l="l" t="t" r="r" b="b"/>
              <a:pathLst>
                <a:path w="270" h="269" extrusionOk="0">
                  <a:moveTo>
                    <a:pt x="269" y="135"/>
                  </a:moveTo>
                  <a:cubicBezTo>
                    <a:pt x="269" y="209"/>
                    <a:pt x="209" y="269"/>
                    <a:pt x="135" y="269"/>
                  </a:cubicBezTo>
                  <a:cubicBezTo>
                    <a:pt x="61" y="269"/>
                    <a:pt x="1" y="209"/>
                    <a:pt x="1" y="135"/>
                  </a:cubicBezTo>
                  <a:cubicBezTo>
                    <a:pt x="1" y="61"/>
                    <a:pt x="61" y="1"/>
                    <a:pt x="135" y="1"/>
                  </a:cubicBezTo>
                  <a:cubicBezTo>
                    <a:pt x="209" y="1"/>
                    <a:pt x="269" y="61"/>
                    <a:pt x="269"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23;p31">
              <a:extLst>
                <a:ext uri="{FF2B5EF4-FFF2-40B4-BE49-F238E27FC236}">
                  <a16:creationId xmlns:a16="http://schemas.microsoft.com/office/drawing/2014/main" id="{D2239AF3-859C-38C5-686F-EF33723E2B29}"/>
                </a:ext>
              </a:extLst>
            </p:cNvPr>
            <p:cNvSpPr/>
            <p:nvPr/>
          </p:nvSpPr>
          <p:spPr>
            <a:xfrm>
              <a:off x="5368577" y="3494209"/>
              <a:ext cx="17969" cy="17969"/>
            </a:xfrm>
            <a:custGeom>
              <a:avLst/>
              <a:gdLst/>
              <a:ahLst/>
              <a:cxnLst/>
              <a:rect l="l" t="t" r="r" b="b"/>
              <a:pathLst>
                <a:path w="269" h="269" extrusionOk="0">
                  <a:moveTo>
                    <a:pt x="268" y="135"/>
                  </a:moveTo>
                  <a:cubicBezTo>
                    <a:pt x="268" y="209"/>
                    <a:pt x="208" y="269"/>
                    <a:pt x="134" y="269"/>
                  </a:cubicBezTo>
                  <a:cubicBezTo>
                    <a:pt x="60" y="269"/>
                    <a:pt x="0" y="209"/>
                    <a:pt x="0" y="135"/>
                  </a:cubicBezTo>
                  <a:cubicBezTo>
                    <a:pt x="0" y="61"/>
                    <a:pt x="60" y="1"/>
                    <a:pt x="134" y="1"/>
                  </a:cubicBezTo>
                  <a:cubicBezTo>
                    <a:pt x="208" y="1"/>
                    <a:pt x="268" y="61"/>
                    <a:pt x="268" y="1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24;p31">
              <a:extLst>
                <a:ext uri="{FF2B5EF4-FFF2-40B4-BE49-F238E27FC236}">
                  <a16:creationId xmlns:a16="http://schemas.microsoft.com/office/drawing/2014/main" id="{30D4913C-9326-7A83-AB65-F47CEC285A75}"/>
                </a:ext>
              </a:extLst>
            </p:cNvPr>
            <p:cNvSpPr/>
            <p:nvPr/>
          </p:nvSpPr>
          <p:spPr>
            <a:xfrm>
              <a:off x="5210460" y="1709437"/>
              <a:ext cx="168937" cy="13961"/>
            </a:xfrm>
            <a:custGeom>
              <a:avLst/>
              <a:gdLst/>
              <a:ahLst/>
              <a:cxnLst/>
              <a:rect l="l" t="t" r="r" b="b"/>
              <a:pathLst>
                <a:path w="2529" h="209" extrusionOk="0">
                  <a:moveTo>
                    <a:pt x="1" y="0"/>
                  </a:moveTo>
                  <a:lnTo>
                    <a:pt x="2529" y="0"/>
                  </a:lnTo>
                  <a:lnTo>
                    <a:pt x="2529" y="208"/>
                  </a:lnTo>
                  <a:lnTo>
                    <a:pt x="1" y="208"/>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25;p31">
              <a:extLst>
                <a:ext uri="{FF2B5EF4-FFF2-40B4-BE49-F238E27FC236}">
                  <a16:creationId xmlns:a16="http://schemas.microsoft.com/office/drawing/2014/main" id="{9EAC3C80-CF1E-9A25-C5AA-BC82C3659C6A}"/>
                </a:ext>
              </a:extLst>
            </p:cNvPr>
            <p:cNvSpPr/>
            <p:nvPr/>
          </p:nvSpPr>
          <p:spPr>
            <a:xfrm>
              <a:off x="5210460" y="1866351"/>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26;p31">
              <a:extLst>
                <a:ext uri="{FF2B5EF4-FFF2-40B4-BE49-F238E27FC236}">
                  <a16:creationId xmlns:a16="http://schemas.microsoft.com/office/drawing/2014/main" id="{D10A314F-C68C-E112-CDD7-A69F3777840C}"/>
                </a:ext>
              </a:extLst>
            </p:cNvPr>
            <p:cNvSpPr/>
            <p:nvPr/>
          </p:nvSpPr>
          <p:spPr>
            <a:xfrm>
              <a:off x="5210460" y="2023332"/>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27;p31">
              <a:extLst>
                <a:ext uri="{FF2B5EF4-FFF2-40B4-BE49-F238E27FC236}">
                  <a16:creationId xmlns:a16="http://schemas.microsoft.com/office/drawing/2014/main" id="{158E7095-AA24-79D0-AD00-B5C1E724F778}"/>
                </a:ext>
              </a:extLst>
            </p:cNvPr>
            <p:cNvSpPr/>
            <p:nvPr/>
          </p:nvSpPr>
          <p:spPr>
            <a:xfrm>
              <a:off x="5210460" y="2180513"/>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28;p31">
              <a:extLst>
                <a:ext uri="{FF2B5EF4-FFF2-40B4-BE49-F238E27FC236}">
                  <a16:creationId xmlns:a16="http://schemas.microsoft.com/office/drawing/2014/main" id="{37C9FA43-B4A6-31E9-12BC-B41A91EC88AB}"/>
                </a:ext>
              </a:extLst>
            </p:cNvPr>
            <p:cNvSpPr/>
            <p:nvPr/>
          </p:nvSpPr>
          <p:spPr>
            <a:xfrm>
              <a:off x="5210460" y="2337494"/>
              <a:ext cx="168937" cy="13761"/>
            </a:xfrm>
            <a:custGeom>
              <a:avLst/>
              <a:gdLst/>
              <a:ahLst/>
              <a:cxnLst/>
              <a:rect l="l" t="t" r="r" b="b"/>
              <a:pathLst>
                <a:path w="2529" h="206" extrusionOk="0">
                  <a:moveTo>
                    <a:pt x="1" y="0"/>
                  </a:moveTo>
                  <a:lnTo>
                    <a:pt x="2529" y="0"/>
                  </a:lnTo>
                  <a:lnTo>
                    <a:pt x="2529" y="206"/>
                  </a:lnTo>
                  <a:lnTo>
                    <a:pt x="1" y="20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29;p31">
              <a:extLst>
                <a:ext uri="{FF2B5EF4-FFF2-40B4-BE49-F238E27FC236}">
                  <a16:creationId xmlns:a16="http://schemas.microsoft.com/office/drawing/2014/main" id="{B8843DFB-2E84-92A2-220B-4CFD9E6A24D6}"/>
                </a:ext>
              </a:extLst>
            </p:cNvPr>
            <p:cNvSpPr/>
            <p:nvPr/>
          </p:nvSpPr>
          <p:spPr>
            <a:xfrm>
              <a:off x="5210460" y="2494408"/>
              <a:ext cx="168937" cy="14028"/>
            </a:xfrm>
            <a:custGeom>
              <a:avLst/>
              <a:gdLst/>
              <a:ahLst/>
              <a:cxnLst/>
              <a:rect l="l" t="t" r="r" b="b"/>
              <a:pathLst>
                <a:path w="2529" h="210"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30;p31">
              <a:extLst>
                <a:ext uri="{FF2B5EF4-FFF2-40B4-BE49-F238E27FC236}">
                  <a16:creationId xmlns:a16="http://schemas.microsoft.com/office/drawing/2014/main" id="{120CCBF0-A9C6-3239-9230-336F720BBA8A}"/>
                </a:ext>
              </a:extLst>
            </p:cNvPr>
            <p:cNvSpPr/>
            <p:nvPr/>
          </p:nvSpPr>
          <p:spPr>
            <a:xfrm>
              <a:off x="5210460" y="2651389"/>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31;p31">
              <a:extLst>
                <a:ext uri="{FF2B5EF4-FFF2-40B4-BE49-F238E27FC236}">
                  <a16:creationId xmlns:a16="http://schemas.microsoft.com/office/drawing/2014/main" id="{48ACEA1E-4746-B552-F2B7-62802A58AE9B}"/>
                </a:ext>
              </a:extLst>
            </p:cNvPr>
            <p:cNvSpPr/>
            <p:nvPr/>
          </p:nvSpPr>
          <p:spPr>
            <a:xfrm>
              <a:off x="5210460" y="2808370"/>
              <a:ext cx="168937" cy="13961"/>
            </a:xfrm>
            <a:custGeom>
              <a:avLst/>
              <a:gdLst/>
              <a:ahLst/>
              <a:cxnLst/>
              <a:rect l="l" t="t" r="r" b="b"/>
              <a:pathLst>
                <a:path w="2529" h="209" extrusionOk="0">
                  <a:moveTo>
                    <a:pt x="1" y="1"/>
                  </a:moveTo>
                  <a:lnTo>
                    <a:pt x="2529" y="1"/>
                  </a:lnTo>
                  <a:lnTo>
                    <a:pt x="2529" y="209"/>
                  </a:lnTo>
                  <a:lnTo>
                    <a:pt x="1" y="20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32;p31">
              <a:extLst>
                <a:ext uri="{FF2B5EF4-FFF2-40B4-BE49-F238E27FC236}">
                  <a16:creationId xmlns:a16="http://schemas.microsoft.com/office/drawing/2014/main" id="{55507541-F8C5-F296-3BAF-AC539CE9B96F}"/>
                </a:ext>
              </a:extLst>
            </p:cNvPr>
            <p:cNvSpPr/>
            <p:nvPr/>
          </p:nvSpPr>
          <p:spPr>
            <a:xfrm>
              <a:off x="5210460" y="2965484"/>
              <a:ext cx="168937" cy="13828"/>
            </a:xfrm>
            <a:custGeom>
              <a:avLst/>
              <a:gdLst/>
              <a:ahLst/>
              <a:cxnLst/>
              <a:rect l="l" t="t" r="r" b="b"/>
              <a:pathLst>
                <a:path w="2529" h="207" extrusionOk="0">
                  <a:moveTo>
                    <a:pt x="1" y="1"/>
                  </a:moveTo>
                  <a:lnTo>
                    <a:pt x="2529" y="1"/>
                  </a:lnTo>
                  <a:lnTo>
                    <a:pt x="2529" y="207"/>
                  </a:lnTo>
                  <a:lnTo>
                    <a:pt x="1" y="20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33;p31">
              <a:extLst>
                <a:ext uri="{FF2B5EF4-FFF2-40B4-BE49-F238E27FC236}">
                  <a16:creationId xmlns:a16="http://schemas.microsoft.com/office/drawing/2014/main" id="{73CA5357-44BE-ED40-64FB-5BEEC91E54D5}"/>
                </a:ext>
              </a:extLst>
            </p:cNvPr>
            <p:cNvSpPr/>
            <p:nvPr/>
          </p:nvSpPr>
          <p:spPr>
            <a:xfrm>
              <a:off x="5151943" y="3945646"/>
              <a:ext cx="286038" cy="138810"/>
            </a:xfrm>
            <a:custGeom>
              <a:avLst/>
              <a:gdLst/>
              <a:ahLst/>
              <a:cxnLst/>
              <a:rect l="l" t="t" r="r" b="b"/>
              <a:pathLst>
                <a:path w="4282" h="2078" extrusionOk="0">
                  <a:moveTo>
                    <a:pt x="0" y="1039"/>
                  </a:moveTo>
                  <a:lnTo>
                    <a:pt x="0" y="1039"/>
                  </a:lnTo>
                  <a:cubicBezTo>
                    <a:pt x="0" y="466"/>
                    <a:pt x="107" y="1"/>
                    <a:pt x="236" y="1"/>
                  </a:cubicBezTo>
                  <a:lnTo>
                    <a:pt x="4046" y="1"/>
                  </a:lnTo>
                  <a:cubicBezTo>
                    <a:pt x="4175" y="1"/>
                    <a:pt x="4282" y="466"/>
                    <a:pt x="4282" y="1039"/>
                  </a:cubicBezTo>
                  <a:lnTo>
                    <a:pt x="4282" y="1039"/>
                  </a:lnTo>
                  <a:cubicBezTo>
                    <a:pt x="4282" y="1613"/>
                    <a:pt x="4175" y="2078"/>
                    <a:pt x="4046" y="2078"/>
                  </a:cubicBezTo>
                  <a:lnTo>
                    <a:pt x="236" y="2078"/>
                  </a:lnTo>
                  <a:cubicBezTo>
                    <a:pt x="107" y="2078"/>
                    <a:pt x="0" y="1613"/>
                    <a:pt x="0" y="1039"/>
                  </a:cubicBezTo>
                  <a:close/>
                </a:path>
              </a:pathLst>
            </a:custGeom>
            <a:solidFill>
              <a:schemeClr val="accent4"/>
            </a:solidFill>
            <a:ln w="952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34;p31">
              <a:extLst>
                <a:ext uri="{FF2B5EF4-FFF2-40B4-BE49-F238E27FC236}">
                  <a16:creationId xmlns:a16="http://schemas.microsoft.com/office/drawing/2014/main" id="{F4990773-AD05-8AD9-3A7B-21D48B3F1118}"/>
                </a:ext>
              </a:extLst>
            </p:cNvPr>
            <p:cNvSpPr/>
            <p:nvPr/>
          </p:nvSpPr>
          <p:spPr>
            <a:xfrm>
              <a:off x="5210460" y="1409036"/>
              <a:ext cx="168937" cy="29726"/>
            </a:xfrm>
            <a:custGeom>
              <a:avLst/>
              <a:gdLst/>
              <a:ahLst/>
              <a:cxnLst/>
              <a:rect l="l" t="t" r="r" b="b"/>
              <a:pathLst>
                <a:path w="2529" h="445" extrusionOk="0">
                  <a:moveTo>
                    <a:pt x="1" y="1"/>
                  </a:moveTo>
                  <a:lnTo>
                    <a:pt x="2529" y="1"/>
                  </a:lnTo>
                  <a:lnTo>
                    <a:pt x="2529" y="445"/>
                  </a:lnTo>
                  <a:lnTo>
                    <a:pt x="1" y="445"/>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35;p31">
              <a:extLst>
                <a:ext uri="{FF2B5EF4-FFF2-40B4-BE49-F238E27FC236}">
                  <a16:creationId xmlns:a16="http://schemas.microsoft.com/office/drawing/2014/main" id="{73CB2618-3B64-ACF0-47CE-F78E4FB0562D}"/>
                </a:ext>
              </a:extLst>
            </p:cNvPr>
            <p:cNvSpPr/>
            <p:nvPr/>
          </p:nvSpPr>
          <p:spPr>
            <a:xfrm>
              <a:off x="5242324" y="1405362"/>
              <a:ext cx="6413" cy="2613016"/>
            </a:xfrm>
            <a:custGeom>
              <a:avLst/>
              <a:gdLst/>
              <a:ahLst/>
              <a:cxnLst/>
              <a:rect l="l" t="t" r="r" b="b"/>
              <a:pathLst>
                <a:path w="96"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36;p31">
              <a:extLst>
                <a:ext uri="{FF2B5EF4-FFF2-40B4-BE49-F238E27FC236}">
                  <a16:creationId xmlns:a16="http://schemas.microsoft.com/office/drawing/2014/main" id="{2CD1635F-C559-4D34-C9BE-3AF6D7BD4CDF}"/>
                </a:ext>
              </a:extLst>
            </p:cNvPr>
            <p:cNvSpPr/>
            <p:nvPr/>
          </p:nvSpPr>
          <p:spPr>
            <a:xfrm>
              <a:off x="5275390" y="1405362"/>
              <a:ext cx="6212" cy="2613016"/>
            </a:xfrm>
            <a:custGeom>
              <a:avLst/>
              <a:gdLst/>
              <a:ahLst/>
              <a:cxnLst/>
              <a:rect l="l" t="t" r="r" b="b"/>
              <a:pathLst>
                <a:path w="93" h="39117" extrusionOk="0">
                  <a:moveTo>
                    <a:pt x="0" y="0"/>
                  </a:moveTo>
                  <a:lnTo>
                    <a:pt x="0" y="39116"/>
                  </a:lnTo>
                  <a:lnTo>
                    <a:pt x="93" y="39116"/>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37;p31">
              <a:extLst>
                <a:ext uri="{FF2B5EF4-FFF2-40B4-BE49-F238E27FC236}">
                  <a16:creationId xmlns:a16="http://schemas.microsoft.com/office/drawing/2014/main" id="{389DFE7C-BDF1-DE68-5FE7-C077E2119893}"/>
                </a:ext>
              </a:extLst>
            </p:cNvPr>
            <p:cNvSpPr/>
            <p:nvPr/>
          </p:nvSpPr>
          <p:spPr>
            <a:xfrm>
              <a:off x="5308323" y="1405362"/>
              <a:ext cx="6346" cy="2613016"/>
            </a:xfrm>
            <a:custGeom>
              <a:avLst/>
              <a:gdLst/>
              <a:ahLst/>
              <a:cxnLst/>
              <a:rect l="l" t="t" r="r" b="b"/>
              <a:pathLst>
                <a:path w="95" h="39117" extrusionOk="0">
                  <a:moveTo>
                    <a:pt x="0" y="0"/>
                  </a:moveTo>
                  <a:lnTo>
                    <a:pt x="0" y="39116"/>
                  </a:lnTo>
                  <a:lnTo>
                    <a:pt x="95" y="39116"/>
                  </a:lnTo>
                  <a:lnTo>
                    <a:pt x="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38;p31">
              <a:extLst>
                <a:ext uri="{FF2B5EF4-FFF2-40B4-BE49-F238E27FC236}">
                  <a16:creationId xmlns:a16="http://schemas.microsoft.com/office/drawing/2014/main" id="{AB869809-234F-F3A6-4CF0-369FECD999C7}"/>
                </a:ext>
              </a:extLst>
            </p:cNvPr>
            <p:cNvSpPr/>
            <p:nvPr/>
          </p:nvSpPr>
          <p:spPr>
            <a:xfrm>
              <a:off x="5341189" y="1405362"/>
              <a:ext cx="6413" cy="2613016"/>
            </a:xfrm>
            <a:custGeom>
              <a:avLst/>
              <a:gdLst/>
              <a:ahLst/>
              <a:cxnLst/>
              <a:rect l="l" t="t" r="r" b="b"/>
              <a:pathLst>
                <a:path w="96" h="39117" extrusionOk="0">
                  <a:moveTo>
                    <a:pt x="1" y="0"/>
                  </a:moveTo>
                  <a:lnTo>
                    <a:pt x="1" y="39116"/>
                  </a:lnTo>
                  <a:lnTo>
                    <a:pt x="96" y="39116"/>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roup 335">
            <a:extLst>
              <a:ext uri="{FF2B5EF4-FFF2-40B4-BE49-F238E27FC236}">
                <a16:creationId xmlns:a16="http://schemas.microsoft.com/office/drawing/2014/main" id="{0B9578E5-7F6B-E6ED-8DB8-E2647CDD0E3E}"/>
              </a:ext>
            </a:extLst>
          </p:cNvPr>
          <p:cNvGrpSpPr/>
          <p:nvPr/>
        </p:nvGrpSpPr>
        <p:grpSpPr>
          <a:xfrm>
            <a:off x="1270102" y="3573581"/>
            <a:ext cx="441867" cy="712918"/>
            <a:chOff x="322881" y="4128359"/>
            <a:chExt cx="441867" cy="712918"/>
          </a:xfrm>
        </p:grpSpPr>
        <p:sp>
          <p:nvSpPr>
            <p:cNvPr id="337" name="Google Shape;539;p31">
              <a:extLst>
                <a:ext uri="{FF2B5EF4-FFF2-40B4-BE49-F238E27FC236}">
                  <a16:creationId xmlns:a16="http://schemas.microsoft.com/office/drawing/2014/main" id="{06DD33DD-21CB-831A-C7CB-D4EC2B775CBC}"/>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40;p31">
              <a:extLst>
                <a:ext uri="{FF2B5EF4-FFF2-40B4-BE49-F238E27FC236}">
                  <a16:creationId xmlns:a16="http://schemas.microsoft.com/office/drawing/2014/main" id="{3336931E-1029-49AF-1DC9-ECEE6C2D01E6}"/>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41;p31">
              <a:extLst>
                <a:ext uri="{FF2B5EF4-FFF2-40B4-BE49-F238E27FC236}">
                  <a16:creationId xmlns:a16="http://schemas.microsoft.com/office/drawing/2014/main" id="{8CAFD51F-8424-E793-E039-6E46C655C6BF}"/>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542;p31">
              <a:extLst>
                <a:ext uri="{FF2B5EF4-FFF2-40B4-BE49-F238E27FC236}">
                  <a16:creationId xmlns:a16="http://schemas.microsoft.com/office/drawing/2014/main" id="{F4CF54BE-5584-E3C8-7335-5A72912E8B05}"/>
                </a:ext>
              </a:extLst>
            </p:cNvPr>
            <p:cNvGrpSpPr/>
            <p:nvPr/>
          </p:nvGrpSpPr>
          <p:grpSpPr>
            <a:xfrm>
              <a:off x="322881" y="4128359"/>
              <a:ext cx="198937" cy="248225"/>
              <a:chOff x="4391681" y="1672309"/>
              <a:chExt cx="198937" cy="248225"/>
            </a:xfrm>
          </p:grpSpPr>
          <p:sp>
            <p:nvSpPr>
              <p:cNvPr id="341" name="Google Shape;543;p31">
                <a:extLst>
                  <a:ext uri="{FF2B5EF4-FFF2-40B4-BE49-F238E27FC236}">
                    <a16:creationId xmlns:a16="http://schemas.microsoft.com/office/drawing/2014/main" id="{7D8829D6-F926-9434-E14C-572A47D23016}"/>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44;p31">
                <a:extLst>
                  <a:ext uri="{FF2B5EF4-FFF2-40B4-BE49-F238E27FC236}">
                    <a16:creationId xmlns:a16="http://schemas.microsoft.com/office/drawing/2014/main" id="{D29EB1E7-996A-25BD-4EA8-9C75BCE8BF16}"/>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45;p31">
                <a:extLst>
                  <a:ext uri="{FF2B5EF4-FFF2-40B4-BE49-F238E27FC236}">
                    <a16:creationId xmlns:a16="http://schemas.microsoft.com/office/drawing/2014/main" id="{2A993F69-CF9A-377D-12EA-6162B297E6CD}"/>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46;p31">
                <a:extLst>
                  <a:ext uri="{FF2B5EF4-FFF2-40B4-BE49-F238E27FC236}">
                    <a16:creationId xmlns:a16="http://schemas.microsoft.com/office/drawing/2014/main" id="{D8B0F674-F4D0-0C7C-9AAC-CBA10638AC73}"/>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4" name="TextBox 353">
            <a:extLst>
              <a:ext uri="{FF2B5EF4-FFF2-40B4-BE49-F238E27FC236}">
                <a16:creationId xmlns:a16="http://schemas.microsoft.com/office/drawing/2014/main" id="{3340AD49-FF8A-767B-7B34-F6B637197E75}"/>
              </a:ext>
            </a:extLst>
          </p:cNvPr>
          <p:cNvSpPr txBox="1"/>
          <p:nvPr/>
        </p:nvSpPr>
        <p:spPr>
          <a:xfrm>
            <a:off x="2124929" y="494404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338457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8"/>
            <a:ext cx="7363864" cy="7456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Q4: Which city has the best customers? We would like to throw a promotional Music Festival in the city we made the most money. Write a query that returns one city that has the highest sum of invoice totals. Return both the city name &amp; sum of all invoice totals</a:t>
            </a:r>
            <a:endParaRPr sz="1100" dirty="0"/>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88113" y="1101916"/>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5784175" y="2980655"/>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600" dirty="0">
                <a:solidFill>
                  <a:srgbClr val="D96528"/>
                </a:solidFill>
              </a:rPr>
              <a:t>Data Output:</a:t>
            </a:r>
          </a:p>
        </p:txBody>
      </p:sp>
      <p:pic>
        <p:nvPicPr>
          <p:cNvPr id="4" name="Picture 3" descr="A white background with black and pink text&#10;&#10;Description automatically generated">
            <a:extLst>
              <a:ext uri="{FF2B5EF4-FFF2-40B4-BE49-F238E27FC236}">
                <a16:creationId xmlns:a16="http://schemas.microsoft.com/office/drawing/2014/main" id="{AB43CAB1-9F18-FD8E-8B02-BBBCFB17BAD8}"/>
              </a:ext>
            </a:extLst>
          </p:cNvPr>
          <p:cNvPicPr>
            <a:picLocks noChangeAspect="1"/>
          </p:cNvPicPr>
          <p:nvPr/>
        </p:nvPicPr>
        <p:blipFill>
          <a:blip r:embed="rId3"/>
          <a:stretch>
            <a:fillRect/>
          </a:stretch>
        </p:blipFill>
        <p:spPr>
          <a:xfrm>
            <a:off x="272597" y="1571346"/>
            <a:ext cx="4788732" cy="1222655"/>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7" name="Picture 6" descr="A screenshot of a phone&#10;&#10;Description automatically generated">
            <a:extLst>
              <a:ext uri="{FF2B5EF4-FFF2-40B4-BE49-F238E27FC236}">
                <a16:creationId xmlns:a16="http://schemas.microsoft.com/office/drawing/2014/main" id="{24C3A292-451C-D74B-FA35-145CC1560667}"/>
              </a:ext>
            </a:extLst>
          </p:cNvPr>
          <p:cNvPicPr>
            <a:picLocks noChangeAspect="1"/>
          </p:cNvPicPr>
          <p:nvPr/>
        </p:nvPicPr>
        <p:blipFill>
          <a:blip r:embed="rId4"/>
          <a:stretch>
            <a:fillRect/>
          </a:stretch>
        </p:blipFill>
        <p:spPr>
          <a:xfrm>
            <a:off x="3330347" y="3442737"/>
            <a:ext cx="4330700" cy="901700"/>
          </a:xfrm>
          <a:prstGeom prst="rect">
            <a:avLst/>
          </a:prstGeom>
          <a:effectLst>
            <a:glow rad="101600">
              <a:schemeClr val="accent1">
                <a:alpha val="40000"/>
              </a:schemeClr>
            </a:glow>
            <a:outerShdw blurRad="50800" dist="38100" dir="2700000" algn="tl" rotWithShape="0">
              <a:prstClr val="black">
                <a:alpha val="40000"/>
              </a:prstClr>
            </a:outerShdw>
          </a:effectLst>
        </p:spPr>
      </p:pic>
      <p:grpSp>
        <p:nvGrpSpPr>
          <p:cNvPr id="8" name="Google Shape;601;p33">
            <a:extLst>
              <a:ext uri="{FF2B5EF4-FFF2-40B4-BE49-F238E27FC236}">
                <a16:creationId xmlns:a16="http://schemas.microsoft.com/office/drawing/2014/main" id="{20E84E11-7EE3-9A3B-3A3A-BD09D262B145}"/>
              </a:ext>
            </a:extLst>
          </p:cNvPr>
          <p:cNvGrpSpPr/>
          <p:nvPr/>
        </p:nvGrpSpPr>
        <p:grpSpPr>
          <a:xfrm>
            <a:off x="8607978" y="3436609"/>
            <a:ext cx="1234263" cy="1970929"/>
            <a:chOff x="6833325" y="2021775"/>
            <a:chExt cx="1260610" cy="2013001"/>
          </a:xfrm>
        </p:grpSpPr>
        <p:sp>
          <p:nvSpPr>
            <p:cNvPr id="9" name="Google Shape;602;p33">
              <a:extLst>
                <a:ext uri="{FF2B5EF4-FFF2-40B4-BE49-F238E27FC236}">
                  <a16:creationId xmlns:a16="http://schemas.microsoft.com/office/drawing/2014/main" id="{AF1A1D2F-571B-204D-2C51-C6C1EC102955}"/>
                </a:ext>
              </a:extLst>
            </p:cNvPr>
            <p:cNvSpPr/>
            <p:nvPr/>
          </p:nvSpPr>
          <p:spPr>
            <a:xfrm>
              <a:off x="6833325" y="2021775"/>
              <a:ext cx="1260610" cy="2013001"/>
            </a:xfrm>
            <a:custGeom>
              <a:avLst/>
              <a:gdLst/>
              <a:ahLst/>
              <a:cxnLst/>
              <a:rect l="l" t="t" r="r" b="b"/>
              <a:pathLst>
                <a:path w="12525" h="20001" extrusionOk="0">
                  <a:moveTo>
                    <a:pt x="12437" y="859"/>
                  </a:moveTo>
                  <a:lnTo>
                    <a:pt x="12523" y="19080"/>
                  </a:lnTo>
                  <a:cubicBezTo>
                    <a:pt x="12525" y="19556"/>
                    <a:pt x="12141" y="19945"/>
                    <a:pt x="11664" y="19947"/>
                  </a:cubicBezTo>
                  <a:lnTo>
                    <a:pt x="956" y="19998"/>
                  </a:lnTo>
                  <a:cubicBezTo>
                    <a:pt x="477" y="20000"/>
                    <a:pt x="91" y="19616"/>
                    <a:pt x="88" y="19140"/>
                  </a:cubicBezTo>
                  <a:lnTo>
                    <a:pt x="3" y="917"/>
                  </a:lnTo>
                  <a:cubicBezTo>
                    <a:pt x="0" y="454"/>
                    <a:pt x="361" y="75"/>
                    <a:pt x="822" y="52"/>
                  </a:cubicBezTo>
                  <a:cubicBezTo>
                    <a:pt x="833" y="52"/>
                    <a:pt x="847" y="52"/>
                    <a:pt x="861" y="52"/>
                  </a:cubicBezTo>
                  <a:lnTo>
                    <a:pt x="11570" y="1"/>
                  </a:lnTo>
                  <a:cubicBezTo>
                    <a:pt x="11581" y="1"/>
                    <a:pt x="11595" y="1"/>
                    <a:pt x="11609" y="1"/>
                  </a:cubicBezTo>
                  <a:cubicBezTo>
                    <a:pt x="12067" y="19"/>
                    <a:pt x="12435" y="396"/>
                    <a:pt x="12437" y="8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03;p33">
              <a:extLst>
                <a:ext uri="{FF2B5EF4-FFF2-40B4-BE49-F238E27FC236}">
                  <a16:creationId xmlns:a16="http://schemas.microsoft.com/office/drawing/2014/main" id="{42A80CEF-3F2D-F7A0-004B-EA9E7B4B0B4C}"/>
                </a:ext>
              </a:extLst>
            </p:cNvPr>
            <p:cNvSpPr/>
            <p:nvPr/>
          </p:nvSpPr>
          <p:spPr>
            <a:xfrm>
              <a:off x="6915958" y="2021775"/>
              <a:ext cx="1094944" cy="1941744"/>
            </a:xfrm>
            <a:custGeom>
              <a:avLst/>
              <a:gdLst/>
              <a:ahLst/>
              <a:cxnLst/>
              <a:rect l="l" t="t" r="r" b="b"/>
              <a:pathLst>
                <a:path w="10879" h="19293" extrusionOk="0">
                  <a:moveTo>
                    <a:pt x="10788" y="1"/>
                  </a:moveTo>
                  <a:lnTo>
                    <a:pt x="10876" y="18779"/>
                  </a:lnTo>
                  <a:cubicBezTo>
                    <a:pt x="10878" y="19036"/>
                    <a:pt x="10672" y="19244"/>
                    <a:pt x="10416" y="19244"/>
                  </a:cubicBezTo>
                  <a:lnTo>
                    <a:pt x="553" y="19290"/>
                  </a:lnTo>
                  <a:cubicBezTo>
                    <a:pt x="299" y="19293"/>
                    <a:pt x="91" y="19087"/>
                    <a:pt x="91" y="18832"/>
                  </a:cubicBezTo>
                  <a:lnTo>
                    <a:pt x="1" y="52"/>
                  </a:lnTo>
                  <a:cubicBezTo>
                    <a:pt x="12" y="52"/>
                    <a:pt x="26" y="52"/>
                    <a:pt x="40" y="52"/>
                  </a:cubicBezTo>
                  <a:lnTo>
                    <a:pt x="10749" y="1"/>
                  </a:lnTo>
                  <a:cubicBezTo>
                    <a:pt x="10760" y="1"/>
                    <a:pt x="10774" y="1"/>
                    <a:pt x="10788" y="1"/>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604;p33">
              <a:extLst>
                <a:ext uri="{FF2B5EF4-FFF2-40B4-BE49-F238E27FC236}">
                  <a16:creationId xmlns:a16="http://schemas.microsoft.com/office/drawing/2014/main" id="{C58E845B-9EB5-56FD-1855-27F0F6234252}"/>
                </a:ext>
              </a:extLst>
            </p:cNvPr>
            <p:cNvSpPr/>
            <p:nvPr/>
          </p:nvSpPr>
          <p:spPr>
            <a:xfrm>
              <a:off x="7179053" y="2425164"/>
              <a:ext cx="565538" cy="515504"/>
            </a:xfrm>
            <a:custGeom>
              <a:avLst/>
              <a:gdLst/>
              <a:ahLst/>
              <a:cxnLst/>
              <a:rect l="l" t="t" r="r" b="b"/>
              <a:pathLst>
                <a:path w="5619" h="5122" extrusionOk="0">
                  <a:moveTo>
                    <a:pt x="2809" y="1"/>
                  </a:moveTo>
                  <a:cubicBezTo>
                    <a:pt x="2154" y="1"/>
                    <a:pt x="1499" y="251"/>
                    <a:pt x="999" y="750"/>
                  </a:cubicBezTo>
                  <a:cubicBezTo>
                    <a:pt x="0" y="1752"/>
                    <a:pt x="0" y="3371"/>
                    <a:pt x="999" y="4370"/>
                  </a:cubicBezTo>
                  <a:cubicBezTo>
                    <a:pt x="1499" y="4871"/>
                    <a:pt x="2154" y="5121"/>
                    <a:pt x="2809" y="5121"/>
                  </a:cubicBezTo>
                  <a:cubicBezTo>
                    <a:pt x="3464" y="5121"/>
                    <a:pt x="4119" y="4871"/>
                    <a:pt x="4619" y="4370"/>
                  </a:cubicBezTo>
                  <a:cubicBezTo>
                    <a:pt x="5618" y="3371"/>
                    <a:pt x="5618" y="1752"/>
                    <a:pt x="4619" y="750"/>
                  </a:cubicBezTo>
                  <a:cubicBezTo>
                    <a:pt x="4119" y="251"/>
                    <a:pt x="3464" y="1"/>
                    <a:pt x="2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5;p33">
              <a:extLst>
                <a:ext uri="{FF2B5EF4-FFF2-40B4-BE49-F238E27FC236}">
                  <a16:creationId xmlns:a16="http://schemas.microsoft.com/office/drawing/2014/main" id="{69422C6A-D760-B9D6-8A18-67E1C8873A6C}"/>
                </a:ext>
              </a:extLst>
            </p:cNvPr>
            <p:cNvSpPr/>
            <p:nvPr/>
          </p:nvSpPr>
          <p:spPr>
            <a:xfrm>
              <a:off x="7256754" y="2477600"/>
              <a:ext cx="410239" cy="410229"/>
            </a:xfrm>
            <a:custGeom>
              <a:avLst/>
              <a:gdLst/>
              <a:ahLst/>
              <a:cxnLst/>
              <a:rect l="l" t="t" r="r" b="b"/>
              <a:pathLst>
                <a:path w="4076" h="4076" extrusionOk="0">
                  <a:moveTo>
                    <a:pt x="4076" y="2038"/>
                  </a:moveTo>
                  <a:cubicBezTo>
                    <a:pt x="4076" y="3164"/>
                    <a:pt x="3165" y="4076"/>
                    <a:pt x="2038" y="4076"/>
                  </a:cubicBezTo>
                  <a:cubicBezTo>
                    <a:pt x="914" y="4076"/>
                    <a:pt x="1" y="3164"/>
                    <a:pt x="1" y="2038"/>
                  </a:cubicBezTo>
                  <a:cubicBezTo>
                    <a:pt x="1" y="914"/>
                    <a:pt x="914" y="0"/>
                    <a:pt x="2038" y="0"/>
                  </a:cubicBezTo>
                  <a:cubicBezTo>
                    <a:pt x="3165" y="0"/>
                    <a:pt x="4076" y="914"/>
                    <a:pt x="4076" y="20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6;p33">
              <a:extLst>
                <a:ext uri="{FF2B5EF4-FFF2-40B4-BE49-F238E27FC236}">
                  <a16:creationId xmlns:a16="http://schemas.microsoft.com/office/drawing/2014/main" id="{B3EB6E62-FB39-A109-B295-DF74A4A50945}"/>
                </a:ext>
              </a:extLst>
            </p:cNvPr>
            <p:cNvSpPr/>
            <p:nvPr/>
          </p:nvSpPr>
          <p:spPr>
            <a:xfrm>
              <a:off x="7282118" y="2502963"/>
              <a:ext cx="359815" cy="359705"/>
            </a:xfrm>
            <a:custGeom>
              <a:avLst/>
              <a:gdLst/>
              <a:ahLst/>
              <a:cxnLst/>
              <a:rect l="l" t="t" r="r" b="b"/>
              <a:pathLst>
                <a:path w="3575" h="3574" extrusionOk="0">
                  <a:moveTo>
                    <a:pt x="3574" y="1786"/>
                  </a:moveTo>
                  <a:cubicBezTo>
                    <a:pt x="3574" y="2774"/>
                    <a:pt x="2774" y="3574"/>
                    <a:pt x="1786" y="3574"/>
                  </a:cubicBezTo>
                  <a:cubicBezTo>
                    <a:pt x="801" y="3574"/>
                    <a:pt x="1" y="2774"/>
                    <a:pt x="1" y="1786"/>
                  </a:cubicBezTo>
                  <a:cubicBezTo>
                    <a:pt x="1" y="801"/>
                    <a:pt x="801" y="1"/>
                    <a:pt x="1786" y="1"/>
                  </a:cubicBezTo>
                  <a:cubicBezTo>
                    <a:pt x="2774" y="1"/>
                    <a:pt x="3574" y="801"/>
                    <a:pt x="3574" y="17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7;p33">
              <a:extLst>
                <a:ext uri="{FF2B5EF4-FFF2-40B4-BE49-F238E27FC236}">
                  <a16:creationId xmlns:a16="http://schemas.microsoft.com/office/drawing/2014/main" id="{B82F31FD-4A6E-8651-7CE7-6DEC22E93DB0}"/>
                </a:ext>
              </a:extLst>
            </p:cNvPr>
            <p:cNvSpPr/>
            <p:nvPr/>
          </p:nvSpPr>
          <p:spPr>
            <a:xfrm>
              <a:off x="7293290" y="2514135"/>
              <a:ext cx="337471" cy="337362"/>
            </a:xfrm>
            <a:custGeom>
              <a:avLst/>
              <a:gdLst/>
              <a:ahLst/>
              <a:cxnLst/>
              <a:rect l="l" t="t" r="r" b="b"/>
              <a:pathLst>
                <a:path w="3353" h="3352" extrusionOk="0">
                  <a:moveTo>
                    <a:pt x="3348" y="1668"/>
                  </a:moveTo>
                  <a:cubicBezTo>
                    <a:pt x="3352" y="2591"/>
                    <a:pt x="2607" y="3343"/>
                    <a:pt x="1685" y="3347"/>
                  </a:cubicBezTo>
                  <a:cubicBezTo>
                    <a:pt x="762" y="3352"/>
                    <a:pt x="8" y="2607"/>
                    <a:pt x="3" y="1684"/>
                  </a:cubicBezTo>
                  <a:cubicBezTo>
                    <a:pt x="1" y="761"/>
                    <a:pt x="746" y="10"/>
                    <a:pt x="1668" y="5"/>
                  </a:cubicBezTo>
                  <a:cubicBezTo>
                    <a:pt x="2591" y="1"/>
                    <a:pt x="3343" y="745"/>
                    <a:pt x="3348" y="16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8;p33">
              <a:extLst>
                <a:ext uri="{FF2B5EF4-FFF2-40B4-BE49-F238E27FC236}">
                  <a16:creationId xmlns:a16="http://schemas.microsoft.com/office/drawing/2014/main" id="{6BBB75E7-1946-E757-22D0-32EB02BF4273}"/>
                </a:ext>
              </a:extLst>
            </p:cNvPr>
            <p:cNvSpPr/>
            <p:nvPr/>
          </p:nvSpPr>
          <p:spPr>
            <a:xfrm>
              <a:off x="7392026" y="2612868"/>
              <a:ext cx="140001" cy="139997"/>
            </a:xfrm>
            <a:custGeom>
              <a:avLst/>
              <a:gdLst/>
              <a:ahLst/>
              <a:cxnLst/>
              <a:rect l="l" t="t" r="r" b="b"/>
              <a:pathLst>
                <a:path w="1391" h="1391" extrusionOk="0">
                  <a:moveTo>
                    <a:pt x="1388" y="692"/>
                  </a:moveTo>
                  <a:cubicBezTo>
                    <a:pt x="1390" y="1076"/>
                    <a:pt x="1083" y="1388"/>
                    <a:pt x="699" y="1390"/>
                  </a:cubicBezTo>
                  <a:cubicBezTo>
                    <a:pt x="315" y="1390"/>
                    <a:pt x="3" y="1083"/>
                    <a:pt x="0" y="699"/>
                  </a:cubicBezTo>
                  <a:cubicBezTo>
                    <a:pt x="0" y="315"/>
                    <a:pt x="308" y="3"/>
                    <a:pt x="692" y="0"/>
                  </a:cubicBezTo>
                  <a:cubicBezTo>
                    <a:pt x="1076" y="0"/>
                    <a:pt x="1388" y="308"/>
                    <a:pt x="1388" y="6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9;p33">
              <a:extLst>
                <a:ext uri="{FF2B5EF4-FFF2-40B4-BE49-F238E27FC236}">
                  <a16:creationId xmlns:a16="http://schemas.microsoft.com/office/drawing/2014/main" id="{C276FE67-A12C-8C5B-CC76-13A166D61A6C}"/>
                </a:ext>
              </a:extLst>
            </p:cNvPr>
            <p:cNvSpPr/>
            <p:nvPr/>
          </p:nvSpPr>
          <p:spPr>
            <a:xfrm>
              <a:off x="7619492" y="2669632"/>
              <a:ext cx="65723" cy="27778"/>
            </a:xfrm>
            <a:custGeom>
              <a:avLst/>
              <a:gdLst/>
              <a:ahLst/>
              <a:cxnLst/>
              <a:rect l="l" t="t" r="r" b="b"/>
              <a:pathLst>
                <a:path w="653" h="276" extrusionOk="0">
                  <a:moveTo>
                    <a:pt x="520" y="0"/>
                  </a:moveTo>
                  <a:cubicBezTo>
                    <a:pt x="519" y="0"/>
                    <a:pt x="517" y="1"/>
                    <a:pt x="516" y="1"/>
                  </a:cubicBezTo>
                  <a:lnTo>
                    <a:pt x="137" y="1"/>
                  </a:lnTo>
                  <a:cubicBezTo>
                    <a:pt x="60" y="1"/>
                    <a:pt x="0" y="63"/>
                    <a:pt x="0" y="139"/>
                  </a:cubicBezTo>
                  <a:cubicBezTo>
                    <a:pt x="0" y="216"/>
                    <a:pt x="63" y="276"/>
                    <a:pt x="139" y="276"/>
                  </a:cubicBezTo>
                  <a:lnTo>
                    <a:pt x="516" y="273"/>
                  </a:lnTo>
                  <a:cubicBezTo>
                    <a:pt x="592" y="273"/>
                    <a:pt x="652" y="211"/>
                    <a:pt x="652" y="137"/>
                  </a:cubicBezTo>
                  <a:cubicBezTo>
                    <a:pt x="652" y="62"/>
                    <a:pt x="592"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0;p33">
              <a:extLst>
                <a:ext uri="{FF2B5EF4-FFF2-40B4-BE49-F238E27FC236}">
                  <a16:creationId xmlns:a16="http://schemas.microsoft.com/office/drawing/2014/main" id="{15C9C214-1117-44DC-6F2B-9CD8A020D990}"/>
                </a:ext>
              </a:extLst>
            </p:cNvPr>
            <p:cNvSpPr/>
            <p:nvPr/>
          </p:nvSpPr>
          <p:spPr>
            <a:xfrm>
              <a:off x="7238637" y="2671243"/>
              <a:ext cx="65924" cy="28080"/>
            </a:xfrm>
            <a:custGeom>
              <a:avLst/>
              <a:gdLst/>
              <a:ahLst/>
              <a:cxnLst/>
              <a:rect l="l" t="t" r="r" b="b"/>
              <a:pathLst>
                <a:path w="655" h="279" extrusionOk="0">
                  <a:moveTo>
                    <a:pt x="516" y="1"/>
                  </a:moveTo>
                  <a:lnTo>
                    <a:pt x="139" y="3"/>
                  </a:lnTo>
                  <a:cubicBezTo>
                    <a:pt x="63" y="3"/>
                    <a:pt x="0" y="65"/>
                    <a:pt x="3" y="142"/>
                  </a:cubicBezTo>
                  <a:cubicBezTo>
                    <a:pt x="3" y="218"/>
                    <a:pt x="65" y="278"/>
                    <a:pt x="139" y="278"/>
                  </a:cubicBezTo>
                  <a:lnTo>
                    <a:pt x="518" y="276"/>
                  </a:lnTo>
                  <a:cubicBezTo>
                    <a:pt x="595" y="276"/>
                    <a:pt x="655" y="214"/>
                    <a:pt x="655" y="140"/>
                  </a:cubicBezTo>
                  <a:cubicBezTo>
                    <a:pt x="655" y="63"/>
                    <a:pt x="592"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1;p33">
              <a:extLst>
                <a:ext uri="{FF2B5EF4-FFF2-40B4-BE49-F238E27FC236}">
                  <a16:creationId xmlns:a16="http://schemas.microsoft.com/office/drawing/2014/main" id="{5D44983A-0AAD-C1A3-C9F0-3A486AA40594}"/>
                </a:ext>
              </a:extLst>
            </p:cNvPr>
            <p:cNvSpPr/>
            <p:nvPr/>
          </p:nvSpPr>
          <p:spPr>
            <a:xfrm>
              <a:off x="7448792" y="2841938"/>
              <a:ext cx="28081" cy="65721"/>
            </a:xfrm>
            <a:custGeom>
              <a:avLst/>
              <a:gdLst/>
              <a:ahLst/>
              <a:cxnLst/>
              <a:rect l="l" t="t" r="r" b="b"/>
              <a:pathLst>
                <a:path w="279" h="653" extrusionOk="0">
                  <a:moveTo>
                    <a:pt x="140" y="0"/>
                  </a:moveTo>
                  <a:cubicBezTo>
                    <a:pt x="63" y="0"/>
                    <a:pt x="1" y="63"/>
                    <a:pt x="3" y="137"/>
                  </a:cubicBezTo>
                  <a:lnTo>
                    <a:pt x="3" y="516"/>
                  </a:lnTo>
                  <a:cubicBezTo>
                    <a:pt x="3" y="592"/>
                    <a:pt x="66" y="652"/>
                    <a:pt x="142" y="652"/>
                  </a:cubicBezTo>
                  <a:cubicBezTo>
                    <a:pt x="218" y="652"/>
                    <a:pt x="278" y="590"/>
                    <a:pt x="278" y="514"/>
                  </a:cubicBezTo>
                  <a:lnTo>
                    <a:pt x="276" y="137"/>
                  </a:lnTo>
                  <a:cubicBezTo>
                    <a:pt x="276" y="60"/>
                    <a:pt x="21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2;p33">
              <a:extLst>
                <a:ext uri="{FF2B5EF4-FFF2-40B4-BE49-F238E27FC236}">
                  <a16:creationId xmlns:a16="http://schemas.microsoft.com/office/drawing/2014/main" id="{E8F0F035-B514-D802-C0AB-65D812DACD94}"/>
                </a:ext>
              </a:extLst>
            </p:cNvPr>
            <p:cNvSpPr/>
            <p:nvPr/>
          </p:nvSpPr>
          <p:spPr>
            <a:xfrm>
              <a:off x="7447182" y="2461094"/>
              <a:ext cx="27779" cy="65922"/>
            </a:xfrm>
            <a:custGeom>
              <a:avLst/>
              <a:gdLst/>
              <a:ahLst/>
              <a:cxnLst/>
              <a:rect l="l" t="t" r="r" b="b"/>
              <a:pathLst>
                <a:path w="276" h="655" extrusionOk="0">
                  <a:moveTo>
                    <a:pt x="137" y="0"/>
                  </a:moveTo>
                  <a:cubicBezTo>
                    <a:pt x="61" y="2"/>
                    <a:pt x="1" y="63"/>
                    <a:pt x="1" y="139"/>
                  </a:cubicBezTo>
                  <a:lnTo>
                    <a:pt x="3" y="518"/>
                  </a:lnTo>
                  <a:cubicBezTo>
                    <a:pt x="3" y="592"/>
                    <a:pt x="63" y="655"/>
                    <a:pt x="139" y="655"/>
                  </a:cubicBezTo>
                  <a:cubicBezTo>
                    <a:pt x="216" y="655"/>
                    <a:pt x="276" y="592"/>
                    <a:pt x="276" y="516"/>
                  </a:cubicBezTo>
                  <a:lnTo>
                    <a:pt x="276" y="139"/>
                  </a:lnTo>
                  <a:cubicBezTo>
                    <a:pt x="274" y="63"/>
                    <a:pt x="213"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3;p33">
              <a:extLst>
                <a:ext uri="{FF2B5EF4-FFF2-40B4-BE49-F238E27FC236}">
                  <a16:creationId xmlns:a16="http://schemas.microsoft.com/office/drawing/2014/main" id="{4F3DF87B-3C17-0BA9-3772-50ADE7D95B05}"/>
                </a:ext>
              </a:extLst>
            </p:cNvPr>
            <p:cNvSpPr/>
            <p:nvPr/>
          </p:nvSpPr>
          <p:spPr>
            <a:xfrm>
              <a:off x="6981581" y="3066982"/>
              <a:ext cx="968330" cy="882153"/>
            </a:xfrm>
            <a:custGeom>
              <a:avLst/>
              <a:gdLst/>
              <a:ahLst/>
              <a:cxnLst/>
              <a:rect l="l" t="t" r="r" b="b"/>
              <a:pathLst>
                <a:path w="9621" h="8765" extrusionOk="0">
                  <a:moveTo>
                    <a:pt x="4810" y="1"/>
                  </a:moveTo>
                  <a:cubicBezTo>
                    <a:pt x="3689" y="1"/>
                    <a:pt x="2568" y="429"/>
                    <a:pt x="1712" y="1284"/>
                  </a:cubicBezTo>
                  <a:cubicBezTo>
                    <a:pt x="1" y="2996"/>
                    <a:pt x="1" y="5769"/>
                    <a:pt x="1712" y="7481"/>
                  </a:cubicBezTo>
                  <a:cubicBezTo>
                    <a:pt x="2568" y="8336"/>
                    <a:pt x="3689" y="8764"/>
                    <a:pt x="4810" y="8764"/>
                  </a:cubicBezTo>
                  <a:cubicBezTo>
                    <a:pt x="5932" y="8764"/>
                    <a:pt x="7053" y="8336"/>
                    <a:pt x="7909" y="7481"/>
                  </a:cubicBezTo>
                  <a:cubicBezTo>
                    <a:pt x="9620" y="5769"/>
                    <a:pt x="9620" y="2996"/>
                    <a:pt x="7909" y="1284"/>
                  </a:cubicBezTo>
                  <a:cubicBezTo>
                    <a:pt x="7053" y="429"/>
                    <a:pt x="5932" y="1"/>
                    <a:pt x="4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4;p33">
              <a:extLst>
                <a:ext uri="{FF2B5EF4-FFF2-40B4-BE49-F238E27FC236}">
                  <a16:creationId xmlns:a16="http://schemas.microsoft.com/office/drawing/2014/main" id="{46C03258-22CC-F321-EE7C-AD79AD9B637F}"/>
                </a:ext>
              </a:extLst>
            </p:cNvPr>
            <p:cNvSpPr/>
            <p:nvPr/>
          </p:nvSpPr>
          <p:spPr>
            <a:xfrm>
              <a:off x="7064213" y="3106335"/>
              <a:ext cx="803268" cy="803248"/>
            </a:xfrm>
            <a:custGeom>
              <a:avLst/>
              <a:gdLst/>
              <a:ahLst/>
              <a:cxnLst/>
              <a:rect l="l" t="t" r="r" b="b"/>
              <a:pathLst>
                <a:path w="7981" h="7981" extrusionOk="0">
                  <a:moveTo>
                    <a:pt x="7980" y="3990"/>
                  </a:moveTo>
                  <a:cubicBezTo>
                    <a:pt x="7980" y="6194"/>
                    <a:pt x="6195" y="7980"/>
                    <a:pt x="3991" y="7980"/>
                  </a:cubicBezTo>
                  <a:cubicBezTo>
                    <a:pt x="1789" y="7980"/>
                    <a:pt x="1" y="6194"/>
                    <a:pt x="1" y="3990"/>
                  </a:cubicBezTo>
                  <a:cubicBezTo>
                    <a:pt x="1" y="1788"/>
                    <a:pt x="1789" y="1"/>
                    <a:pt x="3991" y="1"/>
                  </a:cubicBezTo>
                  <a:cubicBezTo>
                    <a:pt x="6195" y="1"/>
                    <a:pt x="7980" y="1788"/>
                    <a:pt x="7980" y="39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15;p33">
              <a:extLst>
                <a:ext uri="{FF2B5EF4-FFF2-40B4-BE49-F238E27FC236}">
                  <a16:creationId xmlns:a16="http://schemas.microsoft.com/office/drawing/2014/main" id="{4C5CA4EB-085D-C60E-6036-C8911104E2F2}"/>
                </a:ext>
              </a:extLst>
            </p:cNvPr>
            <p:cNvSpPr/>
            <p:nvPr/>
          </p:nvSpPr>
          <p:spPr>
            <a:xfrm>
              <a:off x="7113833" y="3155953"/>
              <a:ext cx="704029" cy="704012"/>
            </a:xfrm>
            <a:custGeom>
              <a:avLst/>
              <a:gdLst/>
              <a:ahLst/>
              <a:cxnLst/>
              <a:rect l="l" t="t" r="r" b="b"/>
              <a:pathLst>
                <a:path w="6995" h="6995" extrusionOk="0">
                  <a:moveTo>
                    <a:pt x="6995" y="3497"/>
                  </a:moveTo>
                  <a:cubicBezTo>
                    <a:pt x="6995" y="5429"/>
                    <a:pt x="5429" y="6994"/>
                    <a:pt x="3498" y="6994"/>
                  </a:cubicBezTo>
                  <a:cubicBezTo>
                    <a:pt x="1566" y="6994"/>
                    <a:pt x="1" y="5429"/>
                    <a:pt x="1" y="3497"/>
                  </a:cubicBezTo>
                  <a:cubicBezTo>
                    <a:pt x="1" y="1566"/>
                    <a:pt x="1566" y="0"/>
                    <a:pt x="3498" y="0"/>
                  </a:cubicBezTo>
                  <a:cubicBezTo>
                    <a:pt x="5429" y="0"/>
                    <a:pt x="6995" y="1566"/>
                    <a:pt x="6995" y="34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6;p33">
              <a:extLst>
                <a:ext uri="{FF2B5EF4-FFF2-40B4-BE49-F238E27FC236}">
                  <a16:creationId xmlns:a16="http://schemas.microsoft.com/office/drawing/2014/main" id="{99990128-0FFF-C4DA-2AA2-8CB0AFE005FA}"/>
                </a:ext>
              </a:extLst>
            </p:cNvPr>
            <p:cNvSpPr/>
            <p:nvPr/>
          </p:nvSpPr>
          <p:spPr>
            <a:xfrm>
              <a:off x="7136378" y="3178498"/>
              <a:ext cx="658939" cy="658923"/>
            </a:xfrm>
            <a:custGeom>
              <a:avLst/>
              <a:gdLst/>
              <a:ahLst/>
              <a:cxnLst/>
              <a:rect l="l" t="t" r="r" b="b"/>
              <a:pathLst>
                <a:path w="6547" h="6547" extrusionOk="0">
                  <a:moveTo>
                    <a:pt x="6546" y="3273"/>
                  </a:moveTo>
                  <a:cubicBezTo>
                    <a:pt x="6546" y="5082"/>
                    <a:pt x="5082" y="6546"/>
                    <a:pt x="3274" y="6546"/>
                  </a:cubicBezTo>
                  <a:cubicBezTo>
                    <a:pt x="1467" y="6546"/>
                    <a:pt x="1" y="5082"/>
                    <a:pt x="1" y="3273"/>
                  </a:cubicBezTo>
                  <a:cubicBezTo>
                    <a:pt x="1" y="1467"/>
                    <a:pt x="1467" y="1"/>
                    <a:pt x="3274" y="1"/>
                  </a:cubicBezTo>
                  <a:cubicBezTo>
                    <a:pt x="5082" y="1"/>
                    <a:pt x="6546" y="1467"/>
                    <a:pt x="6546" y="32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7;p33">
              <a:extLst>
                <a:ext uri="{FF2B5EF4-FFF2-40B4-BE49-F238E27FC236}">
                  <a16:creationId xmlns:a16="http://schemas.microsoft.com/office/drawing/2014/main" id="{A65BF101-7A37-EB6D-E2FB-836149AFC547}"/>
                </a:ext>
              </a:extLst>
            </p:cNvPr>
            <p:cNvSpPr/>
            <p:nvPr/>
          </p:nvSpPr>
          <p:spPr>
            <a:xfrm>
              <a:off x="7329121" y="3371235"/>
              <a:ext cx="273661" cy="273654"/>
            </a:xfrm>
            <a:custGeom>
              <a:avLst/>
              <a:gdLst/>
              <a:ahLst/>
              <a:cxnLst/>
              <a:rect l="l" t="t" r="r" b="b"/>
              <a:pathLst>
                <a:path w="2719" h="2719" extrusionOk="0">
                  <a:moveTo>
                    <a:pt x="2719" y="1358"/>
                  </a:moveTo>
                  <a:cubicBezTo>
                    <a:pt x="2719" y="2110"/>
                    <a:pt x="2110" y="2718"/>
                    <a:pt x="1359" y="2718"/>
                  </a:cubicBezTo>
                  <a:cubicBezTo>
                    <a:pt x="609" y="2718"/>
                    <a:pt x="1" y="2110"/>
                    <a:pt x="1" y="1358"/>
                  </a:cubicBezTo>
                  <a:cubicBezTo>
                    <a:pt x="1" y="609"/>
                    <a:pt x="609" y="1"/>
                    <a:pt x="1359" y="1"/>
                  </a:cubicBezTo>
                  <a:cubicBezTo>
                    <a:pt x="2110" y="1"/>
                    <a:pt x="2719" y="609"/>
                    <a:pt x="2719" y="13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18;p33">
              <a:extLst>
                <a:ext uri="{FF2B5EF4-FFF2-40B4-BE49-F238E27FC236}">
                  <a16:creationId xmlns:a16="http://schemas.microsoft.com/office/drawing/2014/main" id="{87F6C4D8-5EBE-EBD6-D755-2513D15C2CEB}"/>
                </a:ext>
              </a:extLst>
            </p:cNvPr>
            <p:cNvSpPr/>
            <p:nvPr/>
          </p:nvSpPr>
          <p:spPr>
            <a:xfrm>
              <a:off x="7773988" y="3478121"/>
              <a:ext cx="129131" cy="54550"/>
            </a:xfrm>
            <a:custGeom>
              <a:avLst/>
              <a:gdLst/>
              <a:ahLst/>
              <a:cxnLst/>
              <a:rect l="l" t="t" r="r" b="b"/>
              <a:pathLst>
                <a:path w="1283" h="542" extrusionOk="0">
                  <a:moveTo>
                    <a:pt x="1012" y="0"/>
                  </a:moveTo>
                  <a:lnTo>
                    <a:pt x="272" y="3"/>
                  </a:lnTo>
                  <a:cubicBezTo>
                    <a:pt x="121" y="5"/>
                    <a:pt x="1" y="125"/>
                    <a:pt x="3" y="273"/>
                  </a:cubicBezTo>
                  <a:cubicBezTo>
                    <a:pt x="3" y="424"/>
                    <a:pt x="123" y="541"/>
                    <a:pt x="274" y="541"/>
                  </a:cubicBezTo>
                  <a:lnTo>
                    <a:pt x="1014" y="539"/>
                  </a:lnTo>
                  <a:cubicBezTo>
                    <a:pt x="1162" y="537"/>
                    <a:pt x="1282" y="417"/>
                    <a:pt x="1282" y="269"/>
                  </a:cubicBezTo>
                  <a:cubicBezTo>
                    <a:pt x="1280" y="118"/>
                    <a:pt x="1160" y="0"/>
                    <a:pt x="1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9;p33">
              <a:extLst>
                <a:ext uri="{FF2B5EF4-FFF2-40B4-BE49-F238E27FC236}">
                  <a16:creationId xmlns:a16="http://schemas.microsoft.com/office/drawing/2014/main" id="{5314C567-0904-3E63-5C88-29C8335E974E}"/>
                </a:ext>
              </a:extLst>
            </p:cNvPr>
            <p:cNvSpPr/>
            <p:nvPr/>
          </p:nvSpPr>
          <p:spPr>
            <a:xfrm>
              <a:off x="7028885" y="3481543"/>
              <a:ext cx="128829" cy="54650"/>
            </a:xfrm>
            <a:custGeom>
              <a:avLst/>
              <a:gdLst/>
              <a:ahLst/>
              <a:cxnLst/>
              <a:rect l="l" t="t" r="r" b="b"/>
              <a:pathLst>
                <a:path w="1280" h="543" extrusionOk="0">
                  <a:moveTo>
                    <a:pt x="1009" y="1"/>
                  </a:moveTo>
                  <a:lnTo>
                    <a:pt x="269" y="6"/>
                  </a:lnTo>
                  <a:cubicBezTo>
                    <a:pt x="121" y="6"/>
                    <a:pt x="0" y="126"/>
                    <a:pt x="0" y="276"/>
                  </a:cubicBezTo>
                  <a:cubicBezTo>
                    <a:pt x="0" y="424"/>
                    <a:pt x="123" y="542"/>
                    <a:pt x="271" y="542"/>
                  </a:cubicBezTo>
                  <a:lnTo>
                    <a:pt x="1011" y="540"/>
                  </a:lnTo>
                  <a:cubicBezTo>
                    <a:pt x="1159" y="538"/>
                    <a:pt x="1279" y="417"/>
                    <a:pt x="1279" y="269"/>
                  </a:cubicBezTo>
                  <a:cubicBezTo>
                    <a:pt x="1277" y="121"/>
                    <a:pt x="1157" y="1"/>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0;p33">
              <a:extLst>
                <a:ext uri="{FF2B5EF4-FFF2-40B4-BE49-F238E27FC236}">
                  <a16:creationId xmlns:a16="http://schemas.microsoft.com/office/drawing/2014/main" id="{4061A675-B306-F349-A13C-9FD68BEC8BBC}"/>
                </a:ext>
              </a:extLst>
            </p:cNvPr>
            <p:cNvSpPr/>
            <p:nvPr/>
          </p:nvSpPr>
          <p:spPr>
            <a:xfrm>
              <a:off x="7440438" y="3815385"/>
              <a:ext cx="54551" cy="128826"/>
            </a:xfrm>
            <a:custGeom>
              <a:avLst/>
              <a:gdLst/>
              <a:ahLst/>
              <a:cxnLst/>
              <a:rect l="l" t="t" r="r" b="b"/>
              <a:pathLst>
                <a:path w="542" h="1280" extrusionOk="0">
                  <a:moveTo>
                    <a:pt x="269" y="1"/>
                  </a:moveTo>
                  <a:cubicBezTo>
                    <a:pt x="118" y="1"/>
                    <a:pt x="1" y="123"/>
                    <a:pt x="1" y="271"/>
                  </a:cubicBezTo>
                  <a:lnTo>
                    <a:pt x="3" y="1011"/>
                  </a:lnTo>
                  <a:cubicBezTo>
                    <a:pt x="5" y="1159"/>
                    <a:pt x="125" y="1280"/>
                    <a:pt x="273" y="1280"/>
                  </a:cubicBezTo>
                  <a:cubicBezTo>
                    <a:pt x="424" y="1280"/>
                    <a:pt x="542" y="1157"/>
                    <a:pt x="542" y="1009"/>
                  </a:cubicBezTo>
                  <a:lnTo>
                    <a:pt x="539" y="269"/>
                  </a:lnTo>
                  <a:cubicBezTo>
                    <a:pt x="537" y="121"/>
                    <a:pt x="417"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1;p33">
              <a:extLst>
                <a:ext uri="{FF2B5EF4-FFF2-40B4-BE49-F238E27FC236}">
                  <a16:creationId xmlns:a16="http://schemas.microsoft.com/office/drawing/2014/main" id="{515B7973-C5DC-EE8A-85D4-4F1CE1329B7B}"/>
                </a:ext>
              </a:extLst>
            </p:cNvPr>
            <p:cNvSpPr/>
            <p:nvPr/>
          </p:nvSpPr>
          <p:spPr>
            <a:xfrm>
              <a:off x="7436714" y="3070002"/>
              <a:ext cx="54853" cy="128826"/>
            </a:xfrm>
            <a:custGeom>
              <a:avLst/>
              <a:gdLst/>
              <a:ahLst/>
              <a:cxnLst/>
              <a:rect l="l" t="t" r="r" b="b"/>
              <a:pathLst>
                <a:path w="545" h="1280" extrusionOk="0">
                  <a:moveTo>
                    <a:pt x="269" y="1"/>
                  </a:moveTo>
                  <a:cubicBezTo>
                    <a:pt x="121" y="3"/>
                    <a:pt x="1" y="123"/>
                    <a:pt x="3" y="271"/>
                  </a:cubicBezTo>
                  <a:lnTo>
                    <a:pt x="5" y="1011"/>
                  </a:lnTo>
                  <a:cubicBezTo>
                    <a:pt x="5" y="1162"/>
                    <a:pt x="128" y="1280"/>
                    <a:pt x="276" y="1280"/>
                  </a:cubicBezTo>
                  <a:cubicBezTo>
                    <a:pt x="424" y="1280"/>
                    <a:pt x="544" y="1157"/>
                    <a:pt x="544" y="1009"/>
                  </a:cubicBezTo>
                  <a:lnTo>
                    <a:pt x="539" y="269"/>
                  </a:lnTo>
                  <a:cubicBezTo>
                    <a:pt x="539" y="121"/>
                    <a:pt x="419"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2;p33">
              <a:extLst>
                <a:ext uri="{FF2B5EF4-FFF2-40B4-BE49-F238E27FC236}">
                  <a16:creationId xmlns:a16="http://schemas.microsoft.com/office/drawing/2014/main" id="{38EC1488-C051-06C7-6E45-8876E8E586CF}"/>
                </a:ext>
              </a:extLst>
            </p:cNvPr>
            <p:cNvSpPr/>
            <p:nvPr/>
          </p:nvSpPr>
          <p:spPr>
            <a:xfrm>
              <a:off x="6886669" y="3010218"/>
              <a:ext cx="1150300" cy="35930"/>
            </a:xfrm>
            <a:custGeom>
              <a:avLst/>
              <a:gdLst/>
              <a:ahLst/>
              <a:cxnLst/>
              <a:rect l="l" t="t" r="r" b="b"/>
              <a:pathLst>
                <a:path w="11429" h="357" extrusionOk="0">
                  <a:moveTo>
                    <a:pt x="11426" y="0"/>
                  </a:moveTo>
                  <a:lnTo>
                    <a:pt x="0" y="54"/>
                  </a:lnTo>
                  <a:lnTo>
                    <a:pt x="0" y="357"/>
                  </a:lnTo>
                  <a:lnTo>
                    <a:pt x="11428" y="303"/>
                  </a:lnTo>
                  <a:lnTo>
                    <a:pt x="11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23;p33">
              <a:extLst>
                <a:ext uri="{FF2B5EF4-FFF2-40B4-BE49-F238E27FC236}">
                  <a16:creationId xmlns:a16="http://schemas.microsoft.com/office/drawing/2014/main" id="{D024B879-D383-EEB6-5940-6FB80825C60A}"/>
                </a:ext>
              </a:extLst>
            </p:cNvPr>
            <p:cNvSpPr/>
            <p:nvPr/>
          </p:nvSpPr>
          <p:spPr>
            <a:xfrm>
              <a:off x="6916159" y="2062536"/>
              <a:ext cx="1087295" cy="325285"/>
            </a:xfrm>
            <a:custGeom>
              <a:avLst/>
              <a:gdLst/>
              <a:ahLst/>
              <a:cxnLst/>
              <a:rect l="l" t="t" r="r" b="b"/>
              <a:pathLst>
                <a:path w="10803" h="3232" extrusionOk="0">
                  <a:moveTo>
                    <a:pt x="10786" y="3"/>
                  </a:moveTo>
                  <a:lnTo>
                    <a:pt x="10802" y="3178"/>
                  </a:lnTo>
                  <a:lnTo>
                    <a:pt x="15" y="3232"/>
                  </a:lnTo>
                  <a:lnTo>
                    <a:pt x="1" y="54"/>
                  </a:lnTo>
                  <a:cubicBezTo>
                    <a:pt x="12" y="51"/>
                    <a:pt x="26" y="51"/>
                    <a:pt x="38" y="51"/>
                  </a:cubicBezTo>
                  <a:lnTo>
                    <a:pt x="10749" y="1"/>
                  </a:lnTo>
                  <a:cubicBezTo>
                    <a:pt x="10760" y="1"/>
                    <a:pt x="10774" y="1"/>
                    <a:pt x="10786" y="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24;p33">
              <a:extLst>
                <a:ext uri="{FF2B5EF4-FFF2-40B4-BE49-F238E27FC236}">
                  <a16:creationId xmlns:a16="http://schemas.microsoft.com/office/drawing/2014/main" id="{A61A9ACE-DC48-C8BC-9386-F90FBFAACA71}"/>
                </a:ext>
              </a:extLst>
            </p:cNvPr>
            <p:cNvSpPr/>
            <p:nvPr/>
          </p:nvSpPr>
          <p:spPr>
            <a:xfrm>
              <a:off x="7787978" y="2138625"/>
              <a:ext cx="144027" cy="144023"/>
            </a:xfrm>
            <a:custGeom>
              <a:avLst/>
              <a:gdLst/>
              <a:ahLst/>
              <a:cxnLst/>
              <a:rect l="l" t="t" r="r" b="b"/>
              <a:pathLst>
                <a:path w="1431" h="1431" extrusionOk="0">
                  <a:moveTo>
                    <a:pt x="1428" y="711"/>
                  </a:moveTo>
                  <a:cubicBezTo>
                    <a:pt x="1430" y="1104"/>
                    <a:pt x="1113" y="1426"/>
                    <a:pt x="720" y="1428"/>
                  </a:cubicBezTo>
                  <a:cubicBezTo>
                    <a:pt x="324" y="1430"/>
                    <a:pt x="5" y="1111"/>
                    <a:pt x="3" y="718"/>
                  </a:cubicBezTo>
                  <a:cubicBezTo>
                    <a:pt x="1" y="325"/>
                    <a:pt x="318" y="3"/>
                    <a:pt x="713" y="1"/>
                  </a:cubicBezTo>
                  <a:cubicBezTo>
                    <a:pt x="1106" y="1"/>
                    <a:pt x="1428" y="318"/>
                    <a:pt x="1428" y="7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25;p33">
              <a:extLst>
                <a:ext uri="{FF2B5EF4-FFF2-40B4-BE49-F238E27FC236}">
                  <a16:creationId xmlns:a16="http://schemas.microsoft.com/office/drawing/2014/main" id="{7A4B1E0A-7CA1-FAE3-9585-638D77D1E195}"/>
                </a:ext>
              </a:extLst>
            </p:cNvPr>
            <p:cNvSpPr/>
            <p:nvPr/>
          </p:nvSpPr>
          <p:spPr>
            <a:xfrm>
              <a:off x="7811530" y="2161975"/>
              <a:ext cx="96924" cy="97122"/>
            </a:xfrm>
            <a:custGeom>
              <a:avLst/>
              <a:gdLst/>
              <a:ahLst/>
              <a:cxnLst/>
              <a:rect l="l" t="t" r="r" b="b"/>
              <a:pathLst>
                <a:path w="963" h="965" extrusionOk="0">
                  <a:moveTo>
                    <a:pt x="962" y="481"/>
                  </a:moveTo>
                  <a:cubicBezTo>
                    <a:pt x="962" y="745"/>
                    <a:pt x="750" y="962"/>
                    <a:pt x="484" y="962"/>
                  </a:cubicBezTo>
                  <a:cubicBezTo>
                    <a:pt x="218" y="965"/>
                    <a:pt x="3" y="749"/>
                    <a:pt x="0" y="486"/>
                  </a:cubicBezTo>
                  <a:cubicBezTo>
                    <a:pt x="0" y="220"/>
                    <a:pt x="213" y="2"/>
                    <a:pt x="479" y="2"/>
                  </a:cubicBezTo>
                  <a:cubicBezTo>
                    <a:pt x="745" y="0"/>
                    <a:pt x="960" y="215"/>
                    <a:pt x="962" y="4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26;p33">
              <a:extLst>
                <a:ext uri="{FF2B5EF4-FFF2-40B4-BE49-F238E27FC236}">
                  <a16:creationId xmlns:a16="http://schemas.microsoft.com/office/drawing/2014/main" id="{43E2029F-793F-83F4-40F8-DD46E0CD90A5}"/>
                </a:ext>
              </a:extLst>
            </p:cNvPr>
            <p:cNvSpPr/>
            <p:nvPr/>
          </p:nvSpPr>
          <p:spPr>
            <a:xfrm>
              <a:off x="6978561" y="2142349"/>
              <a:ext cx="144027" cy="144023"/>
            </a:xfrm>
            <a:custGeom>
              <a:avLst/>
              <a:gdLst/>
              <a:ahLst/>
              <a:cxnLst/>
              <a:rect l="l" t="t" r="r" b="b"/>
              <a:pathLst>
                <a:path w="1431" h="1431" extrusionOk="0">
                  <a:moveTo>
                    <a:pt x="1430" y="713"/>
                  </a:moveTo>
                  <a:cubicBezTo>
                    <a:pt x="1430" y="1106"/>
                    <a:pt x="1113" y="1428"/>
                    <a:pt x="720" y="1430"/>
                  </a:cubicBezTo>
                  <a:cubicBezTo>
                    <a:pt x="327" y="1430"/>
                    <a:pt x="5" y="1113"/>
                    <a:pt x="3" y="720"/>
                  </a:cubicBezTo>
                  <a:cubicBezTo>
                    <a:pt x="1" y="325"/>
                    <a:pt x="320" y="5"/>
                    <a:pt x="713" y="3"/>
                  </a:cubicBezTo>
                  <a:cubicBezTo>
                    <a:pt x="1106" y="1"/>
                    <a:pt x="1428" y="320"/>
                    <a:pt x="1430" y="7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27;p33">
              <a:extLst>
                <a:ext uri="{FF2B5EF4-FFF2-40B4-BE49-F238E27FC236}">
                  <a16:creationId xmlns:a16="http://schemas.microsoft.com/office/drawing/2014/main" id="{F4DF010E-95DC-15BE-6A89-FB4B116A4692}"/>
                </a:ext>
              </a:extLst>
            </p:cNvPr>
            <p:cNvSpPr/>
            <p:nvPr/>
          </p:nvSpPr>
          <p:spPr>
            <a:xfrm>
              <a:off x="7002113" y="2165900"/>
              <a:ext cx="96924" cy="97122"/>
            </a:xfrm>
            <a:custGeom>
              <a:avLst/>
              <a:gdLst/>
              <a:ahLst/>
              <a:cxnLst/>
              <a:rect l="l" t="t" r="r" b="b"/>
              <a:pathLst>
                <a:path w="963" h="965" extrusionOk="0">
                  <a:moveTo>
                    <a:pt x="962" y="479"/>
                  </a:moveTo>
                  <a:cubicBezTo>
                    <a:pt x="962" y="745"/>
                    <a:pt x="750" y="963"/>
                    <a:pt x="484" y="963"/>
                  </a:cubicBezTo>
                  <a:cubicBezTo>
                    <a:pt x="218" y="965"/>
                    <a:pt x="3" y="750"/>
                    <a:pt x="0" y="484"/>
                  </a:cubicBezTo>
                  <a:cubicBezTo>
                    <a:pt x="0" y="220"/>
                    <a:pt x="213" y="3"/>
                    <a:pt x="479" y="3"/>
                  </a:cubicBezTo>
                  <a:cubicBezTo>
                    <a:pt x="745" y="0"/>
                    <a:pt x="960" y="216"/>
                    <a:pt x="962" y="47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28;p33">
              <a:extLst>
                <a:ext uri="{FF2B5EF4-FFF2-40B4-BE49-F238E27FC236}">
                  <a16:creationId xmlns:a16="http://schemas.microsoft.com/office/drawing/2014/main" id="{27BB6658-90FF-79AA-5E4E-156F85B9492F}"/>
                </a:ext>
              </a:extLst>
            </p:cNvPr>
            <p:cNvSpPr/>
            <p:nvPr/>
          </p:nvSpPr>
          <p:spPr>
            <a:xfrm>
              <a:off x="7231592" y="2126044"/>
              <a:ext cx="456134" cy="194748"/>
            </a:xfrm>
            <a:custGeom>
              <a:avLst/>
              <a:gdLst/>
              <a:ahLst/>
              <a:cxnLst/>
              <a:rect l="l" t="t" r="r" b="b"/>
              <a:pathLst>
                <a:path w="4532" h="1935" extrusionOk="0">
                  <a:moveTo>
                    <a:pt x="4398" y="1"/>
                  </a:moveTo>
                  <a:lnTo>
                    <a:pt x="128" y="19"/>
                  </a:lnTo>
                  <a:cubicBezTo>
                    <a:pt x="59" y="22"/>
                    <a:pt x="1" y="77"/>
                    <a:pt x="1" y="149"/>
                  </a:cubicBezTo>
                  <a:lnTo>
                    <a:pt x="10" y="1807"/>
                  </a:lnTo>
                  <a:cubicBezTo>
                    <a:pt x="10" y="1877"/>
                    <a:pt x="68" y="1935"/>
                    <a:pt x="137" y="1935"/>
                  </a:cubicBezTo>
                  <a:lnTo>
                    <a:pt x="4407" y="1914"/>
                  </a:lnTo>
                  <a:cubicBezTo>
                    <a:pt x="4476" y="1914"/>
                    <a:pt x="4532" y="1856"/>
                    <a:pt x="4532" y="1786"/>
                  </a:cubicBezTo>
                  <a:lnTo>
                    <a:pt x="4525" y="126"/>
                  </a:lnTo>
                  <a:cubicBezTo>
                    <a:pt x="4523" y="56"/>
                    <a:pt x="4467" y="1"/>
                    <a:pt x="4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29;p33">
              <a:extLst>
                <a:ext uri="{FF2B5EF4-FFF2-40B4-BE49-F238E27FC236}">
                  <a16:creationId xmlns:a16="http://schemas.microsoft.com/office/drawing/2014/main" id="{0EC87C2E-7970-5937-2ED4-C0410F4D8A0B}"/>
                </a:ext>
              </a:extLst>
            </p:cNvPr>
            <p:cNvSpPr/>
            <p:nvPr/>
          </p:nvSpPr>
          <p:spPr>
            <a:xfrm>
              <a:off x="7378539" y="2144462"/>
              <a:ext cx="281511" cy="157207"/>
            </a:xfrm>
            <a:custGeom>
              <a:avLst/>
              <a:gdLst/>
              <a:ahLst/>
              <a:cxnLst/>
              <a:rect l="l" t="t" r="r" b="b"/>
              <a:pathLst>
                <a:path w="2797" h="1562" extrusionOk="0">
                  <a:moveTo>
                    <a:pt x="2797" y="1550"/>
                  </a:moveTo>
                  <a:lnTo>
                    <a:pt x="7" y="1562"/>
                  </a:lnTo>
                  <a:lnTo>
                    <a:pt x="0" y="12"/>
                  </a:lnTo>
                  <a:lnTo>
                    <a:pt x="27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30;p33">
              <a:extLst>
                <a:ext uri="{FF2B5EF4-FFF2-40B4-BE49-F238E27FC236}">
                  <a16:creationId xmlns:a16="http://schemas.microsoft.com/office/drawing/2014/main" id="{DAD44963-5439-DC39-E340-DAA6E8BB71E4}"/>
                </a:ext>
              </a:extLst>
            </p:cNvPr>
            <p:cNvSpPr/>
            <p:nvPr/>
          </p:nvSpPr>
          <p:spPr>
            <a:xfrm>
              <a:off x="7282118" y="2157747"/>
              <a:ext cx="55557" cy="55455"/>
            </a:xfrm>
            <a:custGeom>
              <a:avLst/>
              <a:gdLst/>
              <a:ahLst/>
              <a:cxnLst/>
              <a:rect l="l" t="t" r="r" b="b"/>
              <a:pathLst>
                <a:path w="552" h="551" extrusionOk="0">
                  <a:moveTo>
                    <a:pt x="551" y="273"/>
                  </a:moveTo>
                  <a:cubicBezTo>
                    <a:pt x="551" y="426"/>
                    <a:pt x="429" y="551"/>
                    <a:pt x="278" y="551"/>
                  </a:cubicBezTo>
                  <a:cubicBezTo>
                    <a:pt x="126" y="551"/>
                    <a:pt x="1" y="428"/>
                    <a:pt x="1" y="276"/>
                  </a:cubicBezTo>
                  <a:cubicBezTo>
                    <a:pt x="1" y="125"/>
                    <a:pt x="123" y="0"/>
                    <a:pt x="274" y="0"/>
                  </a:cubicBezTo>
                  <a:cubicBezTo>
                    <a:pt x="426" y="0"/>
                    <a:pt x="551" y="123"/>
                    <a:pt x="551" y="2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31;p33">
              <a:extLst>
                <a:ext uri="{FF2B5EF4-FFF2-40B4-BE49-F238E27FC236}">
                  <a16:creationId xmlns:a16="http://schemas.microsoft.com/office/drawing/2014/main" id="{24CE1EAC-CFA6-B220-EBC7-99A61912F7DD}"/>
                </a:ext>
              </a:extLst>
            </p:cNvPr>
            <p:cNvSpPr/>
            <p:nvPr/>
          </p:nvSpPr>
          <p:spPr>
            <a:xfrm>
              <a:off x="7282420" y="2234842"/>
              <a:ext cx="55658" cy="55657"/>
            </a:xfrm>
            <a:custGeom>
              <a:avLst/>
              <a:gdLst/>
              <a:ahLst/>
              <a:cxnLst/>
              <a:rect l="l" t="t" r="r" b="b"/>
              <a:pathLst>
                <a:path w="553" h="553" extrusionOk="0">
                  <a:moveTo>
                    <a:pt x="553" y="275"/>
                  </a:moveTo>
                  <a:cubicBezTo>
                    <a:pt x="553" y="428"/>
                    <a:pt x="430" y="551"/>
                    <a:pt x="278" y="553"/>
                  </a:cubicBezTo>
                  <a:cubicBezTo>
                    <a:pt x="125" y="553"/>
                    <a:pt x="2" y="430"/>
                    <a:pt x="0" y="278"/>
                  </a:cubicBezTo>
                  <a:cubicBezTo>
                    <a:pt x="0" y="125"/>
                    <a:pt x="123" y="2"/>
                    <a:pt x="275" y="2"/>
                  </a:cubicBezTo>
                  <a:cubicBezTo>
                    <a:pt x="428" y="0"/>
                    <a:pt x="551" y="123"/>
                    <a:pt x="55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32;p33">
              <a:extLst>
                <a:ext uri="{FF2B5EF4-FFF2-40B4-BE49-F238E27FC236}">
                  <a16:creationId xmlns:a16="http://schemas.microsoft.com/office/drawing/2014/main" id="{9C41F660-DA54-86C7-8A62-2D76BA0C4EE5}"/>
                </a:ext>
              </a:extLst>
            </p:cNvPr>
            <p:cNvSpPr/>
            <p:nvPr/>
          </p:nvSpPr>
          <p:spPr>
            <a:xfrm>
              <a:off x="7411351" y="2197503"/>
              <a:ext cx="14996" cy="52335"/>
            </a:xfrm>
            <a:custGeom>
              <a:avLst/>
              <a:gdLst/>
              <a:ahLst/>
              <a:cxnLst/>
              <a:rect l="l" t="t" r="r" b="b"/>
              <a:pathLst>
                <a:path w="149" h="520" extrusionOk="0">
                  <a:moveTo>
                    <a:pt x="0" y="1"/>
                  </a:moveTo>
                  <a:lnTo>
                    <a:pt x="3" y="519"/>
                  </a:lnTo>
                  <a:lnTo>
                    <a:pt x="148" y="517"/>
                  </a:lnTo>
                  <a:lnTo>
                    <a:pt x="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33;p33">
              <a:extLst>
                <a:ext uri="{FF2B5EF4-FFF2-40B4-BE49-F238E27FC236}">
                  <a16:creationId xmlns:a16="http://schemas.microsoft.com/office/drawing/2014/main" id="{3003F9ED-812F-6347-B6D5-E94F270A7C91}"/>
                </a:ext>
              </a:extLst>
            </p:cNvPr>
            <p:cNvSpPr/>
            <p:nvPr/>
          </p:nvSpPr>
          <p:spPr>
            <a:xfrm>
              <a:off x="7440237" y="2180091"/>
              <a:ext cx="14996" cy="86655"/>
            </a:xfrm>
            <a:custGeom>
              <a:avLst/>
              <a:gdLst/>
              <a:ahLst/>
              <a:cxnLst/>
              <a:rect l="l" t="t" r="r" b="b"/>
              <a:pathLst>
                <a:path w="149" h="861" extrusionOk="0">
                  <a:moveTo>
                    <a:pt x="144" y="1"/>
                  </a:moveTo>
                  <a:lnTo>
                    <a:pt x="0" y="3"/>
                  </a:lnTo>
                  <a:lnTo>
                    <a:pt x="3" y="861"/>
                  </a:lnTo>
                  <a:lnTo>
                    <a:pt x="148" y="861"/>
                  </a:lnTo>
                  <a:lnTo>
                    <a:pt x="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34;p33">
              <a:extLst>
                <a:ext uri="{FF2B5EF4-FFF2-40B4-BE49-F238E27FC236}">
                  <a16:creationId xmlns:a16="http://schemas.microsoft.com/office/drawing/2014/main" id="{C0B65D01-31E4-8BA1-6A73-51EA4CB43F11}"/>
                </a:ext>
              </a:extLst>
            </p:cNvPr>
            <p:cNvSpPr/>
            <p:nvPr/>
          </p:nvSpPr>
          <p:spPr>
            <a:xfrm>
              <a:off x="7468821" y="2162679"/>
              <a:ext cx="15298" cy="121378"/>
            </a:xfrm>
            <a:custGeom>
              <a:avLst/>
              <a:gdLst/>
              <a:ahLst/>
              <a:cxnLst/>
              <a:rect l="l" t="t" r="r" b="b"/>
              <a:pathLst>
                <a:path w="152" h="1206" extrusionOk="0">
                  <a:moveTo>
                    <a:pt x="1" y="0"/>
                  </a:moveTo>
                  <a:lnTo>
                    <a:pt x="5" y="1205"/>
                  </a:lnTo>
                  <a:lnTo>
                    <a:pt x="151" y="1205"/>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35;p33">
              <a:extLst>
                <a:ext uri="{FF2B5EF4-FFF2-40B4-BE49-F238E27FC236}">
                  <a16:creationId xmlns:a16="http://schemas.microsoft.com/office/drawing/2014/main" id="{08212E8D-F1CA-6377-CA35-701CA4FC0D01}"/>
                </a:ext>
              </a:extLst>
            </p:cNvPr>
            <p:cNvSpPr/>
            <p:nvPr/>
          </p:nvSpPr>
          <p:spPr>
            <a:xfrm>
              <a:off x="7497506" y="2170731"/>
              <a:ext cx="15198" cy="104671"/>
            </a:xfrm>
            <a:custGeom>
              <a:avLst/>
              <a:gdLst/>
              <a:ahLst/>
              <a:cxnLst/>
              <a:rect l="l" t="t" r="r" b="b"/>
              <a:pathLst>
                <a:path w="151" h="1040" extrusionOk="0">
                  <a:moveTo>
                    <a:pt x="146" y="1"/>
                  </a:moveTo>
                  <a:lnTo>
                    <a:pt x="0" y="3"/>
                  </a:lnTo>
                  <a:lnTo>
                    <a:pt x="5" y="1039"/>
                  </a:lnTo>
                  <a:lnTo>
                    <a:pt x="151" y="1039"/>
                  </a:lnTo>
                  <a:lnTo>
                    <a:pt x="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36;p33">
              <a:extLst>
                <a:ext uri="{FF2B5EF4-FFF2-40B4-BE49-F238E27FC236}">
                  <a16:creationId xmlns:a16="http://schemas.microsoft.com/office/drawing/2014/main" id="{A1A88D74-DE54-2CD0-FE0E-0FF463453192}"/>
                </a:ext>
              </a:extLst>
            </p:cNvPr>
            <p:cNvSpPr/>
            <p:nvPr/>
          </p:nvSpPr>
          <p:spPr>
            <a:xfrm>
              <a:off x="7526291" y="2192672"/>
              <a:ext cx="14996" cy="60890"/>
            </a:xfrm>
            <a:custGeom>
              <a:avLst/>
              <a:gdLst/>
              <a:ahLst/>
              <a:cxnLst/>
              <a:rect l="l" t="t" r="r" b="b"/>
              <a:pathLst>
                <a:path w="149" h="605" extrusionOk="0">
                  <a:moveTo>
                    <a:pt x="1" y="0"/>
                  </a:moveTo>
                  <a:lnTo>
                    <a:pt x="3" y="604"/>
                  </a:lnTo>
                  <a:lnTo>
                    <a:pt x="149" y="604"/>
                  </a:lnTo>
                  <a:lnTo>
                    <a:pt x="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37;p33">
              <a:extLst>
                <a:ext uri="{FF2B5EF4-FFF2-40B4-BE49-F238E27FC236}">
                  <a16:creationId xmlns:a16="http://schemas.microsoft.com/office/drawing/2014/main" id="{80545329-1ED9-303B-CF2E-0E292BE54C01}"/>
                </a:ext>
              </a:extLst>
            </p:cNvPr>
            <p:cNvSpPr/>
            <p:nvPr/>
          </p:nvSpPr>
          <p:spPr>
            <a:xfrm>
              <a:off x="7554976" y="2170529"/>
              <a:ext cx="15198" cy="104671"/>
            </a:xfrm>
            <a:custGeom>
              <a:avLst/>
              <a:gdLst/>
              <a:ahLst/>
              <a:cxnLst/>
              <a:rect l="l" t="t" r="r" b="b"/>
              <a:pathLst>
                <a:path w="151" h="1040" extrusionOk="0">
                  <a:moveTo>
                    <a:pt x="0" y="1"/>
                  </a:moveTo>
                  <a:lnTo>
                    <a:pt x="5" y="1039"/>
                  </a:lnTo>
                  <a:lnTo>
                    <a:pt x="151" y="1039"/>
                  </a:lnTo>
                  <a:lnTo>
                    <a:pt x="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38;p33">
              <a:extLst>
                <a:ext uri="{FF2B5EF4-FFF2-40B4-BE49-F238E27FC236}">
                  <a16:creationId xmlns:a16="http://schemas.microsoft.com/office/drawing/2014/main" id="{44756136-FCCF-CE3A-9527-0AFE30C9404E}"/>
                </a:ext>
              </a:extLst>
            </p:cNvPr>
            <p:cNvSpPr/>
            <p:nvPr/>
          </p:nvSpPr>
          <p:spPr>
            <a:xfrm>
              <a:off x="7583561" y="2160566"/>
              <a:ext cx="15500" cy="124397"/>
            </a:xfrm>
            <a:custGeom>
              <a:avLst/>
              <a:gdLst/>
              <a:ahLst/>
              <a:cxnLst/>
              <a:rect l="l" t="t" r="r" b="b"/>
              <a:pathLst>
                <a:path w="154" h="1236" extrusionOk="0">
                  <a:moveTo>
                    <a:pt x="1" y="0"/>
                  </a:moveTo>
                  <a:lnTo>
                    <a:pt x="8" y="1235"/>
                  </a:lnTo>
                  <a:lnTo>
                    <a:pt x="154" y="1235"/>
                  </a:lnTo>
                  <a:lnTo>
                    <a:pt x="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39;p33">
              <a:extLst>
                <a:ext uri="{FF2B5EF4-FFF2-40B4-BE49-F238E27FC236}">
                  <a16:creationId xmlns:a16="http://schemas.microsoft.com/office/drawing/2014/main" id="{DA53A8FA-0C98-DB04-6612-045AAF98995E}"/>
                </a:ext>
              </a:extLst>
            </p:cNvPr>
            <p:cNvSpPr/>
            <p:nvPr/>
          </p:nvSpPr>
          <p:spPr>
            <a:xfrm>
              <a:off x="7612447" y="2188042"/>
              <a:ext cx="15298" cy="69244"/>
            </a:xfrm>
            <a:custGeom>
              <a:avLst/>
              <a:gdLst/>
              <a:ahLst/>
              <a:cxnLst/>
              <a:rect l="l" t="t" r="r" b="b"/>
              <a:pathLst>
                <a:path w="152" h="688" extrusionOk="0">
                  <a:moveTo>
                    <a:pt x="1" y="0"/>
                  </a:moveTo>
                  <a:lnTo>
                    <a:pt x="5" y="687"/>
                  </a:lnTo>
                  <a:lnTo>
                    <a:pt x="151" y="687"/>
                  </a:lnTo>
                  <a:lnTo>
                    <a:pt x="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644;p33">
            <a:extLst>
              <a:ext uri="{FF2B5EF4-FFF2-40B4-BE49-F238E27FC236}">
                <a16:creationId xmlns:a16="http://schemas.microsoft.com/office/drawing/2014/main" id="{E5BD89D5-6FE9-E137-23F7-06CAFFF05F7B}"/>
              </a:ext>
            </a:extLst>
          </p:cNvPr>
          <p:cNvGrpSpPr/>
          <p:nvPr/>
        </p:nvGrpSpPr>
        <p:grpSpPr>
          <a:xfrm rot="720689">
            <a:off x="7804731" y="1700646"/>
            <a:ext cx="1645724" cy="3831531"/>
            <a:chOff x="5349829" y="727019"/>
            <a:chExt cx="1489077" cy="3466523"/>
          </a:xfrm>
        </p:grpSpPr>
        <p:sp>
          <p:nvSpPr>
            <p:cNvPr id="354" name="Google Shape;645;p33">
              <a:extLst>
                <a:ext uri="{FF2B5EF4-FFF2-40B4-BE49-F238E27FC236}">
                  <a16:creationId xmlns:a16="http://schemas.microsoft.com/office/drawing/2014/main" id="{871B69FD-7A87-2C4B-81A3-0A9142C03F81}"/>
                </a:ext>
              </a:extLst>
            </p:cNvPr>
            <p:cNvSpPr/>
            <p:nvPr/>
          </p:nvSpPr>
          <p:spPr>
            <a:xfrm>
              <a:off x="5349829" y="2522069"/>
              <a:ext cx="1489077" cy="1671472"/>
            </a:xfrm>
            <a:custGeom>
              <a:avLst/>
              <a:gdLst/>
              <a:ahLst/>
              <a:cxnLst/>
              <a:rect l="l" t="t" r="r" b="b"/>
              <a:pathLst>
                <a:path w="22149" h="24862" extrusionOk="0">
                  <a:moveTo>
                    <a:pt x="9800" y="252"/>
                  </a:moveTo>
                  <a:cubicBezTo>
                    <a:pt x="9800" y="252"/>
                    <a:pt x="4552" y="0"/>
                    <a:pt x="4242" y="3417"/>
                  </a:cubicBezTo>
                  <a:cubicBezTo>
                    <a:pt x="3932" y="6833"/>
                    <a:pt x="4906" y="9030"/>
                    <a:pt x="2702" y="13300"/>
                  </a:cubicBezTo>
                  <a:cubicBezTo>
                    <a:pt x="500" y="17567"/>
                    <a:pt x="0" y="24827"/>
                    <a:pt x="10922" y="24843"/>
                  </a:cubicBezTo>
                  <a:lnTo>
                    <a:pt x="11227" y="24843"/>
                  </a:lnTo>
                  <a:cubicBezTo>
                    <a:pt x="22149" y="24862"/>
                    <a:pt x="21672" y="17599"/>
                    <a:pt x="19482" y="13325"/>
                  </a:cubicBezTo>
                  <a:cubicBezTo>
                    <a:pt x="17292" y="9051"/>
                    <a:pt x="18272" y="6854"/>
                    <a:pt x="17972" y="3437"/>
                  </a:cubicBezTo>
                  <a:cubicBezTo>
                    <a:pt x="17671" y="19"/>
                    <a:pt x="12423" y="255"/>
                    <a:pt x="12423" y="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46;p33">
              <a:extLst>
                <a:ext uri="{FF2B5EF4-FFF2-40B4-BE49-F238E27FC236}">
                  <a16:creationId xmlns:a16="http://schemas.microsoft.com/office/drawing/2014/main" id="{175EF2A2-92F9-0DF0-6D3F-9B2F966FB8C1}"/>
                </a:ext>
              </a:extLst>
            </p:cNvPr>
            <p:cNvSpPr/>
            <p:nvPr/>
          </p:nvSpPr>
          <p:spPr>
            <a:xfrm>
              <a:off x="5448859" y="2582711"/>
              <a:ext cx="1292093" cy="1565585"/>
            </a:xfrm>
            <a:custGeom>
              <a:avLst/>
              <a:gdLst/>
              <a:ahLst/>
              <a:cxnLst/>
              <a:rect l="l" t="t" r="r" b="b"/>
              <a:pathLst>
                <a:path w="19219" h="23287" extrusionOk="0">
                  <a:moveTo>
                    <a:pt x="9451" y="23287"/>
                  </a:moveTo>
                  <a:cubicBezTo>
                    <a:pt x="5330" y="23280"/>
                    <a:pt x="2610" y="22239"/>
                    <a:pt x="1363" y="20190"/>
                  </a:cubicBezTo>
                  <a:cubicBezTo>
                    <a:pt x="1" y="17946"/>
                    <a:pt x="702" y="14849"/>
                    <a:pt x="1812" y="12698"/>
                  </a:cubicBezTo>
                  <a:cubicBezTo>
                    <a:pt x="3454" y="9516"/>
                    <a:pt x="3412" y="7436"/>
                    <a:pt x="3368" y="5237"/>
                  </a:cubicBezTo>
                  <a:cubicBezTo>
                    <a:pt x="3352" y="4395"/>
                    <a:pt x="3336" y="3525"/>
                    <a:pt x="3422" y="2572"/>
                  </a:cubicBezTo>
                  <a:cubicBezTo>
                    <a:pt x="3637" y="216"/>
                    <a:pt x="7007" y="7"/>
                    <a:pt x="8033" y="0"/>
                  </a:cubicBezTo>
                  <a:cubicBezTo>
                    <a:pt x="8191" y="0"/>
                    <a:pt x="8288" y="5"/>
                    <a:pt x="8297" y="5"/>
                  </a:cubicBezTo>
                  <a:lnTo>
                    <a:pt x="10950" y="10"/>
                  </a:lnTo>
                  <a:cubicBezTo>
                    <a:pt x="10985" y="7"/>
                    <a:pt x="11033" y="5"/>
                    <a:pt x="11117" y="5"/>
                  </a:cubicBezTo>
                  <a:cubicBezTo>
                    <a:pt x="11866" y="0"/>
                    <a:pt x="15627" y="100"/>
                    <a:pt x="15846" y="2593"/>
                  </a:cubicBezTo>
                  <a:cubicBezTo>
                    <a:pt x="15930" y="3544"/>
                    <a:pt x="15909" y="4413"/>
                    <a:pt x="15890" y="5255"/>
                  </a:cubicBezTo>
                  <a:cubicBezTo>
                    <a:pt x="15839" y="7457"/>
                    <a:pt x="15793" y="9534"/>
                    <a:pt x="17426" y="12721"/>
                  </a:cubicBezTo>
                  <a:cubicBezTo>
                    <a:pt x="18525" y="14868"/>
                    <a:pt x="19219" y="17960"/>
                    <a:pt x="17861" y="20199"/>
                  </a:cubicBezTo>
                  <a:cubicBezTo>
                    <a:pt x="16635" y="22220"/>
                    <a:pt x="13975" y="23259"/>
                    <a:pt x="9953" y="23287"/>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47;p33">
              <a:extLst>
                <a:ext uri="{FF2B5EF4-FFF2-40B4-BE49-F238E27FC236}">
                  <a16:creationId xmlns:a16="http://schemas.microsoft.com/office/drawing/2014/main" id="{8A11976F-B6E6-F69A-635A-96B188E9C8EE}"/>
                </a:ext>
              </a:extLst>
            </p:cNvPr>
            <p:cNvSpPr/>
            <p:nvPr/>
          </p:nvSpPr>
          <p:spPr>
            <a:xfrm>
              <a:off x="6132587" y="2644899"/>
              <a:ext cx="403582" cy="905050"/>
            </a:xfrm>
            <a:custGeom>
              <a:avLst/>
              <a:gdLst/>
              <a:ahLst/>
              <a:cxnLst/>
              <a:rect l="l" t="t" r="r" b="b"/>
              <a:pathLst>
                <a:path w="6003" h="13462" extrusionOk="0">
                  <a:moveTo>
                    <a:pt x="759" y="1"/>
                  </a:moveTo>
                  <a:cubicBezTo>
                    <a:pt x="759" y="1"/>
                    <a:pt x="1978" y="1259"/>
                    <a:pt x="3627" y="4663"/>
                  </a:cubicBezTo>
                  <a:cubicBezTo>
                    <a:pt x="4557" y="6578"/>
                    <a:pt x="5265" y="9116"/>
                    <a:pt x="5704" y="10966"/>
                  </a:cubicBezTo>
                  <a:cubicBezTo>
                    <a:pt x="6003" y="12224"/>
                    <a:pt x="5054" y="13432"/>
                    <a:pt x="3761" y="13441"/>
                  </a:cubicBezTo>
                  <a:lnTo>
                    <a:pt x="1747" y="13455"/>
                  </a:lnTo>
                  <a:cubicBezTo>
                    <a:pt x="808" y="13462"/>
                    <a:pt x="42" y="12705"/>
                    <a:pt x="35" y="11769"/>
                  </a:cubicBezTo>
                  <a:lnTo>
                    <a:pt x="1" y="6477"/>
                  </a:lnTo>
                  <a:close/>
                </a:path>
              </a:pathLst>
            </a:custGeom>
            <a:solidFill>
              <a:schemeClr val="dk2"/>
            </a:solidFill>
            <a:ln w="1850" cap="flat" cmpd="sng">
              <a:solidFill>
                <a:srgbClr val="753770"/>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48;p33">
              <a:extLst>
                <a:ext uri="{FF2B5EF4-FFF2-40B4-BE49-F238E27FC236}">
                  <a16:creationId xmlns:a16="http://schemas.microsoft.com/office/drawing/2014/main" id="{6997A9CF-016C-6437-CB83-D2A9AD455D31}"/>
                </a:ext>
              </a:extLst>
            </p:cNvPr>
            <p:cNvSpPr/>
            <p:nvPr/>
          </p:nvSpPr>
          <p:spPr>
            <a:xfrm>
              <a:off x="5978832" y="1157696"/>
              <a:ext cx="208749" cy="1880826"/>
            </a:xfrm>
            <a:custGeom>
              <a:avLst/>
              <a:gdLst/>
              <a:ahLst/>
              <a:cxnLst/>
              <a:rect l="l" t="t" r="r" b="b"/>
              <a:pathLst>
                <a:path w="3105" h="27976" extrusionOk="0">
                  <a:moveTo>
                    <a:pt x="1531" y="27552"/>
                  </a:moveTo>
                  <a:cubicBezTo>
                    <a:pt x="2091" y="27552"/>
                    <a:pt x="2614" y="27710"/>
                    <a:pt x="3062" y="27976"/>
                  </a:cubicBezTo>
                  <a:lnTo>
                    <a:pt x="3104" y="6"/>
                  </a:lnTo>
                  <a:lnTo>
                    <a:pt x="42" y="1"/>
                  </a:lnTo>
                  <a:lnTo>
                    <a:pt x="0" y="27971"/>
                  </a:lnTo>
                  <a:cubicBezTo>
                    <a:pt x="449" y="27705"/>
                    <a:pt x="972" y="27550"/>
                    <a:pt x="1531" y="275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49;p33">
              <a:extLst>
                <a:ext uri="{FF2B5EF4-FFF2-40B4-BE49-F238E27FC236}">
                  <a16:creationId xmlns:a16="http://schemas.microsoft.com/office/drawing/2014/main" id="{6F062DCA-842A-4EBF-7109-213C43DEFCEF}"/>
                </a:ext>
              </a:extLst>
            </p:cNvPr>
            <p:cNvSpPr/>
            <p:nvPr/>
          </p:nvSpPr>
          <p:spPr>
            <a:xfrm>
              <a:off x="5981118" y="1457207"/>
              <a:ext cx="205993" cy="15597"/>
            </a:xfrm>
            <a:custGeom>
              <a:avLst/>
              <a:gdLst/>
              <a:ahLst/>
              <a:cxnLst/>
              <a:rect l="l" t="t" r="r" b="b"/>
              <a:pathLst>
                <a:path w="3064" h="232" extrusionOk="0">
                  <a:moveTo>
                    <a:pt x="1" y="1"/>
                  </a:moveTo>
                  <a:lnTo>
                    <a:pt x="1" y="227"/>
                  </a:lnTo>
                  <a:lnTo>
                    <a:pt x="3063" y="232"/>
                  </a:lnTo>
                  <a:lnTo>
                    <a:pt x="3063" y="5"/>
                  </a:lnTo>
                  <a:lnTo>
                    <a:pt x="1" y="1"/>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50;p33">
              <a:extLst>
                <a:ext uri="{FF2B5EF4-FFF2-40B4-BE49-F238E27FC236}">
                  <a16:creationId xmlns:a16="http://schemas.microsoft.com/office/drawing/2014/main" id="{5829F7E1-F7D5-9E88-69E8-C03CCDA7451E}"/>
                </a:ext>
              </a:extLst>
            </p:cNvPr>
            <p:cNvSpPr/>
            <p:nvPr/>
          </p:nvSpPr>
          <p:spPr>
            <a:xfrm>
              <a:off x="5980983" y="1630729"/>
              <a:ext cx="205925" cy="15799"/>
            </a:xfrm>
            <a:custGeom>
              <a:avLst/>
              <a:gdLst/>
              <a:ahLst/>
              <a:cxnLst/>
              <a:rect l="l" t="t" r="r" b="b"/>
              <a:pathLst>
                <a:path w="3063" h="235" extrusionOk="0">
                  <a:moveTo>
                    <a:pt x="0" y="1"/>
                  </a:moveTo>
                  <a:lnTo>
                    <a:pt x="0" y="230"/>
                  </a:lnTo>
                  <a:lnTo>
                    <a:pt x="3063" y="234"/>
                  </a:lnTo>
                  <a:lnTo>
                    <a:pt x="3063" y="5"/>
                  </a:lnTo>
                  <a:lnTo>
                    <a:pt x="0" y="1"/>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51;p33">
              <a:extLst>
                <a:ext uri="{FF2B5EF4-FFF2-40B4-BE49-F238E27FC236}">
                  <a16:creationId xmlns:a16="http://schemas.microsoft.com/office/drawing/2014/main" id="{F01EFF88-B28E-2E43-7184-CA38552210FA}"/>
                </a:ext>
              </a:extLst>
            </p:cNvPr>
            <p:cNvSpPr/>
            <p:nvPr/>
          </p:nvSpPr>
          <p:spPr>
            <a:xfrm>
              <a:off x="5980647" y="1804452"/>
              <a:ext cx="205993" cy="15732"/>
            </a:xfrm>
            <a:custGeom>
              <a:avLst/>
              <a:gdLst/>
              <a:ahLst/>
              <a:cxnLst/>
              <a:rect l="l" t="t" r="r" b="b"/>
              <a:pathLst>
                <a:path w="3064" h="234" extrusionOk="0">
                  <a:moveTo>
                    <a:pt x="1" y="0"/>
                  </a:moveTo>
                  <a:lnTo>
                    <a:pt x="1" y="229"/>
                  </a:lnTo>
                  <a:lnTo>
                    <a:pt x="3063" y="234"/>
                  </a:lnTo>
                  <a:lnTo>
                    <a:pt x="3063" y="5"/>
                  </a:lnTo>
                  <a:lnTo>
                    <a:pt x="1" y="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52;p33">
              <a:extLst>
                <a:ext uri="{FF2B5EF4-FFF2-40B4-BE49-F238E27FC236}">
                  <a16:creationId xmlns:a16="http://schemas.microsoft.com/office/drawing/2014/main" id="{B0652703-E84E-1E5F-4603-29666C28B019}"/>
                </a:ext>
              </a:extLst>
            </p:cNvPr>
            <p:cNvSpPr/>
            <p:nvPr/>
          </p:nvSpPr>
          <p:spPr>
            <a:xfrm>
              <a:off x="5980378" y="1978108"/>
              <a:ext cx="205925" cy="15665"/>
            </a:xfrm>
            <a:custGeom>
              <a:avLst/>
              <a:gdLst/>
              <a:ahLst/>
              <a:cxnLst/>
              <a:rect l="l" t="t" r="r" b="b"/>
              <a:pathLst>
                <a:path w="3063" h="233" extrusionOk="0">
                  <a:moveTo>
                    <a:pt x="0" y="1"/>
                  </a:moveTo>
                  <a:lnTo>
                    <a:pt x="0" y="228"/>
                  </a:lnTo>
                  <a:lnTo>
                    <a:pt x="3063" y="232"/>
                  </a:lnTo>
                  <a:lnTo>
                    <a:pt x="3063" y="5"/>
                  </a:lnTo>
                  <a:lnTo>
                    <a:pt x="0" y="1"/>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53;p33">
              <a:extLst>
                <a:ext uri="{FF2B5EF4-FFF2-40B4-BE49-F238E27FC236}">
                  <a16:creationId xmlns:a16="http://schemas.microsoft.com/office/drawing/2014/main" id="{B66E8860-A4DB-B852-5E87-2E7C7DC1828B}"/>
                </a:ext>
              </a:extLst>
            </p:cNvPr>
            <p:cNvSpPr/>
            <p:nvPr/>
          </p:nvSpPr>
          <p:spPr>
            <a:xfrm>
              <a:off x="5980042" y="2151697"/>
              <a:ext cx="206127" cy="15732"/>
            </a:xfrm>
            <a:custGeom>
              <a:avLst/>
              <a:gdLst/>
              <a:ahLst/>
              <a:cxnLst/>
              <a:rect l="l" t="t" r="r" b="b"/>
              <a:pathLst>
                <a:path w="3066" h="234" extrusionOk="0">
                  <a:moveTo>
                    <a:pt x="3" y="0"/>
                  </a:moveTo>
                  <a:lnTo>
                    <a:pt x="1" y="229"/>
                  </a:lnTo>
                  <a:lnTo>
                    <a:pt x="3063" y="234"/>
                  </a:lnTo>
                  <a:lnTo>
                    <a:pt x="3065" y="5"/>
                  </a:lnTo>
                  <a:lnTo>
                    <a:pt x="3" y="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54;p33">
              <a:extLst>
                <a:ext uri="{FF2B5EF4-FFF2-40B4-BE49-F238E27FC236}">
                  <a16:creationId xmlns:a16="http://schemas.microsoft.com/office/drawing/2014/main" id="{C15256F5-63F0-46FF-AF84-105306D9E6DA}"/>
                </a:ext>
              </a:extLst>
            </p:cNvPr>
            <p:cNvSpPr/>
            <p:nvPr/>
          </p:nvSpPr>
          <p:spPr>
            <a:xfrm>
              <a:off x="5979907" y="2325353"/>
              <a:ext cx="205925" cy="15597"/>
            </a:xfrm>
            <a:custGeom>
              <a:avLst/>
              <a:gdLst/>
              <a:ahLst/>
              <a:cxnLst/>
              <a:rect l="l" t="t" r="r" b="b"/>
              <a:pathLst>
                <a:path w="3063" h="232" extrusionOk="0">
                  <a:moveTo>
                    <a:pt x="0" y="1"/>
                  </a:moveTo>
                  <a:lnTo>
                    <a:pt x="0" y="227"/>
                  </a:lnTo>
                  <a:lnTo>
                    <a:pt x="3063" y="232"/>
                  </a:lnTo>
                  <a:lnTo>
                    <a:pt x="3063" y="5"/>
                  </a:lnTo>
                  <a:lnTo>
                    <a:pt x="0" y="1"/>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55;p33">
              <a:extLst>
                <a:ext uri="{FF2B5EF4-FFF2-40B4-BE49-F238E27FC236}">
                  <a16:creationId xmlns:a16="http://schemas.microsoft.com/office/drawing/2014/main" id="{0593DF54-0F4C-9571-C058-5D8EF0A0B872}"/>
                </a:ext>
              </a:extLst>
            </p:cNvPr>
            <p:cNvSpPr/>
            <p:nvPr/>
          </p:nvSpPr>
          <p:spPr>
            <a:xfrm>
              <a:off x="5979571" y="2498875"/>
              <a:ext cx="205925" cy="15799"/>
            </a:xfrm>
            <a:custGeom>
              <a:avLst/>
              <a:gdLst/>
              <a:ahLst/>
              <a:cxnLst/>
              <a:rect l="l" t="t" r="r" b="b"/>
              <a:pathLst>
                <a:path w="3063" h="235" extrusionOk="0">
                  <a:moveTo>
                    <a:pt x="1" y="1"/>
                  </a:moveTo>
                  <a:lnTo>
                    <a:pt x="1" y="230"/>
                  </a:lnTo>
                  <a:lnTo>
                    <a:pt x="3063" y="234"/>
                  </a:lnTo>
                  <a:lnTo>
                    <a:pt x="3063" y="5"/>
                  </a:lnTo>
                  <a:lnTo>
                    <a:pt x="1" y="1"/>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56;p33">
              <a:extLst>
                <a:ext uri="{FF2B5EF4-FFF2-40B4-BE49-F238E27FC236}">
                  <a16:creationId xmlns:a16="http://schemas.microsoft.com/office/drawing/2014/main" id="{B46464A4-DB90-62CA-E42B-7B06304F7FD3}"/>
                </a:ext>
              </a:extLst>
            </p:cNvPr>
            <p:cNvSpPr/>
            <p:nvPr/>
          </p:nvSpPr>
          <p:spPr>
            <a:xfrm>
              <a:off x="5979302" y="2672598"/>
              <a:ext cx="206060" cy="15732"/>
            </a:xfrm>
            <a:custGeom>
              <a:avLst/>
              <a:gdLst/>
              <a:ahLst/>
              <a:cxnLst/>
              <a:rect l="l" t="t" r="r" b="b"/>
              <a:pathLst>
                <a:path w="3065" h="234" extrusionOk="0">
                  <a:moveTo>
                    <a:pt x="2" y="0"/>
                  </a:moveTo>
                  <a:lnTo>
                    <a:pt x="0" y="229"/>
                  </a:lnTo>
                  <a:lnTo>
                    <a:pt x="3062" y="234"/>
                  </a:lnTo>
                  <a:lnTo>
                    <a:pt x="3065" y="5"/>
                  </a:lnTo>
                  <a:lnTo>
                    <a:pt x="2" y="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657;p33">
              <a:extLst>
                <a:ext uri="{FF2B5EF4-FFF2-40B4-BE49-F238E27FC236}">
                  <a16:creationId xmlns:a16="http://schemas.microsoft.com/office/drawing/2014/main" id="{0D4DA48D-0E3A-887A-70C7-97111F698AC1}"/>
                </a:ext>
              </a:extLst>
            </p:cNvPr>
            <p:cNvSpPr/>
            <p:nvPr/>
          </p:nvSpPr>
          <p:spPr>
            <a:xfrm>
              <a:off x="5979101" y="2846254"/>
              <a:ext cx="205993" cy="15665"/>
            </a:xfrm>
            <a:custGeom>
              <a:avLst/>
              <a:gdLst/>
              <a:ahLst/>
              <a:cxnLst/>
              <a:rect l="l" t="t" r="r" b="b"/>
              <a:pathLst>
                <a:path w="3064" h="233" extrusionOk="0">
                  <a:moveTo>
                    <a:pt x="1" y="1"/>
                  </a:moveTo>
                  <a:lnTo>
                    <a:pt x="1" y="227"/>
                  </a:lnTo>
                  <a:lnTo>
                    <a:pt x="3063" y="232"/>
                  </a:lnTo>
                  <a:lnTo>
                    <a:pt x="3063" y="5"/>
                  </a:lnTo>
                  <a:lnTo>
                    <a:pt x="1" y="1"/>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658;p33">
              <a:extLst>
                <a:ext uri="{FF2B5EF4-FFF2-40B4-BE49-F238E27FC236}">
                  <a16:creationId xmlns:a16="http://schemas.microsoft.com/office/drawing/2014/main" id="{5E2D2954-3EBE-5728-E165-D43DEF927AE7}"/>
                </a:ext>
              </a:extLst>
            </p:cNvPr>
            <p:cNvSpPr/>
            <p:nvPr/>
          </p:nvSpPr>
          <p:spPr>
            <a:xfrm>
              <a:off x="5807933" y="2938359"/>
              <a:ext cx="547118" cy="547252"/>
            </a:xfrm>
            <a:custGeom>
              <a:avLst/>
              <a:gdLst/>
              <a:ahLst/>
              <a:cxnLst/>
              <a:rect l="l" t="t" r="r" b="b"/>
              <a:pathLst>
                <a:path w="8138" h="8140" extrusionOk="0">
                  <a:moveTo>
                    <a:pt x="8137" y="4068"/>
                  </a:moveTo>
                  <a:cubicBezTo>
                    <a:pt x="8137" y="6317"/>
                    <a:pt x="6317" y="8139"/>
                    <a:pt x="4069" y="8139"/>
                  </a:cubicBezTo>
                  <a:cubicBezTo>
                    <a:pt x="1823" y="8139"/>
                    <a:pt x="0" y="6317"/>
                    <a:pt x="0" y="4068"/>
                  </a:cubicBezTo>
                  <a:cubicBezTo>
                    <a:pt x="0" y="1823"/>
                    <a:pt x="1823" y="0"/>
                    <a:pt x="4069" y="0"/>
                  </a:cubicBezTo>
                  <a:cubicBezTo>
                    <a:pt x="6317" y="0"/>
                    <a:pt x="8137" y="1823"/>
                    <a:pt x="8137" y="40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659;p33">
              <a:extLst>
                <a:ext uri="{FF2B5EF4-FFF2-40B4-BE49-F238E27FC236}">
                  <a16:creationId xmlns:a16="http://schemas.microsoft.com/office/drawing/2014/main" id="{19D575F4-0DEB-17E5-0706-66A0499D1478}"/>
                </a:ext>
              </a:extLst>
            </p:cNvPr>
            <p:cNvSpPr/>
            <p:nvPr/>
          </p:nvSpPr>
          <p:spPr>
            <a:xfrm>
              <a:off x="6017220" y="3433242"/>
              <a:ext cx="63936" cy="35699"/>
            </a:xfrm>
            <a:custGeom>
              <a:avLst/>
              <a:gdLst/>
              <a:ahLst/>
              <a:cxnLst/>
              <a:rect l="l" t="t" r="r" b="b"/>
              <a:pathLst>
                <a:path w="951" h="531" extrusionOk="0">
                  <a:moveTo>
                    <a:pt x="104" y="1"/>
                  </a:moveTo>
                  <a:lnTo>
                    <a:pt x="0" y="410"/>
                  </a:lnTo>
                  <a:cubicBezTo>
                    <a:pt x="74" y="362"/>
                    <a:pt x="153" y="329"/>
                    <a:pt x="236" y="311"/>
                  </a:cubicBezTo>
                  <a:cubicBezTo>
                    <a:pt x="291" y="298"/>
                    <a:pt x="346" y="292"/>
                    <a:pt x="402" y="292"/>
                  </a:cubicBezTo>
                  <a:cubicBezTo>
                    <a:pt x="433" y="292"/>
                    <a:pt x="465" y="294"/>
                    <a:pt x="498" y="297"/>
                  </a:cubicBezTo>
                  <a:cubicBezTo>
                    <a:pt x="586" y="311"/>
                    <a:pt x="669" y="334"/>
                    <a:pt x="745" y="376"/>
                  </a:cubicBezTo>
                  <a:cubicBezTo>
                    <a:pt x="821" y="415"/>
                    <a:pt x="891" y="466"/>
                    <a:pt x="951" y="531"/>
                  </a:cubicBezTo>
                  <a:lnTo>
                    <a:pt x="951" y="110"/>
                  </a:lnTo>
                  <a:cubicBezTo>
                    <a:pt x="667" y="107"/>
                    <a:pt x="382" y="70"/>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660;p33">
              <a:extLst>
                <a:ext uri="{FF2B5EF4-FFF2-40B4-BE49-F238E27FC236}">
                  <a16:creationId xmlns:a16="http://schemas.microsoft.com/office/drawing/2014/main" id="{F60DFF2B-037E-0273-EA9B-D899F4C60965}"/>
                </a:ext>
              </a:extLst>
            </p:cNvPr>
            <p:cNvSpPr/>
            <p:nvPr/>
          </p:nvSpPr>
          <p:spPr>
            <a:xfrm>
              <a:off x="5957318" y="3412132"/>
              <a:ext cx="66961" cy="48742"/>
            </a:xfrm>
            <a:custGeom>
              <a:avLst/>
              <a:gdLst/>
              <a:ahLst/>
              <a:cxnLst/>
              <a:rect l="l" t="t" r="r" b="b"/>
              <a:pathLst>
                <a:path w="996" h="725" extrusionOk="0">
                  <a:moveTo>
                    <a:pt x="204" y="0"/>
                  </a:moveTo>
                  <a:lnTo>
                    <a:pt x="1" y="368"/>
                  </a:lnTo>
                  <a:cubicBezTo>
                    <a:pt x="72" y="346"/>
                    <a:pt x="147" y="333"/>
                    <a:pt x="222" y="333"/>
                  </a:cubicBezTo>
                  <a:cubicBezTo>
                    <a:pt x="233" y="333"/>
                    <a:pt x="244" y="333"/>
                    <a:pt x="255" y="333"/>
                  </a:cubicBezTo>
                  <a:cubicBezTo>
                    <a:pt x="341" y="333"/>
                    <a:pt x="427" y="352"/>
                    <a:pt x="510" y="384"/>
                  </a:cubicBezTo>
                  <a:cubicBezTo>
                    <a:pt x="593" y="419"/>
                    <a:pt x="667" y="463"/>
                    <a:pt x="732" y="523"/>
                  </a:cubicBezTo>
                  <a:cubicBezTo>
                    <a:pt x="794" y="579"/>
                    <a:pt x="850" y="648"/>
                    <a:pt x="891" y="724"/>
                  </a:cubicBezTo>
                  <a:lnTo>
                    <a:pt x="995" y="315"/>
                  </a:lnTo>
                  <a:cubicBezTo>
                    <a:pt x="720" y="243"/>
                    <a:pt x="454" y="139"/>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661;p33">
              <a:extLst>
                <a:ext uri="{FF2B5EF4-FFF2-40B4-BE49-F238E27FC236}">
                  <a16:creationId xmlns:a16="http://schemas.microsoft.com/office/drawing/2014/main" id="{76D9277B-7C17-9F0C-2BFB-268E4EDA61E6}"/>
                </a:ext>
              </a:extLst>
            </p:cNvPr>
            <p:cNvSpPr/>
            <p:nvPr/>
          </p:nvSpPr>
          <p:spPr>
            <a:xfrm>
              <a:off x="5905282" y="3378382"/>
              <a:ext cx="65818" cy="58557"/>
            </a:xfrm>
            <a:custGeom>
              <a:avLst/>
              <a:gdLst/>
              <a:ahLst/>
              <a:cxnLst/>
              <a:rect l="l" t="t" r="r" b="b"/>
              <a:pathLst>
                <a:path w="979" h="871" extrusionOk="0">
                  <a:moveTo>
                    <a:pt x="289" y="1"/>
                  </a:moveTo>
                  <a:lnTo>
                    <a:pt x="0" y="306"/>
                  </a:lnTo>
                  <a:cubicBezTo>
                    <a:pt x="10" y="306"/>
                    <a:pt x="21" y="305"/>
                    <a:pt x="31" y="305"/>
                  </a:cubicBezTo>
                  <a:cubicBezTo>
                    <a:pt x="107" y="305"/>
                    <a:pt x="184" y="313"/>
                    <a:pt x="257" y="334"/>
                  </a:cubicBezTo>
                  <a:cubicBezTo>
                    <a:pt x="296" y="347"/>
                    <a:pt x="338" y="361"/>
                    <a:pt x="377" y="380"/>
                  </a:cubicBezTo>
                  <a:cubicBezTo>
                    <a:pt x="416" y="398"/>
                    <a:pt x="453" y="421"/>
                    <a:pt x="490" y="447"/>
                  </a:cubicBezTo>
                  <a:cubicBezTo>
                    <a:pt x="527" y="475"/>
                    <a:pt x="560" y="505"/>
                    <a:pt x="590" y="535"/>
                  </a:cubicBezTo>
                  <a:cubicBezTo>
                    <a:pt x="620" y="567"/>
                    <a:pt x="648" y="600"/>
                    <a:pt x="671" y="637"/>
                  </a:cubicBezTo>
                  <a:cubicBezTo>
                    <a:pt x="694" y="674"/>
                    <a:pt x="715" y="711"/>
                    <a:pt x="733" y="750"/>
                  </a:cubicBezTo>
                  <a:cubicBezTo>
                    <a:pt x="749" y="787"/>
                    <a:pt x="763" y="829"/>
                    <a:pt x="775" y="870"/>
                  </a:cubicBezTo>
                  <a:lnTo>
                    <a:pt x="978" y="502"/>
                  </a:lnTo>
                  <a:cubicBezTo>
                    <a:pt x="731" y="364"/>
                    <a:pt x="495" y="197"/>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662;p33">
              <a:extLst>
                <a:ext uri="{FF2B5EF4-FFF2-40B4-BE49-F238E27FC236}">
                  <a16:creationId xmlns:a16="http://schemas.microsoft.com/office/drawing/2014/main" id="{831CF9DA-5301-38C9-D544-C798197A8E4E}"/>
                </a:ext>
              </a:extLst>
            </p:cNvPr>
            <p:cNvSpPr/>
            <p:nvPr/>
          </p:nvSpPr>
          <p:spPr>
            <a:xfrm>
              <a:off x="5864339" y="3334077"/>
              <a:ext cx="60440" cy="64877"/>
            </a:xfrm>
            <a:custGeom>
              <a:avLst/>
              <a:gdLst/>
              <a:ahLst/>
              <a:cxnLst/>
              <a:rect l="l" t="t" r="r" b="b"/>
              <a:pathLst>
                <a:path w="899" h="965" extrusionOk="0">
                  <a:moveTo>
                    <a:pt x="355" y="0"/>
                  </a:moveTo>
                  <a:lnTo>
                    <a:pt x="1" y="227"/>
                  </a:lnTo>
                  <a:cubicBezTo>
                    <a:pt x="42" y="234"/>
                    <a:pt x="84" y="246"/>
                    <a:pt x="123" y="262"/>
                  </a:cubicBezTo>
                  <a:cubicBezTo>
                    <a:pt x="163" y="276"/>
                    <a:pt x="204" y="294"/>
                    <a:pt x="239" y="317"/>
                  </a:cubicBezTo>
                  <a:cubicBezTo>
                    <a:pt x="313" y="361"/>
                    <a:pt x="382" y="414"/>
                    <a:pt x="438" y="486"/>
                  </a:cubicBezTo>
                  <a:cubicBezTo>
                    <a:pt x="498" y="553"/>
                    <a:pt x="537" y="632"/>
                    <a:pt x="567" y="713"/>
                  </a:cubicBezTo>
                  <a:cubicBezTo>
                    <a:pt x="581" y="752"/>
                    <a:pt x="591" y="796"/>
                    <a:pt x="600" y="838"/>
                  </a:cubicBezTo>
                  <a:cubicBezTo>
                    <a:pt x="607" y="879"/>
                    <a:pt x="609" y="921"/>
                    <a:pt x="609" y="965"/>
                  </a:cubicBezTo>
                  <a:lnTo>
                    <a:pt x="898" y="660"/>
                  </a:lnTo>
                  <a:lnTo>
                    <a:pt x="822" y="586"/>
                  </a:lnTo>
                  <a:lnTo>
                    <a:pt x="748" y="507"/>
                  </a:lnTo>
                  <a:lnTo>
                    <a:pt x="711" y="468"/>
                  </a:lnTo>
                  <a:lnTo>
                    <a:pt x="676" y="428"/>
                  </a:lnTo>
                  <a:lnTo>
                    <a:pt x="607" y="347"/>
                  </a:lnTo>
                  <a:cubicBezTo>
                    <a:pt x="517" y="236"/>
                    <a:pt x="431" y="123"/>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663;p33">
              <a:extLst>
                <a:ext uri="{FF2B5EF4-FFF2-40B4-BE49-F238E27FC236}">
                  <a16:creationId xmlns:a16="http://schemas.microsoft.com/office/drawing/2014/main" id="{BF7E0935-3176-806F-484C-4E78D9849C31}"/>
                </a:ext>
              </a:extLst>
            </p:cNvPr>
            <p:cNvSpPr/>
            <p:nvPr/>
          </p:nvSpPr>
          <p:spPr>
            <a:xfrm>
              <a:off x="5836977" y="3282310"/>
              <a:ext cx="51364" cy="67096"/>
            </a:xfrm>
            <a:custGeom>
              <a:avLst/>
              <a:gdLst/>
              <a:ahLst/>
              <a:cxnLst/>
              <a:rect l="l" t="t" r="r" b="b"/>
              <a:pathLst>
                <a:path w="764" h="998" extrusionOk="0">
                  <a:moveTo>
                    <a:pt x="401" y="0"/>
                  </a:moveTo>
                  <a:lnTo>
                    <a:pt x="1" y="130"/>
                  </a:lnTo>
                  <a:cubicBezTo>
                    <a:pt x="79" y="164"/>
                    <a:pt x="149" y="215"/>
                    <a:pt x="211" y="275"/>
                  </a:cubicBezTo>
                  <a:cubicBezTo>
                    <a:pt x="241" y="305"/>
                    <a:pt x="269" y="340"/>
                    <a:pt x="294" y="375"/>
                  </a:cubicBezTo>
                  <a:cubicBezTo>
                    <a:pt x="320" y="410"/>
                    <a:pt x="343" y="449"/>
                    <a:pt x="362" y="488"/>
                  </a:cubicBezTo>
                  <a:cubicBezTo>
                    <a:pt x="438" y="650"/>
                    <a:pt x="447" y="830"/>
                    <a:pt x="408" y="997"/>
                  </a:cubicBezTo>
                  <a:lnTo>
                    <a:pt x="764" y="770"/>
                  </a:lnTo>
                  <a:cubicBezTo>
                    <a:pt x="609" y="530"/>
                    <a:pt x="489" y="271"/>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664;p33">
              <a:extLst>
                <a:ext uri="{FF2B5EF4-FFF2-40B4-BE49-F238E27FC236}">
                  <a16:creationId xmlns:a16="http://schemas.microsoft.com/office/drawing/2014/main" id="{28FF54A2-F21C-69FC-B257-F369EAE8BC4F}"/>
                </a:ext>
              </a:extLst>
            </p:cNvPr>
            <p:cNvSpPr/>
            <p:nvPr/>
          </p:nvSpPr>
          <p:spPr>
            <a:xfrm>
              <a:off x="5825010" y="3225971"/>
              <a:ext cx="38926" cy="64944"/>
            </a:xfrm>
            <a:custGeom>
              <a:avLst/>
              <a:gdLst/>
              <a:ahLst/>
              <a:cxnLst/>
              <a:rect l="l" t="t" r="r" b="b"/>
              <a:pathLst>
                <a:path w="579" h="966" extrusionOk="0">
                  <a:moveTo>
                    <a:pt x="422" y="1"/>
                  </a:moveTo>
                  <a:lnTo>
                    <a:pt x="1" y="26"/>
                  </a:lnTo>
                  <a:cubicBezTo>
                    <a:pt x="35" y="54"/>
                    <a:pt x="65" y="84"/>
                    <a:pt x="93" y="117"/>
                  </a:cubicBezTo>
                  <a:cubicBezTo>
                    <a:pt x="107" y="133"/>
                    <a:pt x="119" y="149"/>
                    <a:pt x="132" y="167"/>
                  </a:cubicBezTo>
                  <a:cubicBezTo>
                    <a:pt x="144" y="184"/>
                    <a:pt x="158" y="202"/>
                    <a:pt x="167" y="221"/>
                  </a:cubicBezTo>
                  <a:cubicBezTo>
                    <a:pt x="190" y="258"/>
                    <a:pt x="209" y="297"/>
                    <a:pt x="225" y="336"/>
                  </a:cubicBezTo>
                  <a:cubicBezTo>
                    <a:pt x="239" y="378"/>
                    <a:pt x="253" y="420"/>
                    <a:pt x="260" y="463"/>
                  </a:cubicBezTo>
                  <a:cubicBezTo>
                    <a:pt x="267" y="507"/>
                    <a:pt x="274" y="551"/>
                    <a:pt x="274" y="595"/>
                  </a:cubicBezTo>
                  <a:cubicBezTo>
                    <a:pt x="274" y="639"/>
                    <a:pt x="269" y="683"/>
                    <a:pt x="262" y="725"/>
                  </a:cubicBezTo>
                  <a:cubicBezTo>
                    <a:pt x="255" y="766"/>
                    <a:pt x="246" y="808"/>
                    <a:pt x="232" y="850"/>
                  </a:cubicBezTo>
                  <a:cubicBezTo>
                    <a:pt x="223" y="868"/>
                    <a:pt x="216" y="889"/>
                    <a:pt x="206" y="910"/>
                  </a:cubicBezTo>
                  <a:cubicBezTo>
                    <a:pt x="197" y="928"/>
                    <a:pt x="188" y="947"/>
                    <a:pt x="179" y="965"/>
                  </a:cubicBezTo>
                  <a:lnTo>
                    <a:pt x="579" y="838"/>
                  </a:lnTo>
                  <a:cubicBezTo>
                    <a:pt x="567" y="803"/>
                    <a:pt x="558" y="769"/>
                    <a:pt x="549" y="734"/>
                  </a:cubicBezTo>
                  <a:lnTo>
                    <a:pt x="519" y="632"/>
                  </a:lnTo>
                  <a:lnTo>
                    <a:pt x="496" y="528"/>
                  </a:lnTo>
                  <a:lnTo>
                    <a:pt x="484" y="477"/>
                  </a:lnTo>
                  <a:cubicBezTo>
                    <a:pt x="479" y="459"/>
                    <a:pt x="477" y="440"/>
                    <a:pt x="475" y="424"/>
                  </a:cubicBezTo>
                  <a:lnTo>
                    <a:pt x="456" y="318"/>
                  </a:lnTo>
                  <a:cubicBezTo>
                    <a:pt x="449" y="283"/>
                    <a:pt x="447" y="248"/>
                    <a:pt x="442" y="211"/>
                  </a:cubicBezTo>
                  <a:cubicBezTo>
                    <a:pt x="431" y="142"/>
                    <a:pt x="426" y="70"/>
                    <a:pt x="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665;p33">
              <a:extLst>
                <a:ext uri="{FF2B5EF4-FFF2-40B4-BE49-F238E27FC236}">
                  <a16:creationId xmlns:a16="http://schemas.microsoft.com/office/drawing/2014/main" id="{2F2C0B77-9118-9DD1-8150-78F89967D6AA}"/>
                </a:ext>
              </a:extLst>
            </p:cNvPr>
            <p:cNvSpPr/>
            <p:nvPr/>
          </p:nvSpPr>
          <p:spPr>
            <a:xfrm>
              <a:off x="5825010" y="3163312"/>
              <a:ext cx="31934" cy="64474"/>
            </a:xfrm>
            <a:custGeom>
              <a:avLst/>
              <a:gdLst/>
              <a:ahLst/>
              <a:cxnLst/>
              <a:rect l="l" t="t" r="r" b="b"/>
              <a:pathLst>
                <a:path w="475" h="959" extrusionOk="0">
                  <a:moveTo>
                    <a:pt x="63" y="1"/>
                  </a:moveTo>
                  <a:cubicBezTo>
                    <a:pt x="114" y="72"/>
                    <a:pt x="149" y="149"/>
                    <a:pt x="176" y="232"/>
                  </a:cubicBezTo>
                  <a:cubicBezTo>
                    <a:pt x="188" y="274"/>
                    <a:pt x="195" y="315"/>
                    <a:pt x="202" y="359"/>
                  </a:cubicBezTo>
                  <a:cubicBezTo>
                    <a:pt x="206" y="401"/>
                    <a:pt x="209" y="445"/>
                    <a:pt x="204" y="491"/>
                  </a:cubicBezTo>
                  <a:cubicBezTo>
                    <a:pt x="200" y="535"/>
                    <a:pt x="197" y="579"/>
                    <a:pt x="186" y="621"/>
                  </a:cubicBezTo>
                  <a:cubicBezTo>
                    <a:pt x="176" y="665"/>
                    <a:pt x="158" y="704"/>
                    <a:pt x="142" y="743"/>
                  </a:cubicBezTo>
                  <a:cubicBezTo>
                    <a:pt x="126" y="783"/>
                    <a:pt x="105" y="822"/>
                    <a:pt x="82" y="857"/>
                  </a:cubicBezTo>
                  <a:cubicBezTo>
                    <a:pt x="68" y="875"/>
                    <a:pt x="56" y="891"/>
                    <a:pt x="42" y="907"/>
                  </a:cubicBezTo>
                  <a:cubicBezTo>
                    <a:pt x="28" y="926"/>
                    <a:pt x="15" y="942"/>
                    <a:pt x="1" y="958"/>
                  </a:cubicBezTo>
                  <a:lnTo>
                    <a:pt x="422" y="933"/>
                  </a:lnTo>
                  <a:cubicBezTo>
                    <a:pt x="417" y="896"/>
                    <a:pt x="417" y="861"/>
                    <a:pt x="417" y="824"/>
                  </a:cubicBezTo>
                  <a:lnTo>
                    <a:pt x="415" y="718"/>
                  </a:lnTo>
                  <a:lnTo>
                    <a:pt x="417" y="611"/>
                  </a:lnTo>
                  <a:cubicBezTo>
                    <a:pt x="417" y="574"/>
                    <a:pt x="417" y="540"/>
                    <a:pt x="422" y="505"/>
                  </a:cubicBezTo>
                  <a:cubicBezTo>
                    <a:pt x="426" y="433"/>
                    <a:pt x="431" y="362"/>
                    <a:pt x="442" y="292"/>
                  </a:cubicBezTo>
                  <a:cubicBezTo>
                    <a:pt x="447" y="255"/>
                    <a:pt x="452" y="221"/>
                    <a:pt x="456" y="186"/>
                  </a:cubicBezTo>
                  <a:lnTo>
                    <a:pt x="475" y="79"/>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666;p33">
              <a:extLst>
                <a:ext uri="{FF2B5EF4-FFF2-40B4-BE49-F238E27FC236}">
                  <a16:creationId xmlns:a16="http://schemas.microsoft.com/office/drawing/2014/main" id="{05AE7D8F-CD61-973B-7663-41E9E6BA5367}"/>
                </a:ext>
              </a:extLst>
            </p:cNvPr>
            <p:cNvSpPr/>
            <p:nvPr/>
          </p:nvSpPr>
          <p:spPr>
            <a:xfrm>
              <a:off x="5829245" y="3102065"/>
              <a:ext cx="45447" cy="66625"/>
            </a:xfrm>
            <a:custGeom>
              <a:avLst/>
              <a:gdLst/>
              <a:ahLst/>
              <a:cxnLst/>
              <a:rect l="l" t="t" r="r" b="b"/>
              <a:pathLst>
                <a:path w="676" h="991" extrusionOk="0">
                  <a:moveTo>
                    <a:pt x="296" y="0"/>
                  </a:moveTo>
                  <a:lnTo>
                    <a:pt x="296" y="0"/>
                  </a:lnTo>
                  <a:cubicBezTo>
                    <a:pt x="312" y="42"/>
                    <a:pt x="324" y="84"/>
                    <a:pt x="333" y="125"/>
                  </a:cubicBezTo>
                  <a:cubicBezTo>
                    <a:pt x="338" y="146"/>
                    <a:pt x="340" y="167"/>
                    <a:pt x="342" y="188"/>
                  </a:cubicBezTo>
                  <a:cubicBezTo>
                    <a:pt x="345" y="209"/>
                    <a:pt x="347" y="232"/>
                    <a:pt x="349" y="253"/>
                  </a:cubicBezTo>
                  <a:cubicBezTo>
                    <a:pt x="349" y="297"/>
                    <a:pt x="347" y="338"/>
                    <a:pt x="340" y="382"/>
                  </a:cubicBezTo>
                  <a:cubicBezTo>
                    <a:pt x="338" y="426"/>
                    <a:pt x="326" y="468"/>
                    <a:pt x="312" y="512"/>
                  </a:cubicBezTo>
                  <a:cubicBezTo>
                    <a:pt x="298" y="553"/>
                    <a:pt x="282" y="595"/>
                    <a:pt x="261" y="632"/>
                  </a:cubicBezTo>
                  <a:cubicBezTo>
                    <a:pt x="241" y="671"/>
                    <a:pt x="215" y="706"/>
                    <a:pt x="190" y="741"/>
                  </a:cubicBezTo>
                  <a:cubicBezTo>
                    <a:pt x="137" y="808"/>
                    <a:pt x="69" y="866"/>
                    <a:pt x="0" y="912"/>
                  </a:cubicBezTo>
                  <a:lnTo>
                    <a:pt x="412" y="990"/>
                  </a:lnTo>
                  <a:cubicBezTo>
                    <a:pt x="463" y="711"/>
                    <a:pt x="558" y="440"/>
                    <a:pt x="675" y="181"/>
                  </a:cubicBezTo>
                  <a:lnTo>
                    <a:pt x="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667;p33">
              <a:extLst>
                <a:ext uri="{FF2B5EF4-FFF2-40B4-BE49-F238E27FC236}">
                  <a16:creationId xmlns:a16="http://schemas.microsoft.com/office/drawing/2014/main" id="{3B700672-7B7E-A297-F3E4-C4FE922188A9}"/>
                </a:ext>
              </a:extLst>
            </p:cNvPr>
            <p:cNvSpPr/>
            <p:nvPr/>
          </p:nvSpPr>
          <p:spPr>
            <a:xfrm>
              <a:off x="5849145" y="3047810"/>
              <a:ext cx="56473" cy="66423"/>
            </a:xfrm>
            <a:custGeom>
              <a:avLst/>
              <a:gdLst/>
              <a:ahLst/>
              <a:cxnLst/>
              <a:rect l="l" t="t" r="r" b="b"/>
              <a:pathLst>
                <a:path w="840" h="988" extrusionOk="0">
                  <a:moveTo>
                    <a:pt x="516" y="0"/>
                  </a:moveTo>
                  <a:lnTo>
                    <a:pt x="516" y="0"/>
                  </a:lnTo>
                  <a:cubicBezTo>
                    <a:pt x="527" y="88"/>
                    <a:pt x="523" y="174"/>
                    <a:pt x="504" y="257"/>
                  </a:cubicBezTo>
                  <a:cubicBezTo>
                    <a:pt x="486" y="343"/>
                    <a:pt x="451" y="421"/>
                    <a:pt x="405" y="498"/>
                  </a:cubicBezTo>
                  <a:cubicBezTo>
                    <a:pt x="393" y="518"/>
                    <a:pt x="379" y="535"/>
                    <a:pt x="366" y="553"/>
                  </a:cubicBezTo>
                  <a:cubicBezTo>
                    <a:pt x="352" y="569"/>
                    <a:pt x="338" y="588"/>
                    <a:pt x="324" y="604"/>
                  </a:cubicBezTo>
                  <a:cubicBezTo>
                    <a:pt x="294" y="636"/>
                    <a:pt x="262" y="664"/>
                    <a:pt x="227" y="690"/>
                  </a:cubicBezTo>
                  <a:cubicBezTo>
                    <a:pt x="160" y="743"/>
                    <a:pt x="81" y="782"/>
                    <a:pt x="0" y="810"/>
                  </a:cubicBezTo>
                  <a:lnTo>
                    <a:pt x="382" y="988"/>
                  </a:lnTo>
                  <a:cubicBezTo>
                    <a:pt x="502" y="731"/>
                    <a:pt x="659" y="491"/>
                    <a:pt x="840" y="271"/>
                  </a:cubicBez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668;p33">
              <a:extLst>
                <a:ext uri="{FF2B5EF4-FFF2-40B4-BE49-F238E27FC236}">
                  <a16:creationId xmlns:a16="http://schemas.microsoft.com/office/drawing/2014/main" id="{279D63AA-9396-CB7A-4ED9-540E415FFA33}"/>
                </a:ext>
              </a:extLst>
            </p:cNvPr>
            <p:cNvSpPr/>
            <p:nvPr/>
          </p:nvSpPr>
          <p:spPr>
            <a:xfrm>
              <a:off x="5883769" y="3003775"/>
              <a:ext cx="63667" cy="62121"/>
            </a:xfrm>
            <a:custGeom>
              <a:avLst/>
              <a:gdLst/>
              <a:ahLst/>
              <a:cxnLst/>
              <a:rect l="l" t="t" r="r" b="b"/>
              <a:pathLst>
                <a:path w="947" h="924" extrusionOk="0">
                  <a:moveTo>
                    <a:pt x="699" y="1"/>
                  </a:moveTo>
                  <a:cubicBezTo>
                    <a:pt x="688" y="86"/>
                    <a:pt x="665" y="172"/>
                    <a:pt x="625" y="246"/>
                  </a:cubicBezTo>
                  <a:cubicBezTo>
                    <a:pt x="605" y="285"/>
                    <a:pt x="584" y="322"/>
                    <a:pt x="556" y="357"/>
                  </a:cubicBezTo>
                  <a:cubicBezTo>
                    <a:pt x="544" y="373"/>
                    <a:pt x="531" y="392"/>
                    <a:pt x="514" y="408"/>
                  </a:cubicBezTo>
                  <a:cubicBezTo>
                    <a:pt x="501" y="424"/>
                    <a:pt x="487" y="440"/>
                    <a:pt x="468" y="456"/>
                  </a:cubicBezTo>
                  <a:cubicBezTo>
                    <a:pt x="336" y="577"/>
                    <a:pt x="174" y="646"/>
                    <a:pt x="1" y="655"/>
                  </a:cubicBezTo>
                  <a:lnTo>
                    <a:pt x="325" y="924"/>
                  </a:lnTo>
                  <a:lnTo>
                    <a:pt x="394" y="843"/>
                  </a:lnTo>
                  <a:lnTo>
                    <a:pt x="429" y="803"/>
                  </a:lnTo>
                  <a:lnTo>
                    <a:pt x="466" y="764"/>
                  </a:lnTo>
                  <a:lnTo>
                    <a:pt x="540" y="688"/>
                  </a:lnTo>
                  <a:lnTo>
                    <a:pt x="618" y="614"/>
                  </a:lnTo>
                  <a:lnTo>
                    <a:pt x="655" y="577"/>
                  </a:lnTo>
                  <a:lnTo>
                    <a:pt x="697" y="542"/>
                  </a:lnTo>
                  <a:lnTo>
                    <a:pt x="778" y="473"/>
                  </a:lnTo>
                  <a:lnTo>
                    <a:pt x="861" y="406"/>
                  </a:lnTo>
                  <a:cubicBezTo>
                    <a:pt x="889" y="385"/>
                    <a:pt x="917" y="362"/>
                    <a:pt x="947" y="343"/>
                  </a:cubicBezTo>
                  <a:lnTo>
                    <a:pt x="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669;p33">
              <a:extLst>
                <a:ext uri="{FF2B5EF4-FFF2-40B4-BE49-F238E27FC236}">
                  <a16:creationId xmlns:a16="http://schemas.microsoft.com/office/drawing/2014/main" id="{0D180120-24D2-4A92-27BF-808B25430AD5}"/>
                </a:ext>
              </a:extLst>
            </p:cNvPr>
            <p:cNvSpPr/>
            <p:nvPr/>
          </p:nvSpPr>
          <p:spPr>
            <a:xfrm>
              <a:off x="5930762" y="2972849"/>
              <a:ext cx="66894" cy="53851"/>
            </a:xfrm>
            <a:custGeom>
              <a:avLst/>
              <a:gdLst/>
              <a:ahLst/>
              <a:cxnLst/>
              <a:rect l="l" t="t" r="r" b="b"/>
              <a:pathLst>
                <a:path w="995" h="801" extrusionOk="0">
                  <a:moveTo>
                    <a:pt x="840" y="0"/>
                  </a:moveTo>
                  <a:cubicBezTo>
                    <a:pt x="824" y="40"/>
                    <a:pt x="805" y="77"/>
                    <a:pt x="782" y="114"/>
                  </a:cubicBezTo>
                  <a:cubicBezTo>
                    <a:pt x="761" y="153"/>
                    <a:pt x="736" y="188"/>
                    <a:pt x="706" y="220"/>
                  </a:cubicBezTo>
                  <a:cubicBezTo>
                    <a:pt x="692" y="236"/>
                    <a:pt x="678" y="250"/>
                    <a:pt x="662" y="264"/>
                  </a:cubicBezTo>
                  <a:cubicBezTo>
                    <a:pt x="646" y="280"/>
                    <a:pt x="632" y="294"/>
                    <a:pt x="613" y="308"/>
                  </a:cubicBezTo>
                  <a:cubicBezTo>
                    <a:pt x="581" y="338"/>
                    <a:pt x="544" y="361"/>
                    <a:pt x="505" y="382"/>
                  </a:cubicBezTo>
                  <a:cubicBezTo>
                    <a:pt x="465" y="405"/>
                    <a:pt x="424" y="424"/>
                    <a:pt x="382" y="435"/>
                  </a:cubicBezTo>
                  <a:cubicBezTo>
                    <a:pt x="340" y="449"/>
                    <a:pt x="299" y="461"/>
                    <a:pt x="257" y="465"/>
                  </a:cubicBezTo>
                  <a:cubicBezTo>
                    <a:pt x="216" y="471"/>
                    <a:pt x="175" y="474"/>
                    <a:pt x="134" y="474"/>
                  </a:cubicBezTo>
                  <a:cubicBezTo>
                    <a:pt x="89" y="474"/>
                    <a:pt x="45" y="470"/>
                    <a:pt x="0" y="461"/>
                  </a:cubicBezTo>
                  <a:lnTo>
                    <a:pt x="0" y="461"/>
                  </a:lnTo>
                  <a:lnTo>
                    <a:pt x="248" y="801"/>
                  </a:lnTo>
                  <a:lnTo>
                    <a:pt x="336" y="741"/>
                  </a:lnTo>
                  <a:cubicBezTo>
                    <a:pt x="364" y="720"/>
                    <a:pt x="396" y="701"/>
                    <a:pt x="424" y="683"/>
                  </a:cubicBezTo>
                  <a:cubicBezTo>
                    <a:pt x="484" y="641"/>
                    <a:pt x="546" y="609"/>
                    <a:pt x="609" y="572"/>
                  </a:cubicBezTo>
                  <a:cubicBezTo>
                    <a:pt x="734" y="505"/>
                    <a:pt x="861" y="442"/>
                    <a:pt x="995" y="391"/>
                  </a:cubicBez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670;p33">
              <a:extLst>
                <a:ext uri="{FF2B5EF4-FFF2-40B4-BE49-F238E27FC236}">
                  <a16:creationId xmlns:a16="http://schemas.microsoft.com/office/drawing/2014/main" id="{2ED106C8-51E9-6FD3-3472-06E1A42567FC}"/>
                </a:ext>
              </a:extLst>
            </p:cNvPr>
            <p:cNvSpPr/>
            <p:nvPr/>
          </p:nvSpPr>
          <p:spPr>
            <a:xfrm>
              <a:off x="5987236" y="2956982"/>
              <a:ext cx="65953" cy="42220"/>
            </a:xfrm>
            <a:custGeom>
              <a:avLst/>
              <a:gdLst/>
              <a:ahLst/>
              <a:cxnLst/>
              <a:rect l="l" t="t" r="r" b="b"/>
              <a:pathLst>
                <a:path w="981" h="628" extrusionOk="0">
                  <a:moveTo>
                    <a:pt x="930" y="1"/>
                  </a:moveTo>
                  <a:cubicBezTo>
                    <a:pt x="904" y="35"/>
                    <a:pt x="874" y="68"/>
                    <a:pt x="844" y="98"/>
                  </a:cubicBezTo>
                  <a:cubicBezTo>
                    <a:pt x="814" y="128"/>
                    <a:pt x="779" y="156"/>
                    <a:pt x="745" y="179"/>
                  </a:cubicBezTo>
                  <a:cubicBezTo>
                    <a:pt x="673" y="225"/>
                    <a:pt x="594" y="267"/>
                    <a:pt x="507" y="285"/>
                  </a:cubicBezTo>
                  <a:cubicBezTo>
                    <a:pt x="447" y="303"/>
                    <a:pt x="386" y="309"/>
                    <a:pt x="326" y="309"/>
                  </a:cubicBezTo>
                  <a:cubicBezTo>
                    <a:pt x="300" y="309"/>
                    <a:pt x="274" y="308"/>
                    <a:pt x="247" y="306"/>
                  </a:cubicBezTo>
                  <a:cubicBezTo>
                    <a:pt x="206" y="301"/>
                    <a:pt x="162" y="292"/>
                    <a:pt x="120" y="280"/>
                  </a:cubicBezTo>
                  <a:cubicBezTo>
                    <a:pt x="81" y="269"/>
                    <a:pt x="39" y="255"/>
                    <a:pt x="0" y="236"/>
                  </a:cubicBezTo>
                  <a:lnTo>
                    <a:pt x="0" y="236"/>
                  </a:lnTo>
                  <a:lnTo>
                    <a:pt x="155" y="627"/>
                  </a:lnTo>
                  <a:cubicBezTo>
                    <a:pt x="287" y="574"/>
                    <a:pt x="423" y="535"/>
                    <a:pt x="560" y="496"/>
                  </a:cubicBezTo>
                  <a:cubicBezTo>
                    <a:pt x="699" y="463"/>
                    <a:pt x="840" y="433"/>
                    <a:pt x="981" y="419"/>
                  </a:cubicBezTo>
                  <a:lnTo>
                    <a:pt x="9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671;p33">
              <a:extLst>
                <a:ext uri="{FF2B5EF4-FFF2-40B4-BE49-F238E27FC236}">
                  <a16:creationId xmlns:a16="http://schemas.microsoft.com/office/drawing/2014/main" id="{01C2D035-A278-ED28-F88A-B8CFAEE736A5}"/>
                </a:ext>
              </a:extLst>
            </p:cNvPr>
            <p:cNvSpPr/>
            <p:nvPr/>
          </p:nvSpPr>
          <p:spPr>
            <a:xfrm>
              <a:off x="6049692" y="2956982"/>
              <a:ext cx="64474" cy="28237"/>
            </a:xfrm>
            <a:custGeom>
              <a:avLst/>
              <a:gdLst/>
              <a:ahLst/>
              <a:cxnLst/>
              <a:rect l="l" t="t" r="r" b="b"/>
              <a:pathLst>
                <a:path w="959" h="420" extrusionOk="0">
                  <a:moveTo>
                    <a:pt x="1" y="1"/>
                  </a:moveTo>
                  <a:lnTo>
                    <a:pt x="52" y="417"/>
                  </a:lnTo>
                  <a:cubicBezTo>
                    <a:pt x="193" y="398"/>
                    <a:pt x="336" y="394"/>
                    <a:pt x="480" y="391"/>
                  </a:cubicBezTo>
                  <a:cubicBezTo>
                    <a:pt x="621" y="394"/>
                    <a:pt x="764" y="398"/>
                    <a:pt x="905" y="419"/>
                  </a:cubicBezTo>
                  <a:lnTo>
                    <a:pt x="958" y="1"/>
                  </a:lnTo>
                  <a:lnTo>
                    <a:pt x="958" y="1"/>
                  </a:lnTo>
                  <a:cubicBezTo>
                    <a:pt x="924" y="28"/>
                    <a:pt x="889" y="51"/>
                    <a:pt x="852" y="75"/>
                  </a:cubicBezTo>
                  <a:cubicBezTo>
                    <a:pt x="815" y="95"/>
                    <a:pt x="776" y="114"/>
                    <a:pt x="736" y="130"/>
                  </a:cubicBezTo>
                  <a:cubicBezTo>
                    <a:pt x="715" y="137"/>
                    <a:pt x="695" y="144"/>
                    <a:pt x="674" y="149"/>
                  </a:cubicBezTo>
                  <a:cubicBezTo>
                    <a:pt x="653" y="153"/>
                    <a:pt x="632" y="160"/>
                    <a:pt x="611" y="162"/>
                  </a:cubicBezTo>
                  <a:cubicBezTo>
                    <a:pt x="575" y="170"/>
                    <a:pt x="539" y="175"/>
                    <a:pt x="502" y="175"/>
                  </a:cubicBezTo>
                  <a:cubicBezTo>
                    <a:pt x="495" y="175"/>
                    <a:pt x="487" y="174"/>
                    <a:pt x="480" y="174"/>
                  </a:cubicBezTo>
                  <a:cubicBezTo>
                    <a:pt x="472" y="174"/>
                    <a:pt x="464" y="175"/>
                    <a:pt x="456" y="175"/>
                  </a:cubicBezTo>
                  <a:cubicBezTo>
                    <a:pt x="418" y="175"/>
                    <a:pt x="382" y="170"/>
                    <a:pt x="348" y="162"/>
                  </a:cubicBezTo>
                  <a:cubicBezTo>
                    <a:pt x="325" y="158"/>
                    <a:pt x="304" y="153"/>
                    <a:pt x="283" y="149"/>
                  </a:cubicBezTo>
                  <a:cubicBezTo>
                    <a:pt x="262" y="142"/>
                    <a:pt x="244" y="137"/>
                    <a:pt x="223" y="128"/>
                  </a:cubicBezTo>
                  <a:cubicBezTo>
                    <a:pt x="181" y="114"/>
                    <a:pt x="144" y="95"/>
                    <a:pt x="107" y="72"/>
                  </a:cubicBezTo>
                  <a:cubicBezTo>
                    <a:pt x="70" y="51"/>
                    <a:pt x="33" y="2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672;p33">
              <a:extLst>
                <a:ext uri="{FF2B5EF4-FFF2-40B4-BE49-F238E27FC236}">
                  <a16:creationId xmlns:a16="http://schemas.microsoft.com/office/drawing/2014/main" id="{67DEB4A7-2E0E-EDEA-74E3-02961A82F100}"/>
                </a:ext>
              </a:extLst>
            </p:cNvPr>
            <p:cNvSpPr/>
            <p:nvPr/>
          </p:nvSpPr>
          <p:spPr>
            <a:xfrm>
              <a:off x="6110535" y="2957117"/>
              <a:ext cx="65953" cy="42355"/>
            </a:xfrm>
            <a:custGeom>
              <a:avLst/>
              <a:gdLst/>
              <a:ahLst/>
              <a:cxnLst/>
              <a:rect l="l" t="t" r="r" b="b"/>
              <a:pathLst>
                <a:path w="981" h="630" extrusionOk="0">
                  <a:moveTo>
                    <a:pt x="53" y="1"/>
                  </a:moveTo>
                  <a:lnTo>
                    <a:pt x="0" y="417"/>
                  </a:lnTo>
                  <a:cubicBezTo>
                    <a:pt x="141" y="433"/>
                    <a:pt x="280" y="463"/>
                    <a:pt x="419" y="496"/>
                  </a:cubicBezTo>
                  <a:cubicBezTo>
                    <a:pt x="555" y="535"/>
                    <a:pt x="694" y="574"/>
                    <a:pt x="824" y="630"/>
                  </a:cubicBezTo>
                  <a:lnTo>
                    <a:pt x="981" y="239"/>
                  </a:lnTo>
                  <a:lnTo>
                    <a:pt x="981" y="239"/>
                  </a:lnTo>
                  <a:cubicBezTo>
                    <a:pt x="941" y="258"/>
                    <a:pt x="900" y="271"/>
                    <a:pt x="861" y="283"/>
                  </a:cubicBezTo>
                  <a:cubicBezTo>
                    <a:pt x="819" y="295"/>
                    <a:pt x="775" y="302"/>
                    <a:pt x="733" y="306"/>
                  </a:cubicBezTo>
                  <a:cubicBezTo>
                    <a:pt x="707" y="308"/>
                    <a:pt x="681" y="310"/>
                    <a:pt x="654" y="310"/>
                  </a:cubicBezTo>
                  <a:cubicBezTo>
                    <a:pt x="594" y="310"/>
                    <a:pt x="534" y="303"/>
                    <a:pt x="474" y="285"/>
                  </a:cubicBezTo>
                  <a:cubicBezTo>
                    <a:pt x="386" y="267"/>
                    <a:pt x="308" y="225"/>
                    <a:pt x="236" y="179"/>
                  </a:cubicBezTo>
                  <a:cubicBezTo>
                    <a:pt x="201" y="154"/>
                    <a:pt x="169" y="126"/>
                    <a:pt x="137" y="96"/>
                  </a:cubicBezTo>
                  <a:cubicBezTo>
                    <a:pt x="107" y="68"/>
                    <a:pt x="79" y="36"/>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673;p33">
              <a:extLst>
                <a:ext uri="{FF2B5EF4-FFF2-40B4-BE49-F238E27FC236}">
                  <a16:creationId xmlns:a16="http://schemas.microsoft.com/office/drawing/2014/main" id="{3D48B593-A7F7-3E85-A64B-8B314878B203}"/>
                </a:ext>
              </a:extLst>
            </p:cNvPr>
            <p:cNvSpPr/>
            <p:nvPr/>
          </p:nvSpPr>
          <p:spPr>
            <a:xfrm>
              <a:off x="6166000" y="2973185"/>
              <a:ext cx="66961" cy="53986"/>
            </a:xfrm>
            <a:custGeom>
              <a:avLst/>
              <a:gdLst/>
              <a:ahLst/>
              <a:cxnLst/>
              <a:rect l="l" t="t" r="r" b="b"/>
              <a:pathLst>
                <a:path w="996" h="803" extrusionOk="0">
                  <a:moveTo>
                    <a:pt x="156" y="0"/>
                  </a:moveTo>
                  <a:lnTo>
                    <a:pt x="1" y="391"/>
                  </a:lnTo>
                  <a:cubicBezTo>
                    <a:pt x="133" y="442"/>
                    <a:pt x="262" y="507"/>
                    <a:pt x="387" y="574"/>
                  </a:cubicBezTo>
                  <a:cubicBezTo>
                    <a:pt x="447" y="608"/>
                    <a:pt x="512" y="643"/>
                    <a:pt x="570" y="682"/>
                  </a:cubicBezTo>
                  <a:cubicBezTo>
                    <a:pt x="600" y="703"/>
                    <a:pt x="630" y="722"/>
                    <a:pt x="660" y="740"/>
                  </a:cubicBezTo>
                  <a:lnTo>
                    <a:pt x="746" y="803"/>
                  </a:lnTo>
                  <a:lnTo>
                    <a:pt x="995" y="463"/>
                  </a:lnTo>
                  <a:lnTo>
                    <a:pt x="995" y="463"/>
                  </a:lnTo>
                  <a:cubicBezTo>
                    <a:pt x="949" y="471"/>
                    <a:pt x="903" y="475"/>
                    <a:pt x="856" y="475"/>
                  </a:cubicBezTo>
                  <a:cubicBezTo>
                    <a:pt x="817" y="475"/>
                    <a:pt x="778" y="473"/>
                    <a:pt x="739" y="467"/>
                  </a:cubicBezTo>
                  <a:cubicBezTo>
                    <a:pt x="695" y="463"/>
                    <a:pt x="655" y="451"/>
                    <a:pt x="614" y="437"/>
                  </a:cubicBezTo>
                  <a:cubicBezTo>
                    <a:pt x="570" y="423"/>
                    <a:pt x="530" y="405"/>
                    <a:pt x="491" y="384"/>
                  </a:cubicBezTo>
                  <a:cubicBezTo>
                    <a:pt x="452" y="361"/>
                    <a:pt x="415" y="338"/>
                    <a:pt x="382" y="310"/>
                  </a:cubicBezTo>
                  <a:cubicBezTo>
                    <a:pt x="364" y="296"/>
                    <a:pt x="348" y="280"/>
                    <a:pt x="334" y="266"/>
                  </a:cubicBezTo>
                  <a:cubicBezTo>
                    <a:pt x="318" y="250"/>
                    <a:pt x="304" y="236"/>
                    <a:pt x="290" y="220"/>
                  </a:cubicBezTo>
                  <a:cubicBezTo>
                    <a:pt x="260" y="187"/>
                    <a:pt x="237" y="153"/>
                    <a:pt x="214" y="113"/>
                  </a:cubicBezTo>
                  <a:cubicBezTo>
                    <a:pt x="191" y="79"/>
                    <a:pt x="172" y="39"/>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674;p33">
              <a:extLst>
                <a:ext uri="{FF2B5EF4-FFF2-40B4-BE49-F238E27FC236}">
                  <a16:creationId xmlns:a16="http://schemas.microsoft.com/office/drawing/2014/main" id="{4BFACE08-AD20-D57B-48E8-3B313D3371CA}"/>
                </a:ext>
              </a:extLst>
            </p:cNvPr>
            <p:cNvSpPr/>
            <p:nvPr/>
          </p:nvSpPr>
          <p:spPr>
            <a:xfrm>
              <a:off x="6216086" y="3004245"/>
              <a:ext cx="63667" cy="62255"/>
            </a:xfrm>
            <a:custGeom>
              <a:avLst/>
              <a:gdLst/>
              <a:ahLst/>
              <a:cxnLst/>
              <a:rect l="l" t="t" r="r" b="b"/>
              <a:pathLst>
                <a:path w="947" h="926" extrusionOk="0">
                  <a:moveTo>
                    <a:pt x="250" y="1"/>
                  </a:moveTo>
                  <a:lnTo>
                    <a:pt x="1" y="341"/>
                  </a:lnTo>
                  <a:cubicBezTo>
                    <a:pt x="31" y="361"/>
                    <a:pt x="58" y="385"/>
                    <a:pt x="86" y="405"/>
                  </a:cubicBezTo>
                  <a:lnTo>
                    <a:pt x="172" y="473"/>
                  </a:lnTo>
                  <a:lnTo>
                    <a:pt x="250" y="542"/>
                  </a:lnTo>
                  <a:lnTo>
                    <a:pt x="292" y="577"/>
                  </a:lnTo>
                  <a:lnTo>
                    <a:pt x="329" y="614"/>
                  </a:lnTo>
                  <a:lnTo>
                    <a:pt x="408" y="688"/>
                  </a:lnTo>
                  <a:lnTo>
                    <a:pt x="482" y="766"/>
                  </a:lnTo>
                  <a:lnTo>
                    <a:pt x="519" y="806"/>
                  </a:lnTo>
                  <a:lnTo>
                    <a:pt x="553" y="845"/>
                  </a:lnTo>
                  <a:lnTo>
                    <a:pt x="623" y="926"/>
                  </a:lnTo>
                  <a:lnTo>
                    <a:pt x="947" y="658"/>
                  </a:lnTo>
                  <a:cubicBezTo>
                    <a:pt x="773" y="646"/>
                    <a:pt x="611" y="579"/>
                    <a:pt x="479" y="456"/>
                  </a:cubicBezTo>
                  <a:cubicBezTo>
                    <a:pt x="463" y="440"/>
                    <a:pt x="447" y="424"/>
                    <a:pt x="433" y="408"/>
                  </a:cubicBezTo>
                  <a:cubicBezTo>
                    <a:pt x="417" y="392"/>
                    <a:pt x="403" y="375"/>
                    <a:pt x="391" y="357"/>
                  </a:cubicBezTo>
                  <a:cubicBezTo>
                    <a:pt x="364" y="322"/>
                    <a:pt x="343" y="285"/>
                    <a:pt x="324" y="246"/>
                  </a:cubicBezTo>
                  <a:cubicBezTo>
                    <a:pt x="285" y="172"/>
                    <a:pt x="262" y="86"/>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675;p33">
              <a:extLst>
                <a:ext uri="{FF2B5EF4-FFF2-40B4-BE49-F238E27FC236}">
                  <a16:creationId xmlns:a16="http://schemas.microsoft.com/office/drawing/2014/main" id="{32DD6AEC-AB18-498F-D0D5-B4B9B1D37ECD}"/>
                </a:ext>
              </a:extLst>
            </p:cNvPr>
            <p:cNvSpPr/>
            <p:nvPr/>
          </p:nvSpPr>
          <p:spPr>
            <a:xfrm>
              <a:off x="6257903" y="3048416"/>
              <a:ext cx="56406" cy="66490"/>
            </a:xfrm>
            <a:custGeom>
              <a:avLst/>
              <a:gdLst/>
              <a:ahLst/>
              <a:cxnLst/>
              <a:rect l="l" t="t" r="r" b="b"/>
              <a:pathLst>
                <a:path w="839" h="989" extrusionOk="0">
                  <a:moveTo>
                    <a:pt x="325" y="1"/>
                  </a:moveTo>
                  <a:lnTo>
                    <a:pt x="1" y="269"/>
                  </a:lnTo>
                  <a:cubicBezTo>
                    <a:pt x="179" y="489"/>
                    <a:pt x="336" y="731"/>
                    <a:pt x="456" y="988"/>
                  </a:cubicBezTo>
                  <a:lnTo>
                    <a:pt x="838" y="810"/>
                  </a:lnTo>
                  <a:cubicBezTo>
                    <a:pt x="757" y="782"/>
                    <a:pt x="676" y="743"/>
                    <a:pt x="611" y="690"/>
                  </a:cubicBezTo>
                  <a:cubicBezTo>
                    <a:pt x="577" y="664"/>
                    <a:pt x="544" y="637"/>
                    <a:pt x="514" y="604"/>
                  </a:cubicBezTo>
                  <a:cubicBezTo>
                    <a:pt x="500" y="588"/>
                    <a:pt x="486" y="570"/>
                    <a:pt x="473" y="553"/>
                  </a:cubicBezTo>
                  <a:cubicBezTo>
                    <a:pt x="459" y="535"/>
                    <a:pt x="445" y="519"/>
                    <a:pt x="433" y="498"/>
                  </a:cubicBezTo>
                  <a:cubicBezTo>
                    <a:pt x="387" y="421"/>
                    <a:pt x="352" y="341"/>
                    <a:pt x="336" y="257"/>
                  </a:cubicBezTo>
                  <a:cubicBezTo>
                    <a:pt x="318" y="174"/>
                    <a:pt x="313" y="86"/>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676;p33">
              <a:extLst>
                <a:ext uri="{FF2B5EF4-FFF2-40B4-BE49-F238E27FC236}">
                  <a16:creationId xmlns:a16="http://schemas.microsoft.com/office/drawing/2014/main" id="{286B3AF4-DB9B-0A87-0AB7-2DA9853CEA8E}"/>
                </a:ext>
              </a:extLst>
            </p:cNvPr>
            <p:cNvSpPr/>
            <p:nvPr/>
          </p:nvSpPr>
          <p:spPr>
            <a:xfrm>
              <a:off x="6288560" y="3102872"/>
              <a:ext cx="45447" cy="66558"/>
            </a:xfrm>
            <a:custGeom>
              <a:avLst/>
              <a:gdLst/>
              <a:ahLst/>
              <a:cxnLst/>
              <a:rect l="l" t="t" r="r" b="b"/>
              <a:pathLst>
                <a:path w="676" h="990" extrusionOk="0">
                  <a:moveTo>
                    <a:pt x="382" y="0"/>
                  </a:moveTo>
                  <a:lnTo>
                    <a:pt x="0" y="178"/>
                  </a:lnTo>
                  <a:cubicBezTo>
                    <a:pt x="118" y="437"/>
                    <a:pt x="211" y="710"/>
                    <a:pt x="262" y="990"/>
                  </a:cubicBezTo>
                  <a:lnTo>
                    <a:pt x="676" y="911"/>
                  </a:lnTo>
                  <a:cubicBezTo>
                    <a:pt x="606" y="865"/>
                    <a:pt x="537" y="807"/>
                    <a:pt x="486" y="740"/>
                  </a:cubicBezTo>
                  <a:cubicBezTo>
                    <a:pt x="461" y="705"/>
                    <a:pt x="435" y="671"/>
                    <a:pt x="414" y="631"/>
                  </a:cubicBezTo>
                  <a:cubicBezTo>
                    <a:pt x="394" y="592"/>
                    <a:pt x="380" y="553"/>
                    <a:pt x="364" y="509"/>
                  </a:cubicBezTo>
                  <a:cubicBezTo>
                    <a:pt x="350" y="467"/>
                    <a:pt x="340" y="423"/>
                    <a:pt x="336" y="379"/>
                  </a:cubicBezTo>
                  <a:cubicBezTo>
                    <a:pt x="329" y="338"/>
                    <a:pt x="327" y="294"/>
                    <a:pt x="329" y="250"/>
                  </a:cubicBezTo>
                  <a:cubicBezTo>
                    <a:pt x="329" y="229"/>
                    <a:pt x="331" y="208"/>
                    <a:pt x="333" y="187"/>
                  </a:cubicBezTo>
                  <a:cubicBezTo>
                    <a:pt x="336" y="164"/>
                    <a:pt x="340" y="143"/>
                    <a:pt x="345" y="123"/>
                  </a:cubicBezTo>
                  <a:cubicBezTo>
                    <a:pt x="352" y="81"/>
                    <a:pt x="366" y="39"/>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677;p33">
              <a:extLst>
                <a:ext uri="{FF2B5EF4-FFF2-40B4-BE49-F238E27FC236}">
                  <a16:creationId xmlns:a16="http://schemas.microsoft.com/office/drawing/2014/main" id="{A7F238B8-48D7-F412-FE33-D6D5514CA0F9}"/>
                </a:ext>
              </a:extLst>
            </p:cNvPr>
            <p:cNvSpPr/>
            <p:nvPr/>
          </p:nvSpPr>
          <p:spPr>
            <a:xfrm>
              <a:off x="6306107" y="3164119"/>
              <a:ext cx="31800" cy="64272"/>
            </a:xfrm>
            <a:custGeom>
              <a:avLst/>
              <a:gdLst/>
              <a:ahLst/>
              <a:cxnLst/>
              <a:rect l="l" t="t" r="r" b="b"/>
              <a:pathLst>
                <a:path w="473" h="956" extrusionOk="0">
                  <a:moveTo>
                    <a:pt x="415" y="0"/>
                  </a:moveTo>
                  <a:lnTo>
                    <a:pt x="1" y="79"/>
                  </a:lnTo>
                  <a:lnTo>
                    <a:pt x="19" y="183"/>
                  </a:lnTo>
                  <a:cubicBezTo>
                    <a:pt x="24" y="220"/>
                    <a:pt x="29" y="255"/>
                    <a:pt x="33" y="289"/>
                  </a:cubicBezTo>
                  <a:cubicBezTo>
                    <a:pt x="42" y="361"/>
                    <a:pt x="47" y="431"/>
                    <a:pt x="54" y="502"/>
                  </a:cubicBezTo>
                  <a:cubicBezTo>
                    <a:pt x="56" y="539"/>
                    <a:pt x="56" y="574"/>
                    <a:pt x="56" y="609"/>
                  </a:cubicBezTo>
                  <a:lnTo>
                    <a:pt x="61" y="717"/>
                  </a:lnTo>
                  <a:lnTo>
                    <a:pt x="56" y="824"/>
                  </a:lnTo>
                  <a:cubicBezTo>
                    <a:pt x="56" y="858"/>
                    <a:pt x="56" y="895"/>
                    <a:pt x="52" y="930"/>
                  </a:cubicBezTo>
                  <a:lnTo>
                    <a:pt x="473" y="956"/>
                  </a:lnTo>
                  <a:cubicBezTo>
                    <a:pt x="459" y="942"/>
                    <a:pt x="445" y="926"/>
                    <a:pt x="431" y="907"/>
                  </a:cubicBezTo>
                  <a:cubicBezTo>
                    <a:pt x="417" y="891"/>
                    <a:pt x="403" y="872"/>
                    <a:pt x="392" y="856"/>
                  </a:cubicBezTo>
                  <a:cubicBezTo>
                    <a:pt x="369" y="819"/>
                    <a:pt x="348" y="782"/>
                    <a:pt x="332" y="743"/>
                  </a:cubicBezTo>
                  <a:cubicBezTo>
                    <a:pt x="315" y="703"/>
                    <a:pt x="299" y="662"/>
                    <a:pt x="290" y="620"/>
                  </a:cubicBezTo>
                  <a:cubicBezTo>
                    <a:pt x="278" y="579"/>
                    <a:pt x="274" y="535"/>
                    <a:pt x="269" y="491"/>
                  </a:cubicBezTo>
                  <a:cubicBezTo>
                    <a:pt x="267" y="444"/>
                    <a:pt x="269" y="400"/>
                    <a:pt x="274" y="357"/>
                  </a:cubicBezTo>
                  <a:cubicBezTo>
                    <a:pt x="281" y="315"/>
                    <a:pt x="288" y="271"/>
                    <a:pt x="299" y="232"/>
                  </a:cubicBezTo>
                  <a:cubicBezTo>
                    <a:pt x="327" y="148"/>
                    <a:pt x="364" y="72"/>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678;p33">
              <a:extLst>
                <a:ext uri="{FF2B5EF4-FFF2-40B4-BE49-F238E27FC236}">
                  <a16:creationId xmlns:a16="http://schemas.microsoft.com/office/drawing/2014/main" id="{F430B0F8-2A7B-E4F3-AFBF-7B7482DE358D}"/>
                </a:ext>
              </a:extLst>
            </p:cNvPr>
            <p:cNvSpPr/>
            <p:nvPr/>
          </p:nvSpPr>
          <p:spPr>
            <a:xfrm>
              <a:off x="6298846" y="3226643"/>
              <a:ext cx="39061" cy="65213"/>
            </a:xfrm>
            <a:custGeom>
              <a:avLst/>
              <a:gdLst/>
              <a:ahLst/>
              <a:cxnLst/>
              <a:rect l="l" t="t" r="r" b="b"/>
              <a:pathLst>
                <a:path w="581" h="970" extrusionOk="0">
                  <a:moveTo>
                    <a:pt x="162" y="0"/>
                  </a:moveTo>
                  <a:cubicBezTo>
                    <a:pt x="155" y="72"/>
                    <a:pt x="150" y="144"/>
                    <a:pt x="141" y="213"/>
                  </a:cubicBezTo>
                  <a:cubicBezTo>
                    <a:pt x="137" y="248"/>
                    <a:pt x="132" y="285"/>
                    <a:pt x="127" y="319"/>
                  </a:cubicBezTo>
                  <a:lnTo>
                    <a:pt x="106" y="423"/>
                  </a:lnTo>
                  <a:cubicBezTo>
                    <a:pt x="104" y="442"/>
                    <a:pt x="102" y="460"/>
                    <a:pt x="97" y="477"/>
                  </a:cubicBezTo>
                  <a:lnTo>
                    <a:pt x="86" y="530"/>
                  </a:lnTo>
                  <a:lnTo>
                    <a:pt x="63" y="634"/>
                  </a:lnTo>
                  <a:lnTo>
                    <a:pt x="32" y="736"/>
                  </a:lnTo>
                  <a:cubicBezTo>
                    <a:pt x="23" y="770"/>
                    <a:pt x="14" y="805"/>
                    <a:pt x="0" y="837"/>
                  </a:cubicBezTo>
                  <a:lnTo>
                    <a:pt x="400" y="969"/>
                  </a:lnTo>
                  <a:cubicBezTo>
                    <a:pt x="391" y="948"/>
                    <a:pt x="382" y="930"/>
                    <a:pt x="375" y="911"/>
                  </a:cubicBezTo>
                  <a:cubicBezTo>
                    <a:pt x="366" y="891"/>
                    <a:pt x="356" y="870"/>
                    <a:pt x="349" y="851"/>
                  </a:cubicBezTo>
                  <a:cubicBezTo>
                    <a:pt x="335" y="810"/>
                    <a:pt x="324" y="768"/>
                    <a:pt x="319" y="726"/>
                  </a:cubicBezTo>
                  <a:cubicBezTo>
                    <a:pt x="312" y="685"/>
                    <a:pt x="308" y="641"/>
                    <a:pt x="308" y="597"/>
                  </a:cubicBezTo>
                  <a:cubicBezTo>
                    <a:pt x="308" y="553"/>
                    <a:pt x="312" y="509"/>
                    <a:pt x="319" y="465"/>
                  </a:cubicBezTo>
                  <a:cubicBezTo>
                    <a:pt x="328" y="421"/>
                    <a:pt x="340" y="377"/>
                    <a:pt x="359" y="338"/>
                  </a:cubicBezTo>
                  <a:cubicBezTo>
                    <a:pt x="372" y="296"/>
                    <a:pt x="391" y="259"/>
                    <a:pt x="414" y="222"/>
                  </a:cubicBezTo>
                  <a:cubicBezTo>
                    <a:pt x="426" y="204"/>
                    <a:pt x="437" y="185"/>
                    <a:pt x="451" y="169"/>
                  </a:cubicBezTo>
                  <a:cubicBezTo>
                    <a:pt x="463" y="150"/>
                    <a:pt x="474" y="134"/>
                    <a:pt x="488" y="118"/>
                  </a:cubicBezTo>
                  <a:cubicBezTo>
                    <a:pt x="516" y="86"/>
                    <a:pt x="548" y="56"/>
                    <a:pt x="581" y="28"/>
                  </a:cubicBez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679;p33">
              <a:extLst>
                <a:ext uri="{FF2B5EF4-FFF2-40B4-BE49-F238E27FC236}">
                  <a16:creationId xmlns:a16="http://schemas.microsoft.com/office/drawing/2014/main" id="{B74753CC-3BDD-59F8-1403-18C4EE68CC93}"/>
                </a:ext>
              </a:extLst>
            </p:cNvPr>
            <p:cNvSpPr/>
            <p:nvPr/>
          </p:nvSpPr>
          <p:spPr>
            <a:xfrm>
              <a:off x="6274374" y="3282915"/>
              <a:ext cx="51431" cy="67096"/>
            </a:xfrm>
            <a:custGeom>
              <a:avLst/>
              <a:gdLst/>
              <a:ahLst/>
              <a:cxnLst/>
              <a:rect l="l" t="t" r="r" b="b"/>
              <a:pathLst>
                <a:path w="765" h="998" extrusionOk="0">
                  <a:moveTo>
                    <a:pt x="364" y="0"/>
                  </a:moveTo>
                  <a:cubicBezTo>
                    <a:pt x="276" y="271"/>
                    <a:pt x="154" y="530"/>
                    <a:pt x="1" y="771"/>
                  </a:cubicBezTo>
                  <a:lnTo>
                    <a:pt x="355" y="997"/>
                  </a:lnTo>
                  <a:cubicBezTo>
                    <a:pt x="315" y="831"/>
                    <a:pt x="325" y="653"/>
                    <a:pt x="403" y="491"/>
                  </a:cubicBezTo>
                  <a:cubicBezTo>
                    <a:pt x="422" y="449"/>
                    <a:pt x="445" y="412"/>
                    <a:pt x="470" y="375"/>
                  </a:cubicBezTo>
                  <a:cubicBezTo>
                    <a:pt x="496" y="340"/>
                    <a:pt x="524" y="308"/>
                    <a:pt x="554" y="278"/>
                  </a:cubicBezTo>
                  <a:cubicBezTo>
                    <a:pt x="616" y="218"/>
                    <a:pt x="686" y="167"/>
                    <a:pt x="764" y="132"/>
                  </a:cubicBezTo>
                  <a:lnTo>
                    <a:pt x="3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680;p33">
              <a:extLst>
                <a:ext uri="{FF2B5EF4-FFF2-40B4-BE49-F238E27FC236}">
                  <a16:creationId xmlns:a16="http://schemas.microsoft.com/office/drawing/2014/main" id="{169CFA9E-BC01-1AE2-E827-8C9DA86DBB47}"/>
                </a:ext>
              </a:extLst>
            </p:cNvPr>
            <p:cNvSpPr/>
            <p:nvPr/>
          </p:nvSpPr>
          <p:spPr>
            <a:xfrm>
              <a:off x="6237734" y="3334682"/>
              <a:ext cx="60507" cy="64742"/>
            </a:xfrm>
            <a:custGeom>
              <a:avLst/>
              <a:gdLst/>
              <a:ahLst/>
              <a:cxnLst/>
              <a:rect l="l" t="t" r="r" b="b"/>
              <a:pathLst>
                <a:path w="900" h="963" extrusionOk="0">
                  <a:moveTo>
                    <a:pt x="546" y="1"/>
                  </a:moveTo>
                  <a:cubicBezTo>
                    <a:pt x="470" y="123"/>
                    <a:pt x="382" y="234"/>
                    <a:pt x="294" y="345"/>
                  </a:cubicBezTo>
                  <a:lnTo>
                    <a:pt x="224" y="426"/>
                  </a:lnTo>
                  <a:lnTo>
                    <a:pt x="187" y="468"/>
                  </a:lnTo>
                  <a:lnTo>
                    <a:pt x="150" y="505"/>
                  </a:lnTo>
                  <a:lnTo>
                    <a:pt x="79" y="583"/>
                  </a:lnTo>
                  <a:lnTo>
                    <a:pt x="0" y="657"/>
                  </a:lnTo>
                  <a:lnTo>
                    <a:pt x="287" y="963"/>
                  </a:lnTo>
                  <a:cubicBezTo>
                    <a:pt x="287" y="921"/>
                    <a:pt x="292" y="877"/>
                    <a:pt x="301" y="836"/>
                  </a:cubicBezTo>
                  <a:cubicBezTo>
                    <a:pt x="308" y="794"/>
                    <a:pt x="317" y="750"/>
                    <a:pt x="331" y="711"/>
                  </a:cubicBezTo>
                  <a:cubicBezTo>
                    <a:pt x="361" y="632"/>
                    <a:pt x="403" y="553"/>
                    <a:pt x="460" y="484"/>
                  </a:cubicBezTo>
                  <a:cubicBezTo>
                    <a:pt x="516" y="415"/>
                    <a:pt x="588" y="361"/>
                    <a:pt x="659" y="317"/>
                  </a:cubicBezTo>
                  <a:cubicBezTo>
                    <a:pt x="696" y="294"/>
                    <a:pt x="736" y="278"/>
                    <a:pt x="777" y="262"/>
                  </a:cubicBezTo>
                  <a:cubicBezTo>
                    <a:pt x="817" y="248"/>
                    <a:pt x="858" y="234"/>
                    <a:pt x="900" y="227"/>
                  </a:cubicBezTo>
                  <a:lnTo>
                    <a:pt x="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681;p33">
              <a:extLst>
                <a:ext uri="{FF2B5EF4-FFF2-40B4-BE49-F238E27FC236}">
                  <a16:creationId xmlns:a16="http://schemas.microsoft.com/office/drawing/2014/main" id="{C18439C7-1D1D-07FE-69CD-C6E8A83ECF38}"/>
                </a:ext>
              </a:extLst>
            </p:cNvPr>
            <p:cNvSpPr/>
            <p:nvPr/>
          </p:nvSpPr>
          <p:spPr>
            <a:xfrm>
              <a:off x="6191346" y="3378853"/>
              <a:ext cx="65684" cy="58557"/>
            </a:xfrm>
            <a:custGeom>
              <a:avLst/>
              <a:gdLst/>
              <a:ahLst/>
              <a:cxnLst/>
              <a:rect l="l" t="t" r="r" b="b"/>
              <a:pathLst>
                <a:path w="977" h="871" extrusionOk="0">
                  <a:moveTo>
                    <a:pt x="690" y="0"/>
                  </a:moveTo>
                  <a:cubicBezTo>
                    <a:pt x="484" y="197"/>
                    <a:pt x="248" y="361"/>
                    <a:pt x="1" y="500"/>
                  </a:cubicBezTo>
                  <a:lnTo>
                    <a:pt x="202" y="870"/>
                  </a:lnTo>
                  <a:cubicBezTo>
                    <a:pt x="214" y="828"/>
                    <a:pt x="228" y="787"/>
                    <a:pt x="246" y="748"/>
                  </a:cubicBezTo>
                  <a:cubicBezTo>
                    <a:pt x="262" y="708"/>
                    <a:pt x="285" y="671"/>
                    <a:pt x="308" y="634"/>
                  </a:cubicBezTo>
                  <a:cubicBezTo>
                    <a:pt x="332" y="600"/>
                    <a:pt x="357" y="565"/>
                    <a:pt x="389" y="535"/>
                  </a:cubicBezTo>
                  <a:cubicBezTo>
                    <a:pt x="419" y="502"/>
                    <a:pt x="452" y="472"/>
                    <a:pt x="489" y="447"/>
                  </a:cubicBezTo>
                  <a:cubicBezTo>
                    <a:pt x="526" y="421"/>
                    <a:pt x="563" y="398"/>
                    <a:pt x="602" y="380"/>
                  </a:cubicBezTo>
                  <a:cubicBezTo>
                    <a:pt x="642" y="361"/>
                    <a:pt x="683" y="347"/>
                    <a:pt x="722" y="334"/>
                  </a:cubicBezTo>
                  <a:cubicBezTo>
                    <a:pt x="790" y="315"/>
                    <a:pt x="860" y="307"/>
                    <a:pt x="928" y="307"/>
                  </a:cubicBezTo>
                  <a:cubicBezTo>
                    <a:pt x="945" y="307"/>
                    <a:pt x="961" y="307"/>
                    <a:pt x="977" y="308"/>
                  </a:cubicBezTo>
                  <a:lnTo>
                    <a:pt x="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682;p33">
              <a:extLst>
                <a:ext uri="{FF2B5EF4-FFF2-40B4-BE49-F238E27FC236}">
                  <a16:creationId xmlns:a16="http://schemas.microsoft.com/office/drawing/2014/main" id="{8289992F-DB2D-0E13-1958-DE1912EEE704}"/>
                </a:ext>
              </a:extLst>
            </p:cNvPr>
            <p:cNvSpPr/>
            <p:nvPr/>
          </p:nvSpPr>
          <p:spPr>
            <a:xfrm>
              <a:off x="6138032" y="3412468"/>
              <a:ext cx="66961" cy="48540"/>
            </a:xfrm>
            <a:custGeom>
              <a:avLst/>
              <a:gdLst/>
              <a:ahLst/>
              <a:cxnLst/>
              <a:rect l="l" t="t" r="r" b="b"/>
              <a:pathLst>
                <a:path w="996" h="722" extrusionOk="0">
                  <a:moveTo>
                    <a:pt x="794" y="0"/>
                  </a:moveTo>
                  <a:cubicBezTo>
                    <a:pt x="544" y="139"/>
                    <a:pt x="276" y="243"/>
                    <a:pt x="1" y="315"/>
                  </a:cubicBezTo>
                  <a:lnTo>
                    <a:pt x="105" y="722"/>
                  </a:lnTo>
                  <a:cubicBezTo>
                    <a:pt x="146" y="645"/>
                    <a:pt x="199" y="578"/>
                    <a:pt x="264" y="520"/>
                  </a:cubicBezTo>
                  <a:cubicBezTo>
                    <a:pt x="329" y="463"/>
                    <a:pt x="403" y="419"/>
                    <a:pt x="486" y="384"/>
                  </a:cubicBezTo>
                  <a:cubicBezTo>
                    <a:pt x="572" y="352"/>
                    <a:pt x="655" y="333"/>
                    <a:pt x="743" y="333"/>
                  </a:cubicBezTo>
                  <a:cubicBezTo>
                    <a:pt x="753" y="333"/>
                    <a:pt x="762" y="332"/>
                    <a:pt x="772" y="332"/>
                  </a:cubicBezTo>
                  <a:cubicBezTo>
                    <a:pt x="846" y="332"/>
                    <a:pt x="923" y="348"/>
                    <a:pt x="995" y="370"/>
                  </a:cubicBez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683;p33">
              <a:extLst>
                <a:ext uri="{FF2B5EF4-FFF2-40B4-BE49-F238E27FC236}">
                  <a16:creationId xmlns:a16="http://schemas.microsoft.com/office/drawing/2014/main" id="{6B909411-5FE8-30A4-C1AD-D5DC0B275C1C}"/>
                </a:ext>
              </a:extLst>
            </p:cNvPr>
            <p:cNvSpPr/>
            <p:nvPr/>
          </p:nvSpPr>
          <p:spPr>
            <a:xfrm>
              <a:off x="6081088" y="3433578"/>
              <a:ext cx="64003" cy="35363"/>
            </a:xfrm>
            <a:custGeom>
              <a:avLst/>
              <a:gdLst/>
              <a:ahLst/>
              <a:cxnLst/>
              <a:rect l="l" t="t" r="r" b="b"/>
              <a:pathLst>
                <a:path w="952" h="526" extrusionOk="0">
                  <a:moveTo>
                    <a:pt x="848" y="1"/>
                  </a:moveTo>
                  <a:cubicBezTo>
                    <a:pt x="570" y="68"/>
                    <a:pt x="285" y="105"/>
                    <a:pt x="1" y="105"/>
                  </a:cubicBezTo>
                  <a:lnTo>
                    <a:pt x="1" y="526"/>
                  </a:lnTo>
                  <a:cubicBezTo>
                    <a:pt x="59" y="461"/>
                    <a:pt x="128" y="410"/>
                    <a:pt x="205" y="371"/>
                  </a:cubicBezTo>
                  <a:cubicBezTo>
                    <a:pt x="281" y="329"/>
                    <a:pt x="364" y="306"/>
                    <a:pt x="454" y="292"/>
                  </a:cubicBezTo>
                  <a:cubicBezTo>
                    <a:pt x="484" y="289"/>
                    <a:pt x="512" y="287"/>
                    <a:pt x="541" y="287"/>
                  </a:cubicBezTo>
                  <a:cubicBezTo>
                    <a:pt x="600" y="287"/>
                    <a:pt x="658" y="294"/>
                    <a:pt x="716" y="308"/>
                  </a:cubicBezTo>
                  <a:cubicBezTo>
                    <a:pt x="799" y="327"/>
                    <a:pt x="878" y="359"/>
                    <a:pt x="952" y="408"/>
                  </a:cubicBezTo>
                  <a:lnTo>
                    <a:pt x="8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684;p33">
              <a:extLst>
                <a:ext uri="{FF2B5EF4-FFF2-40B4-BE49-F238E27FC236}">
                  <a16:creationId xmlns:a16="http://schemas.microsoft.com/office/drawing/2014/main" id="{0021F677-666D-C6D8-328D-DD5BB2B13D8C}"/>
                </a:ext>
              </a:extLst>
            </p:cNvPr>
            <p:cNvSpPr/>
            <p:nvPr/>
          </p:nvSpPr>
          <p:spPr>
            <a:xfrm>
              <a:off x="5882895" y="3013254"/>
              <a:ext cx="397195" cy="397195"/>
            </a:xfrm>
            <a:custGeom>
              <a:avLst/>
              <a:gdLst/>
              <a:ahLst/>
              <a:cxnLst/>
              <a:rect l="l" t="t" r="r" b="b"/>
              <a:pathLst>
                <a:path w="5908" h="5908" extrusionOk="0">
                  <a:moveTo>
                    <a:pt x="5907" y="2954"/>
                  </a:moveTo>
                  <a:cubicBezTo>
                    <a:pt x="5907" y="4587"/>
                    <a:pt x="4587" y="5908"/>
                    <a:pt x="2954" y="5908"/>
                  </a:cubicBezTo>
                  <a:cubicBezTo>
                    <a:pt x="1323" y="5908"/>
                    <a:pt x="0" y="4587"/>
                    <a:pt x="0" y="2954"/>
                  </a:cubicBezTo>
                  <a:cubicBezTo>
                    <a:pt x="0" y="1324"/>
                    <a:pt x="1323" y="1"/>
                    <a:pt x="2954" y="1"/>
                  </a:cubicBezTo>
                  <a:cubicBezTo>
                    <a:pt x="4587" y="1"/>
                    <a:pt x="5907" y="1324"/>
                    <a:pt x="5907" y="29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85;p33">
              <a:extLst>
                <a:ext uri="{FF2B5EF4-FFF2-40B4-BE49-F238E27FC236}">
                  <a16:creationId xmlns:a16="http://schemas.microsoft.com/office/drawing/2014/main" id="{53C150AE-1CCB-206C-0A5E-35F9AB0A8300}"/>
                </a:ext>
              </a:extLst>
            </p:cNvPr>
            <p:cNvSpPr/>
            <p:nvPr/>
          </p:nvSpPr>
          <p:spPr>
            <a:xfrm>
              <a:off x="5897013" y="3027440"/>
              <a:ext cx="369093" cy="369025"/>
            </a:xfrm>
            <a:custGeom>
              <a:avLst/>
              <a:gdLst/>
              <a:ahLst/>
              <a:cxnLst/>
              <a:rect l="l" t="t" r="r" b="b"/>
              <a:pathLst>
                <a:path w="5490" h="5489" extrusionOk="0">
                  <a:moveTo>
                    <a:pt x="5489" y="2743"/>
                  </a:moveTo>
                  <a:cubicBezTo>
                    <a:pt x="5489" y="4261"/>
                    <a:pt x="4261" y="5489"/>
                    <a:pt x="2744" y="5489"/>
                  </a:cubicBezTo>
                  <a:cubicBezTo>
                    <a:pt x="1229" y="5489"/>
                    <a:pt x="1" y="4261"/>
                    <a:pt x="1" y="2743"/>
                  </a:cubicBezTo>
                  <a:cubicBezTo>
                    <a:pt x="1" y="1228"/>
                    <a:pt x="1229" y="0"/>
                    <a:pt x="2744" y="0"/>
                  </a:cubicBezTo>
                  <a:cubicBezTo>
                    <a:pt x="4261" y="0"/>
                    <a:pt x="5489" y="1228"/>
                    <a:pt x="5489" y="27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686;p33">
              <a:extLst>
                <a:ext uri="{FF2B5EF4-FFF2-40B4-BE49-F238E27FC236}">
                  <a16:creationId xmlns:a16="http://schemas.microsoft.com/office/drawing/2014/main" id="{B7D2ED4B-2EB5-FADF-FA8E-E907149115CA}"/>
                </a:ext>
              </a:extLst>
            </p:cNvPr>
            <p:cNvSpPr/>
            <p:nvPr/>
          </p:nvSpPr>
          <p:spPr>
            <a:xfrm>
              <a:off x="5911131" y="3695911"/>
              <a:ext cx="339108" cy="98626"/>
            </a:xfrm>
            <a:custGeom>
              <a:avLst/>
              <a:gdLst/>
              <a:ahLst/>
              <a:cxnLst/>
              <a:rect l="l" t="t" r="r" b="b"/>
              <a:pathLst>
                <a:path w="5044" h="1467" extrusionOk="0">
                  <a:moveTo>
                    <a:pt x="1" y="729"/>
                  </a:moveTo>
                  <a:lnTo>
                    <a:pt x="1" y="729"/>
                  </a:lnTo>
                  <a:cubicBezTo>
                    <a:pt x="1" y="327"/>
                    <a:pt x="126" y="0"/>
                    <a:pt x="279" y="0"/>
                  </a:cubicBezTo>
                  <a:lnTo>
                    <a:pt x="4768" y="7"/>
                  </a:lnTo>
                  <a:cubicBezTo>
                    <a:pt x="4921" y="7"/>
                    <a:pt x="5043" y="334"/>
                    <a:pt x="5043" y="738"/>
                  </a:cubicBezTo>
                  <a:lnTo>
                    <a:pt x="5043" y="738"/>
                  </a:lnTo>
                  <a:cubicBezTo>
                    <a:pt x="5043" y="1141"/>
                    <a:pt x="4918" y="1467"/>
                    <a:pt x="4766" y="1467"/>
                  </a:cubicBezTo>
                  <a:lnTo>
                    <a:pt x="276" y="1460"/>
                  </a:lnTo>
                  <a:cubicBezTo>
                    <a:pt x="124" y="1460"/>
                    <a:pt x="1" y="1131"/>
                    <a:pt x="1" y="729"/>
                  </a:cubicBezTo>
                  <a:close/>
                </a:path>
              </a:pathLst>
            </a:custGeom>
            <a:solidFill>
              <a:schemeClr val="accent3"/>
            </a:solidFill>
            <a:ln w="9525" cap="flat" cmpd="sng">
              <a:solidFill>
                <a:schemeClr val="dk1"/>
              </a:solidFill>
              <a:prstDash val="solid"/>
              <a:miter lim="231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687;p33">
              <a:extLst>
                <a:ext uri="{FF2B5EF4-FFF2-40B4-BE49-F238E27FC236}">
                  <a16:creationId xmlns:a16="http://schemas.microsoft.com/office/drawing/2014/main" id="{6F06BAE0-7F37-7963-D1C2-784B39BA87B8}"/>
                </a:ext>
              </a:extLst>
            </p:cNvPr>
            <p:cNvSpPr/>
            <p:nvPr/>
          </p:nvSpPr>
          <p:spPr>
            <a:xfrm>
              <a:off x="6185765" y="857647"/>
              <a:ext cx="90895" cy="24942"/>
            </a:xfrm>
            <a:custGeom>
              <a:avLst/>
              <a:gdLst/>
              <a:ahLst/>
              <a:cxnLst/>
              <a:rect l="l" t="t" r="r" b="b"/>
              <a:pathLst>
                <a:path w="1352" h="371" extrusionOk="0">
                  <a:moveTo>
                    <a:pt x="1" y="370"/>
                  </a:moveTo>
                  <a:lnTo>
                    <a:pt x="1" y="0"/>
                  </a:lnTo>
                  <a:lnTo>
                    <a:pt x="1351" y="0"/>
                  </a:lnTo>
                  <a:lnTo>
                    <a:pt x="1351" y="3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688;p33">
              <a:extLst>
                <a:ext uri="{FF2B5EF4-FFF2-40B4-BE49-F238E27FC236}">
                  <a16:creationId xmlns:a16="http://schemas.microsoft.com/office/drawing/2014/main" id="{BF5329F2-50CD-EB24-080B-24FFC07C4B78}"/>
                </a:ext>
              </a:extLst>
            </p:cNvPr>
            <p:cNvSpPr/>
            <p:nvPr/>
          </p:nvSpPr>
          <p:spPr>
            <a:xfrm>
              <a:off x="6276593" y="836940"/>
              <a:ext cx="66625" cy="66625"/>
            </a:xfrm>
            <a:custGeom>
              <a:avLst/>
              <a:gdLst/>
              <a:ahLst/>
              <a:cxnLst/>
              <a:rect l="l" t="t" r="r" b="b"/>
              <a:pathLst>
                <a:path w="991" h="991" extrusionOk="0">
                  <a:moveTo>
                    <a:pt x="988" y="990"/>
                  </a:moveTo>
                  <a:lnTo>
                    <a:pt x="990" y="0"/>
                  </a:lnTo>
                  <a:lnTo>
                    <a:pt x="0" y="308"/>
                  </a:lnTo>
                  <a:lnTo>
                    <a:pt x="0" y="67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89;p33">
              <a:extLst>
                <a:ext uri="{FF2B5EF4-FFF2-40B4-BE49-F238E27FC236}">
                  <a16:creationId xmlns:a16="http://schemas.microsoft.com/office/drawing/2014/main" id="{13F9E72F-510C-C795-0D50-9875A45AAD52}"/>
                </a:ext>
              </a:extLst>
            </p:cNvPr>
            <p:cNvSpPr/>
            <p:nvPr/>
          </p:nvSpPr>
          <p:spPr>
            <a:xfrm>
              <a:off x="6185429" y="1007504"/>
              <a:ext cx="90895" cy="25144"/>
            </a:xfrm>
            <a:custGeom>
              <a:avLst/>
              <a:gdLst/>
              <a:ahLst/>
              <a:cxnLst/>
              <a:rect l="l" t="t" r="r" b="b"/>
              <a:pathLst>
                <a:path w="1352" h="374" extrusionOk="0">
                  <a:moveTo>
                    <a:pt x="1" y="371"/>
                  </a:moveTo>
                  <a:lnTo>
                    <a:pt x="3" y="1"/>
                  </a:lnTo>
                  <a:lnTo>
                    <a:pt x="1352" y="3"/>
                  </a:lnTo>
                  <a:lnTo>
                    <a:pt x="1352" y="3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690;p33">
              <a:extLst>
                <a:ext uri="{FF2B5EF4-FFF2-40B4-BE49-F238E27FC236}">
                  <a16:creationId xmlns:a16="http://schemas.microsoft.com/office/drawing/2014/main" id="{8321772C-D4DA-7A9E-6BFF-89810D3FB092}"/>
                </a:ext>
              </a:extLst>
            </p:cNvPr>
            <p:cNvSpPr/>
            <p:nvPr/>
          </p:nvSpPr>
          <p:spPr>
            <a:xfrm>
              <a:off x="6276257" y="986998"/>
              <a:ext cx="66625" cy="66490"/>
            </a:xfrm>
            <a:custGeom>
              <a:avLst/>
              <a:gdLst/>
              <a:ahLst/>
              <a:cxnLst/>
              <a:rect l="l" t="t" r="r" b="b"/>
              <a:pathLst>
                <a:path w="991" h="989" extrusionOk="0">
                  <a:moveTo>
                    <a:pt x="991" y="988"/>
                  </a:moveTo>
                  <a:lnTo>
                    <a:pt x="991" y="0"/>
                  </a:lnTo>
                  <a:lnTo>
                    <a:pt x="1" y="308"/>
                  </a:lnTo>
                  <a:lnTo>
                    <a:pt x="1" y="67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691;p33">
              <a:extLst>
                <a:ext uri="{FF2B5EF4-FFF2-40B4-BE49-F238E27FC236}">
                  <a16:creationId xmlns:a16="http://schemas.microsoft.com/office/drawing/2014/main" id="{0137C7A5-C144-4A96-90CF-46DEB410D470}"/>
                </a:ext>
              </a:extLst>
            </p:cNvPr>
            <p:cNvSpPr/>
            <p:nvPr/>
          </p:nvSpPr>
          <p:spPr>
            <a:xfrm>
              <a:off x="6185295" y="1157427"/>
              <a:ext cx="90895" cy="25077"/>
            </a:xfrm>
            <a:custGeom>
              <a:avLst/>
              <a:gdLst/>
              <a:ahLst/>
              <a:cxnLst/>
              <a:rect l="l" t="t" r="r" b="b"/>
              <a:pathLst>
                <a:path w="1352" h="373" extrusionOk="0">
                  <a:moveTo>
                    <a:pt x="1" y="370"/>
                  </a:moveTo>
                  <a:lnTo>
                    <a:pt x="1" y="0"/>
                  </a:lnTo>
                  <a:lnTo>
                    <a:pt x="1351" y="3"/>
                  </a:lnTo>
                  <a:lnTo>
                    <a:pt x="1351" y="3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692;p33">
              <a:extLst>
                <a:ext uri="{FF2B5EF4-FFF2-40B4-BE49-F238E27FC236}">
                  <a16:creationId xmlns:a16="http://schemas.microsoft.com/office/drawing/2014/main" id="{C7F95F08-AA4B-A313-89D9-E8941D077F4D}"/>
                </a:ext>
              </a:extLst>
            </p:cNvPr>
            <p:cNvSpPr/>
            <p:nvPr/>
          </p:nvSpPr>
          <p:spPr>
            <a:xfrm>
              <a:off x="6276122" y="1136922"/>
              <a:ext cx="66625" cy="66558"/>
            </a:xfrm>
            <a:custGeom>
              <a:avLst/>
              <a:gdLst/>
              <a:ahLst/>
              <a:cxnLst/>
              <a:rect l="l" t="t" r="r" b="b"/>
              <a:pathLst>
                <a:path w="991" h="990" extrusionOk="0">
                  <a:moveTo>
                    <a:pt x="988" y="990"/>
                  </a:moveTo>
                  <a:lnTo>
                    <a:pt x="990" y="0"/>
                  </a:lnTo>
                  <a:lnTo>
                    <a:pt x="0" y="308"/>
                  </a:lnTo>
                  <a:lnTo>
                    <a:pt x="0" y="67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693;p33">
              <a:extLst>
                <a:ext uri="{FF2B5EF4-FFF2-40B4-BE49-F238E27FC236}">
                  <a16:creationId xmlns:a16="http://schemas.microsoft.com/office/drawing/2014/main" id="{A10E9E60-4F0B-8648-E928-2E9B940DA5EA}"/>
                </a:ext>
              </a:extLst>
            </p:cNvPr>
            <p:cNvSpPr/>
            <p:nvPr/>
          </p:nvSpPr>
          <p:spPr>
            <a:xfrm>
              <a:off x="5893584" y="857177"/>
              <a:ext cx="90895" cy="25077"/>
            </a:xfrm>
            <a:custGeom>
              <a:avLst/>
              <a:gdLst/>
              <a:ahLst/>
              <a:cxnLst/>
              <a:rect l="l" t="t" r="r" b="b"/>
              <a:pathLst>
                <a:path w="1352" h="373" extrusionOk="0">
                  <a:moveTo>
                    <a:pt x="1349" y="373"/>
                  </a:moveTo>
                  <a:lnTo>
                    <a:pt x="1351" y="2"/>
                  </a:lnTo>
                  <a:lnTo>
                    <a:pt x="1" y="0"/>
                  </a:lnTo>
                  <a:lnTo>
                    <a:pt x="1" y="3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694;p33">
              <a:extLst>
                <a:ext uri="{FF2B5EF4-FFF2-40B4-BE49-F238E27FC236}">
                  <a16:creationId xmlns:a16="http://schemas.microsoft.com/office/drawing/2014/main" id="{F1C9C586-B35A-D8F6-CDBA-56D80982796B}"/>
                </a:ext>
              </a:extLst>
            </p:cNvPr>
            <p:cNvSpPr/>
            <p:nvPr/>
          </p:nvSpPr>
          <p:spPr>
            <a:xfrm>
              <a:off x="5827027" y="836133"/>
              <a:ext cx="66625" cy="66625"/>
            </a:xfrm>
            <a:custGeom>
              <a:avLst/>
              <a:gdLst/>
              <a:ahLst/>
              <a:cxnLst/>
              <a:rect l="l" t="t" r="r" b="b"/>
              <a:pathLst>
                <a:path w="991" h="991" extrusionOk="0">
                  <a:moveTo>
                    <a:pt x="1" y="991"/>
                  </a:moveTo>
                  <a:lnTo>
                    <a:pt x="1" y="1"/>
                  </a:lnTo>
                  <a:lnTo>
                    <a:pt x="991" y="313"/>
                  </a:lnTo>
                  <a:lnTo>
                    <a:pt x="991" y="68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695;p33">
              <a:extLst>
                <a:ext uri="{FF2B5EF4-FFF2-40B4-BE49-F238E27FC236}">
                  <a16:creationId xmlns:a16="http://schemas.microsoft.com/office/drawing/2014/main" id="{2B9B6AAD-E1E5-227E-C8F8-43995EBA53B2}"/>
                </a:ext>
              </a:extLst>
            </p:cNvPr>
            <p:cNvSpPr/>
            <p:nvPr/>
          </p:nvSpPr>
          <p:spPr>
            <a:xfrm>
              <a:off x="5893315" y="1007033"/>
              <a:ext cx="90828" cy="25144"/>
            </a:xfrm>
            <a:custGeom>
              <a:avLst/>
              <a:gdLst/>
              <a:ahLst/>
              <a:cxnLst/>
              <a:rect l="l" t="t" r="r" b="b"/>
              <a:pathLst>
                <a:path w="1351" h="374" extrusionOk="0">
                  <a:moveTo>
                    <a:pt x="1351" y="373"/>
                  </a:moveTo>
                  <a:lnTo>
                    <a:pt x="1351" y="3"/>
                  </a:lnTo>
                  <a:lnTo>
                    <a:pt x="0" y="1"/>
                  </a:lnTo>
                  <a:lnTo>
                    <a:pt x="0" y="37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696;p33">
              <a:extLst>
                <a:ext uri="{FF2B5EF4-FFF2-40B4-BE49-F238E27FC236}">
                  <a16:creationId xmlns:a16="http://schemas.microsoft.com/office/drawing/2014/main" id="{A98AF42E-50BE-9824-5347-BA9CB4002F71}"/>
                </a:ext>
              </a:extLst>
            </p:cNvPr>
            <p:cNvSpPr/>
            <p:nvPr/>
          </p:nvSpPr>
          <p:spPr>
            <a:xfrm>
              <a:off x="5826758" y="986192"/>
              <a:ext cx="66558" cy="66490"/>
            </a:xfrm>
            <a:custGeom>
              <a:avLst/>
              <a:gdLst/>
              <a:ahLst/>
              <a:cxnLst/>
              <a:rect l="l" t="t" r="r" b="b"/>
              <a:pathLst>
                <a:path w="990" h="989" extrusionOk="0">
                  <a:moveTo>
                    <a:pt x="0" y="988"/>
                  </a:moveTo>
                  <a:lnTo>
                    <a:pt x="2" y="1"/>
                  </a:lnTo>
                  <a:lnTo>
                    <a:pt x="990" y="311"/>
                  </a:lnTo>
                  <a:lnTo>
                    <a:pt x="990" y="68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97;p33">
              <a:extLst>
                <a:ext uri="{FF2B5EF4-FFF2-40B4-BE49-F238E27FC236}">
                  <a16:creationId xmlns:a16="http://schemas.microsoft.com/office/drawing/2014/main" id="{DCF44844-5677-DC26-8F90-5333F3C5C92F}"/>
                </a:ext>
              </a:extLst>
            </p:cNvPr>
            <p:cNvSpPr/>
            <p:nvPr/>
          </p:nvSpPr>
          <p:spPr>
            <a:xfrm>
              <a:off x="5893114" y="1156957"/>
              <a:ext cx="90895" cy="25077"/>
            </a:xfrm>
            <a:custGeom>
              <a:avLst/>
              <a:gdLst/>
              <a:ahLst/>
              <a:cxnLst/>
              <a:rect l="l" t="t" r="r" b="b"/>
              <a:pathLst>
                <a:path w="1352" h="373" extrusionOk="0">
                  <a:moveTo>
                    <a:pt x="1349" y="373"/>
                  </a:moveTo>
                  <a:lnTo>
                    <a:pt x="1351" y="3"/>
                  </a:lnTo>
                  <a:lnTo>
                    <a:pt x="1" y="0"/>
                  </a:lnTo>
                  <a:lnTo>
                    <a:pt x="1" y="3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698;p33">
              <a:extLst>
                <a:ext uri="{FF2B5EF4-FFF2-40B4-BE49-F238E27FC236}">
                  <a16:creationId xmlns:a16="http://schemas.microsoft.com/office/drawing/2014/main" id="{0EF8CA2A-509E-4496-91FA-CF56EEBDF3A2}"/>
                </a:ext>
              </a:extLst>
            </p:cNvPr>
            <p:cNvSpPr/>
            <p:nvPr/>
          </p:nvSpPr>
          <p:spPr>
            <a:xfrm>
              <a:off x="5826556" y="1136115"/>
              <a:ext cx="66625" cy="66625"/>
            </a:xfrm>
            <a:custGeom>
              <a:avLst/>
              <a:gdLst/>
              <a:ahLst/>
              <a:cxnLst/>
              <a:rect l="l" t="t" r="r" b="b"/>
              <a:pathLst>
                <a:path w="991" h="991" extrusionOk="0">
                  <a:moveTo>
                    <a:pt x="1" y="990"/>
                  </a:moveTo>
                  <a:lnTo>
                    <a:pt x="1" y="0"/>
                  </a:lnTo>
                  <a:lnTo>
                    <a:pt x="991" y="310"/>
                  </a:lnTo>
                  <a:lnTo>
                    <a:pt x="991" y="6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699;p33">
              <a:extLst>
                <a:ext uri="{FF2B5EF4-FFF2-40B4-BE49-F238E27FC236}">
                  <a16:creationId xmlns:a16="http://schemas.microsoft.com/office/drawing/2014/main" id="{4F91B18D-4A40-A165-64F5-FB4B09DF9904}"/>
                </a:ext>
              </a:extLst>
            </p:cNvPr>
            <p:cNvSpPr/>
            <p:nvPr/>
          </p:nvSpPr>
          <p:spPr>
            <a:xfrm>
              <a:off x="5906627" y="727019"/>
              <a:ext cx="357126" cy="524058"/>
            </a:xfrm>
            <a:custGeom>
              <a:avLst/>
              <a:gdLst/>
              <a:ahLst/>
              <a:cxnLst/>
              <a:rect l="l" t="t" r="r" b="b"/>
              <a:pathLst>
                <a:path w="5312" h="7795" extrusionOk="0">
                  <a:moveTo>
                    <a:pt x="403" y="6308"/>
                  </a:moveTo>
                  <a:cubicBezTo>
                    <a:pt x="769" y="4487"/>
                    <a:pt x="635" y="2621"/>
                    <a:pt x="1" y="833"/>
                  </a:cubicBezTo>
                  <a:cubicBezTo>
                    <a:pt x="1773" y="0"/>
                    <a:pt x="3542" y="3"/>
                    <a:pt x="5311" y="840"/>
                  </a:cubicBezTo>
                  <a:cubicBezTo>
                    <a:pt x="4671" y="2628"/>
                    <a:pt x="4532" y="4492"/>
                    <a:pt x="4893" y="6312"/>
                  </a:cubicBezTo>
                  <a:cubicBezTo>
                    <a:pt x="5045" y="7082"/>
                    <a:pt x="4451" y="7795"/>
                    <a:pt x="3667" y="7795"/>
                  </a:cubicBezTo>
                  <a:lnTo>
                    <a:pt x="1625" y="7790"/>
                  </a:lnTo>
                  <a:cubicBezTo>
                    <a:pt x="841" y="7790"/>
                    <a:pt x="248" y="7073"/>
                    <a:pt x="403" y="63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700;p33">
              <a:extLst>
                <a:ext uri="{FF2B5EF4-FFF2-40B4-BE49-F238E27FC236}">
                  <a16:creationId xmlns:a16="http://schemas.microsoft.com/office/drawing/2014/main" id="{C8BB5856-0DD1-1B3C-F4CF-7E437FADB6F6}"/>
                </a:ext>
              </a:extLst>
            </p:cNvPr>
            <p:cNvSpPr/>
            <p:nvPr/>
          </p:nvSpPr>
          <p:spPr>
            <a:xfrm>
              <a:off x="5933855" y="762920"/>
              <a:ext cx="302535" cy="466106"/>
            </a:xfrm>
            <a:custGeom>
              <a:avLst/>
              <a:gdLst/>
              <a:ahLst/>
              <a:cxnLst/>
              <a:rect l="l" t="t" r="r" b="b"/>
              <a:pathLst>
                <a:path w="4500" h="6933" extrusionOk="0">
                  <a:moveTo>
                    <a:pt x="1220" y="6930"/>
                  </a:moveTo>
                  <a:cubicBezTo>
                    <a:pt x="942" y="6930"/>
                    <a:pt x="683" y="6805"/>
                    <a:pt x="507" y="6590"/>
                  </a:cubicBezTo>
                  <a:cubicBezTo>
                    <a:pt x="334" y="6380"/>
                    <a:pt x="267" y="6104"/>
                    <a:pt x="320" y="5836"/>
                  </a:cubicBezTo>
                  <a:cubicBezTo>
                    <a:pt x="681" y="4039"/>
                    <a:pt x="574" y="2237"/>
                    <a:pt x="1" y="477"/>
                  </a:cubicBezTo>
                  <a:cubicBezTo>
                    <a:pt x="736" y="169"/>
                    <a:pt x="1479" y="10"/>
                    <a:pt x="2207" y="5"/>
                  </a:cubicBezTo>
                  <a:cubicBezTo>
                    <a:pt x="2966" y="1"/>
                    <a:pt x="3736" y="160"/>
                    <a:pt x="4499" y="484"/>
                  </a:cubicBezTo>
                  <a:cubicBezTo>
                    <a:pt x="3921" y="2242"/>
                    <a:pt x="3810" y="4043"/>
                    <a:pt x="4166" y="5843"/>
                  </a:cubicBezTo>
                  <a:cubicBezTo>
                    <a:pt x="4219" y="6109"/>
                    <a:pt x="4150" y="6382"/>
                    <a:pt x="3979" y="6592"/>
                  </a:cubicBezTo>
                  <a:cubicBezTo>
                    <a:pt x="3805" y="6807"/>
                    <a:pt x="3546" y="6930"/>
                    <a:pt x="3271" y="6932"/>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701;p33">
              <a:extLst>
                <a:ext uri="{FF2B5EF4-FFF2-40B4-BE49-F238E27FC236}">
                  <a16:creationId xmlns:a16="http://schemas.microsoft.com/office/drawing/2014/main" id="{647E05DE-7BC5-975F-2A71-6561634FED11}"/>
                </a:ext>
              </a:extLst>
            </p:cNvPr>
            <p:cNvSpPr/>
            <p:nvPr/>
          </p:nvSpPr>
          <p:spPr>
            <a:xfrm>
              <a:off x="5981454" y="1239650"/>
              <a:ext cx="206127" cy="29514"/>
            </a:xfrm>
            <a:custGeom>
              <a:avLst/>
              <a:gdLst/>
              <a:ahLst/>
              <a:cxnLst/>
              <a:rect l="l" t="t" r="r" b="b"/>
              <a:pathLst>
                <a:path w="3066" h="439" extrusionOk="0">
                  <a:moveTo>
                    <a:pt x="3063" y="438"/>
                  </a:moveTo>
                  <a:lnTo>
                    <a:pt x="0" y="433"/>
                  </a:lnTo>
                  <a:lnTo>
                    <a:pt x="3" y="1"/>
                  </a:lnTo>
                  <a:lnTo>
                    <a:pt x="3065" y="6"/>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702;p33">
              <a:extLst>
                <a:ext uri="{FF2B5EF4-FFF2-40B4-BE49-F238E27FC236}">
                  <a16:creationId xmlns:a16="http://schemas.microsoft.com/office/drawing/2014/main" id="{9F37BF71-38A8-EE51-7231-08C733DF2C0E}"/>
                </a:ext>
              </a:extLst>
            </p:cNvPr>
            <p:cNvSpPr/>
            <p:nvPr/>
          </p:nvSpPr>
          <p:spPr>
            <a:xfrm>
              <a:off x="6016615" y="1250743"/>
              <a:ext cx="11362" cy="2494367"/>
            </a:xfrm>
            <a:custGeom>
              <a:avLst/>
              <a:gdLst/>
              <a:ahLst/>
              <a:cxnLst/>
              <a:rect l="l" t="t" r="r" b="b"/>
              <a:pathLst>
                <a:path w="169" h="37102" extrusionOk="0">
                  <a:moveTo>
                    <a:pt x="56" y="0"/>
                  </a:moveTo>
                  <a:lnTo>
                    <a:pt x="0" y="37101"/>
                  </a:lnTo>
                  <a:lnTo>
                    <a:pt x="113" y="37101"/>
                  </a:lnTo>
                  <a:lnTo>
                    <a:pt x="1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703;p33">
              <a:extLst>
                <a:ext uri="{FF2B5EF4-FFF2-40B4-BE49-F238E27FC236}">
                  <a16:creationId xmlns:a16="http://schemas.microsoft.com/office/drawing/2014/main" id="{090D7482-94FD-A698-049F-85081C636790}"/>
                </a:ext>
              </a:extLst>
            </p:cNvPr>
            <p:cNvSpPr/>
            <p:nvPr/>
          </p:nvSpPr>
          <p:spPr>
            <a:xfrm>
              <a:off x="6056684" y="1250878"/>
              <a:ext cx="11631" cy="2494367"/>
            </a:xfrm>
            <a:custGeom>
              <a:avLst/>
              <a:gdLst/>
              <a:ahLst/>
              <a:cxnLst/>
              <a:rect l="l" t="t" r="r" b="b"/>
              <a:pathLst>
                <a:path w="173" h="37102" extrusionOk="0">
                  <a:moveTo>
                    <a:pt x="56" y="0"/>
                  </a:moveTo>
                  <a:lnTo>
                    <a:pt x="1" y="37102"/>
                  </a:lnTo>
                  <a:lnTo>
                    <a:pt x="117" y="37102"/>
                  </a:lnTo>
                  <a:lnTo>
                    <a:pt x="1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704;p33">
              <a:extLst>
                <a:ext uri="{FF2B5EF4-FFF2-40B4-BE49-F238E27FC236}">
                  <a16:creationId xmlns:a16="http://schemas.microsoft.com/office/drawing/2014/main" id="{4182AF01-B34E-2ED2-B904-B9A12D151383}"/>
                </a:ext>
              </a:extLst>
            </p:cNvPr>
            <p:cNvSpPr/>
            <p:nvPr/>
          </p:nvSpPr>
          <p:spPr>
            <a:xfrm>
              <a:off x="6096820" y="1250878"/>
              <a:ext cx="11765" cy="2494367"/>
            </a:xfrm>
            <a:custGeom>
              <a:avLst/>
              <a:gdLst/>
              <a:ahLst/>
              <a:cxnLst/>
              <a:rect l="l" t="t" r="r" b="b"/>
              <a:pathLst>
                <a:path w="175" h="37102" extrusionOk="0">
                  <a:moveTo>
                    <a:pt x="58" y="0"/>
                  </a:moveTo>
                  <a:lnTo>
                    <a:pt x="1" y="37102"/>
                  </a:lnTo>
                  <a:lnTo>
                    <a:pt x="116" y="37102"/>
                  </a:lnTo>
                  <a:lnTo>
                    <a:pt x="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705;p33">
              <a:extLst>
                <a:ext uri="{FF2B5EF4-FFF2-40B4-BE49-F238E27FC236}">
                  <a16:creationId xmlns:a16="http://schemas.microsoft.com/office/drawing/2014/main" id="{E163FF98-22C5-78E6-CB56-7F4C91135540}"/>
                </a:ext>
              </a:extLst>
            </p:cNvPr>
            <p:cNvSpPr/>
            <p:nvPr/>
          </p:nvSpPr>
          <p:spPr>
            <a:xfrm>
              <a:off x="6137091" y="1250878"/>
              <a:ext cx="11564" cy="2494367"/>
            </a:xfrm>
            <a:custGeom>
              <a:avLst/>
              <a:gdLst/>
              <a:ahLst/>
              <a:cxnLst/>
              <a:rect l="l" t="t" r="r" b="b"/>
              <a:pathLst>
                <a:path w="172" h="37102" extrusionOk="0">
                  <a:moveTo>
                    <a:pt x="58" y="0"/>
                  </a:moveTo>
                  <a:lnTo>
                    <a:pt x="1" y="37102"/>
                  </a:lnTo>
                  <a:lnTo>
                    <a:pt x="114" y="37102"/>
                  </a:lnTo>
                  <a:lnTo>
                    <a:pt x="1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706;p33">
              <a:extLst>
                <a:ext uri="{FF2B5EF4-FFF2-40B4-BE49-F238E27FC236}">
                  <a16:creationId xmlns:a16="http://schemas.microsoft.com/office/drawing/2014/main" id="{A190A7F3-9CB9-1DD6-F843-EB7484D1FE9A}"/>
                </a:ext>
              </a:extLst>
            </p:cNvPr>
            <p:cNvSpPr/>
            <p:nvPr/>
          </p:nvSpPr>
          <p:spPr>
            <a:xfrm>
              <a:off x="6138637" y="847697"/>
              <a:ext cx="48607" cy="48540"/>
            </a:xfrm>
            <a:custGeom>
              <a:avLst/>
              <a:gdLst/>
              <a:ahLst/>
              <a:cxnLst/>
              <a:rect l="l" t="t" r="r" b="b"/>
              <a:pathLst>
                <a:path w="723" h="722" extrusionOk="0">
                  <a:moveTo>
                    <a:pt x="128" y="594"/>
                  </a:moveTo>
                  <a:lnTo>
                    <a:pt x="128" y="594"/>
                  </a:lnTo>
                  <a:cubicBezTo>
                    <a:pt x="1" y="465"/>
                    <a:pt x="1" y="257"/>
                    <a:pt x="128" y="127"/>
                  </a:cubicBezTo>
                  <a:lnTo>
                    <a:pt x="128" y="127"/>
                  </a:lnTo>
                  <a:cubicBezTo>
                    <a:pt x="258" y="0"/>
                    <a:pt x="466" y="0"/>
                    <a:pt x="595" y="130"/>
                  </a:cubicBezTo>
                  <a:lnTo>
                    <a:pt x="595" y="130"/>
                  </a:lnTo>
                  <a:cubicBezTo>
                    <a:pt x="722" y="257"/>
                    <a:pt x="722" y="465"/>
                    <a:pt x="593" y="594"/>
                  </a:cubicBezTo>
                  <a:lnTo>
                    <a:pt x="593" y="594"/>
                  </a:lnTo>
                  <a:cubicBezTo>
                    <a:pt x="466" y="722"/>
                    <a:pt x="258" y="722"/>
                    <a:pt x="128" y="5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707;p33">
              <a:extLst>
                <a:ext uri="{FF2B5EF4-FFF2-40B4-BE49-F238E27FC236}">
                  <a16:creationId xmlns:a16="http://schemas.microsoft.com/office/drawing/2014/main" id="{0AE77EB9-AC84-28B2-EA66-AF4F8666D870}"/>
                </a:ext>
              </a:extLst>
            </p:cNvPr>
            <p:cNvSpPr/>
            <p:nvPr/>
          </p:nvSpPr>
          <p:spPr>
            <a:xfrm>
              <a:off x="6138368" y="995537"/>
              <a:ext cx="48742" cy="48742"/>
            </a:xfrm>
            <a:custGeom>
              <a:avLst/>
              <a:gdLst/>
              <a:ahLst/>
              <a:cxnLst/>
              <a:rect l="l" t="t" r="r" b="b"/>
              <a:pathLst>
                <a:path w="725" h="725" extrusionOk="0">
                  <a:moveTo>
                    <a:pt x="130" y="595"/>
                  </a:moveTo>
                  <a:lnTo>
                    <a:pt x="130" y="595"/>
                  </a:lnTo>
                  <a:cubicBezTo>
                    <a:pt x="0" y="466"/>
                    <a:pt x="2" y="257"/>
                    <a:pt x="130" y="130"/>
                  </a:cubicBezTo>
                  <a:lnTo>
                    <a:pt x="130" y="130"/>
                  </a:lnTo>
                  <a:cubicBezTo>
                    <a:pt x="259" y="1"/>
                    <a:pt x="467" y="3"/>
                    <a:pt x="595" y="130"/>
                  </a:cubicBezTo>
                  <a:lnTo>
                    <a:pt x="595" y="130"/>
                  </a:lnTo>
                  <a:cubicBezTo>
                    <a:pt x="724" y="260"/>
                    <a:pt x="722" y="468"/>
                    <a:pt x="595" y="595"/>
                  </a:cubicBezTo>
                  <a:lnTo>
                    <a:pt x="595" y="595"/>
                  </a:lnTo>
                  <a:cubicBezTo>
                    <a:pt x="465" y="725"/>
                    <a:pt x="257" y="725"/>
                    <a:pt x="130" y="5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708;p33">
              <a:extLst>
                <a:ext uri="{FF2B5EF4-FFF2-40B4-BE49-F238E27FC236}">
                  <a16:creationId xmlns:a16="http://schemas.microsoft.com/office/drawing/2014/main" id="{2914AE34-40A9-A8BB-2EE8-ACB3FAA20AE4}"/>
                </a:ext>
              </a:extLst>
            </p:cNvPr>
            <p:cNvSpPr/>
            <p:nvPr/>
          </p:nvSpPr>
          <p:spPr>
            <a:xfrm>
              <a:off x="6138167" y="1145595"/>
              <a:ext cx="48607" cy="48607"/>
            </a:xfrm>
            <a:custGeom>
              <a:avLst/>
              <a:gdLst/>
              <a:ahLst/>
              <a:cxnLst/>
              <a:rect l="l" t="t" r="r" b="b"/>
              <a:pathLst>
                <a:path w="723" h="723" extrusionOk="0">
                  <a:moveTo>
                    <a:pt x="128" y="593"/>
                  </a:moveTo>
                  <a:lnTo>
                    <a:pt x="128" y="593"/>
                  </a:lnTo>
                  <a:cubicBezTo>
                    <a:pt x="1" y="465"/>
                    <a:pt x="1" y="257"/>
                    <a:pt x="130" y="128"/>
                  </a:cubicBezTo>
                  <a:lnTo>
                    <a:pt x="130" y="128"/>
                  </a:lnTo>
                  <a:cubicBezTo>
                    <a:pt x="258" y="1"/>
                    <a:pt x="466" y="1"/>
                    <a:pt x="595" y="130"/>
                  </a:cubicBezTo>
                  <a:lnTo>
                    <a:pt x="595" y="130"/>
                  </a:lnTo>
                  <a:cubicBezTo>
                    <a:pt x="722" y="257"/>
                    <a:pt x="722" y="465"/>
                    <a:pt x="593" y="595"/>
                  </a:cubicBezTo>
                  <a:lnTo>
                    <a:pt x="593" y="595"/>
                  </a:lnTo>
                  <a:cubicBezTo>
                    <a:pt x="466" y="722"/>
                    <a:pt x="258" y="722"/>
                    <a:pt x="128" y="5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709;p33">
              <a:extLst>
                <a:ext uri="{FF2B5EF4-FFF2-40B4-BE49-F238E27FC236}">
                  <a16:creationId xmlns:a16="http://schemas.microsoft.com/office/drawing/2014/main" id="{F2A63F99-CE7A-7B93-10B0-7850D6C6FD6C}"/>
                </a:ext>
              </a:extLst>
            </p:cNvPr>
            <p:cNvSpPr/>
            <p:nvPr/>
          </p:nvSpPr>
          <p:spPr>
            <a:xfrm>
              <a:off x="5982866" y="847361"/>
              <a:ext cx="48742" cy="48742"/>
            </a:xfrm>
            <a:custGeom>
              <a:avLst/>
              <a:gdLst/>
              <a:ahLst/>
              <a:cxnLst/>
              <a:rect l="l" t="t" r="r" b="b"/>
              <a:pathLst>
                <a:path w="725" h="725" extrusionOk="0">
                  <a:moveTo>
                    <a:pt x="130" y="595"/>
                  </a:moveTo>
                  <a:lnTo>
                    <a:pt x="130" y="595"/>
                  </a:lnTo>
                  <a:cubicBezTo>
                    <a:pt x="0" y="465"/>
                    <a:pt x="3" y="257"/>
                    <a:pt x="130" y="130"/>
                  </a:cubicBezTo>
                  <a:lnTo>
                    <a:pt x="130" y="130"/>
                  </a:lnTo>
                  <a:cubicBezTo>
                    <a:pt x="259" y="0"/>
                    <a:pt x="467" y="3"/>
                    <a:pt x="595" y="130"/>
                  </a:cubicBezTo>
                  <a:lnTo>
                    <a:pt x="595" y="130"/>
                  </a:lnTo>
                  <a:cubicBezTo>
                    <a:pt x="724" y="259"/>
                    <a:pt x="722" y="468"/>
                    <a:pt x="595" y="595"/>
                  </a:cubicBezTo>
                  <a:lnTo>
                    <a:pt x="595" y="595"/>
                  </a:lnTo>
                  <a:cubicBezTo>
                    <a:pt x="465" y="724"/>
                    <a:pt x="257" y="724"/>
                    <a:pt x="130" y="5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710;p33">
              <a:extLst>
                <a:ext uri="{FF2B5EF4-FFF2-40B4-BE49-F238E27FC236}">
                  <a16:creationId xmlns:a16="http://schemas.microsoft.com/office/drawing/2014/main" id="{ABD5389A-4B24-2D44-27F5-42865AD18F1F}"/>
                </a:ext>
              </a:extLst>
            </p:cNvPr>
            <p:cNvSpPr/>
            <p:nvPr/>
          </p:nvSpPr>
          <p:spPr>
            <a:xfrm>
              <a:off x="5982664" y="995402"/>
              <a:ext cx="48607" cy="48540"/>
            </a:xfrm>
            <a:custGeom>
              <a:avLst/>
              <a:gdLst/>
              <a:ahLst/>
              <a:cxnLst/>
              <a:rect l="l" t="t" r="r" b="b"/>
              <a:pathLst>
                <a:path w="723" h="722" extrusionOk="0">
                  <a:moveTo>
                    <a:pt x="128" y="595"/>
                  </a:moveTo>
                  <a:lnTo>
                    <a:pt x="128" y="595"/>
                  </a:lnTo>
                  <a:cubicBezTo>
                    <a:pt x="1" y="465"/>
                    <a:pt x="1" y="257"/>
                    <a:pt x="130" y="128"/>
                  </a:cubicBezTo>
                  <a:lnTo>
                    <a:pt x="130" y="128"/>
                  </a:lnTo>
                  <a:cubicBezTo>
                    <a:pt x="258" y="0"/>
                    <a:pt x="466" y="0"/>
                    <a:pt x="595" y="130"/>
                  </a:cubicBezTo>
                  <a:lnTo>
                    <a:pt x="595" y="130"/>
                  </a:lnTo>
                  <a:cubicBezTo>
                    <a:pt x="723" y="257"/>
                    <a:pt x="723" y="465"/>
                    <a:pt x="595" y="595"/>
                  </a:cubicBezTo>
                  <a:lnTo>
                    <a:pt x="595" y="595"/>
                  </a:lnTo>
                  <a:cubicBezTo>
                    <a:pt x="466" y="722"/>
                    <a:pt x="258" y="722"/>
                    <a:pt x="128" y="5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711;p33">
              <a:extLst>
                <a:ext uri="{FF2B5EF4-FFF2-40B4-BE49-F238E27FC236}">
                  <a16:creationId xmlns:a16="http://schemas.microsoft.com/office/drawing/2014/main" id="{F1C4895B-F87C-F555-C7E5-F1A6AD6E4F28}"/>
                </a:ext>
              </a:extLst>
            </p:cNvPr>
            <p:cNvSpPr/>
            <p:nvPr/>
          </p:nvSpPr>
          <p:spPr>
            <a:xfrm>
              <a:off x="5982395" y="1145259"/>
              <a:ext cx="48742" cy="48742"/>
            </a:xfrm>
            <a:custGeom>
              <a:avLst/>
              <a:gdLst/>
              <a:ahLst/>
              <a:cxnLst/>
              <a:rect l="l" t="t" r="r" b="b"/>
              <a:pathLst>
                <a:path w="725" h="725" extrusionOk="0">
                  <a:moveTo>
                    <a:pt x="130" y="595"/>
                  </a:moveTo>
                  <a:lnTo>
                    <a:pt x="130" y="595"/>
                  </a:lnTo>
                  <a:cubicBezTo>
                    <a:pt x="0" y="466"/>
                    <a:pt x="3" y="258"/>
                    <a:pt x="130" y="130"/>
                  </a:cubicBezTo>
                  <a:lnTo>
                    <a:pt x="130" y="130"/>
                  </a:lnTo>
                  <a:cubicBezTo>
                    <a:pt x="259" y="1"/>
                    <a:pt x="468" y="3"/>
                    <a:pt x="595" y="130"/>
                  </a:cubicBezTo>
                  <a:lnTo>
                    <a:pt x="595" y="130"/>
                  </a:lnTo>
                  <a:cubicBezTo>
                    <a:pt x="724" y="260"/>
                    <a:pt x="724" y="468"/>
                    <a:pt x="595" y="595"/>
                  </a:cubicBezTo>
                  <a:lnTo>
                    <a:pt x="595" y="595"/>
                  </a:lnTo>
                  <a:cubicBezTo>
                    <a:pt x="465" y="725"/>
                    <a:pt x="257" y="725"/>
                    <a:pt x="130" y="5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roup 430">
            <a:extLst>
              <a:ext uri="{FF2B5EF4-FFF2-40B4-BE49-F238E27FC236}">
                <a16:creationId xmlns:a16="http://schemas.microsoft.com/office/drawing/2014/main" id="{31C89C51-5DD0-C5EC-EAC7-B6CBFDCB4E52}"/>
              </a:ext>
            </a:extLst>
          </p:cNvPr>
          <p:cNvGrpSpPr/>
          <p:nvPr/>
        </p:nvGrpSpPr>
        <p:grpSpPr>
          <a:xfrm>
            <a:off x="1654724" y="3891781"/>
            <a:ext cx="441867" cy="712918"/>
            <a:chOff x="322881" y="4128359"/>
            <a:chExt cx="441867" cy="712918"/>
          </a:xfrm>
        </p:grpSpPr>
        <p:sp>
          <p:nvSpPr>
            <p:cNvPr id="432" name="Google Shape;539;p31">
              <a:extLst>
                <a:ext uri="{FF2B5EF4-FFF2-40B4-BE49-F238E27FC236}">
                  <a16:creationId xmlns:a16="http://schemas.microsoft.com/office/drawing/2014/main" id="{026E4896-76E7-6C68-A68C-565D22837CED}"/>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p31">
              <a:extLst>
                <a:ext uri="{FF2B5EF4-FFF2-40B4-BE49-F238E27FC236}">
                  <a16:creationId xmlns:a16="http://schemas.microsoft.com/office/drawing/2014/main" id="{EEEA85D4-E899-BA36-A7BC-A98458F31BBF}"/>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1;p31">
              <a:extLst>
                <a:ext uri="{FF2B5EF4-FFF2-40B4-BE49-F238E27FC236}">
                  <a16:creationId xmlns:a16="http://schemas.microsoft.com/office/drawing/2014/main" id="{8D4A5539-7E64-8343-F239-084D954043A1}"/>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542;p31">
              <a:extLst>
                <a:ext uri="{FF2B5EF4-FFF2-40B4-BE49-F238E27FC236}">
                  <a16:creationId xmlns:a16="http://schemas.microsoft.com/office/drawing/2014/main" id="{1990E9A2-173A-140D-BEC7-FD3BBEC7BE90}"/>
                </a:ext>
              </a:extLst>
            </p:cNvPr>
            <p:cNvGrpSpPr/>
            <p:nvPr/>
          </p:nvGrpSpPr>
          <p:grpSpPr>
            <a:xfrm>
              <a:off x="322881" y="4128359"/>
              <a:ext cx="198937" cy="248225"/>
              <a:chOff x="4391681" y="1672309"/>
              <a:chExt cx="198937" cy="248225"/>
            </a:xfrm>
          </p:grpSpPr>
          <p:sp>
            <p:nvSpPr>
              <p:cNvPr id="436" name="Google Shape;543;p31">
                <a:extLst>
                  <a:ext uri="{FF2B5EF4-FFF2-40B4-BE49-F238E27FC236}">
                    <a16:creationId xmlns:a16="http://schemas.microsoft.com/office/drawing/2014/main" id="{3E9EFB64-E9C7-B2A3-0E4D-B7F1CED24947}"/>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4;p31">
                <a:extLst>
                  <a:ext uri="{FF2B5EF4-FFF2-40B4-BE49-F238E27FC236}">
                    <a16:creationId xmlns:a16="http://schemas.microsoft.com/office/drawing/2014/main" id="{995F8734-8A6E-56EC-FD3A-ABFA709E3E10}"/>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5;p31">
                <a:extLst>
                  <a:ext uri="{FF2B5EF4-FFF2-40B4-BE49-F238E27FC236}">
                    <a16:creationId xmlns:a16="http://schemas.microsoft.com/office/drawing/2014/main" id="{1EBFB17D-415F-B3F1-6233-B5FCD65A4671}"/>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6;p31">
                <a:extLst>
                  <a:ext uri="{FF2B5EF4-FFF2-40B4-BE49-F238E27FC236}">
                    <a16:creationId xmlns:a16="http://schemas.microsoft.com/office/drawing/2014/main" id="{2DEA2DBE-A701-0AAA-4750-0C29905D99FC}"/>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0" name="TextBox 439">
            <a:extLst>
              <a:ext uri="{FF2B5EF4-FFF2-40B4-BE49-F238E27FC236}">
                <a16:creationId xmlns:a16="http://schemas.microsoft.com/office/drawing/2014/main" id="{7B589B67-B021-2474-CC80-8A499EE9491D}"/>
              </a:ext>
            </a:extLst>
          </p:cNvPr>
          <p:cNvSpPr txBox="1"/>
          <p:nvPr/>
        </p:nvSpPr>
        <p:spPr>
          <a:xfrm>
            <a:off x="2124929" y="494404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92493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8"/>
            <a:ext cx="7363864" cy="7456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Q5: Who are the top 5 best customer? The customer who has spent the most money will be declared the best customer. Write a query that returns the person who has spent the most money.</a:t>
            </a:r>
            <a:endParaRPr sz="1100" dirty="0"/>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88113" y="1101916"/>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5784175" y="2980655"/>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600" dirty="0">
                <a:solidFill>
                  <a:srgbClr val="D96528"/>
                </a:solidFill>
              </a:rPr>
              <a:t>Data Output:</a:t>
            </a:r>
          </a:p>
        </p:txBody>
      </p:sp>
      <p:grpSp>
        <p:nvGrpSpPr>
          <p:cNvPr id="431" name="Group 430">
            <a:extLst>
              <a:ext uri="{FF2B5EF4-FFF2-40B4-BE49-F238E27FC236}">
                <a16:creationId xmlns:a16="http://schemas.microsoft.com/office/drawing/2014/main" id="{31C89C51-5DD0-C5EC-EAC7-B6CBFDCB4E52}"/>
              </a:ext>
            </a:extLst>
          </p:cNvPr>
          <p:cNvGrpSpPr/>
          <p:nvPr/>
        </p:nvGrpSpPr>
        <p:grpSpPr>
          <a:xfrm>
            <a:off x="1231206" y="4479814"/>
            <a:ext cx="441867" cy="712918"/>
            <a:chOff x="322881" y="4128359"/>
            <a:chExt cx="441867" cy="712918"/>
          </a:xfrm>
        </p:grpSpPr>
        <p:sp>
          <p:nvSpPr>
            <p:cNvPr id="432" name="Google Shape;539;p31">
              <a:extLst>
                <a:ext uri="{FF2B5EF4-FFF2-40B4-BE49-F238E27FC236}">
                  <a16:creationId xmlns:a16="http://schemas.microsoft.com/office/drawing/2014/main" id="{026E4896-76E7-6C68-A68C-565D22837CED}"/>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p31">
              <a:extLst>
                <a:ext uri="{FF2B5EF4-FFF2-40B4-BE49-F238E27FC236}">
                  <a16:creationId xmlns:a16="http://schemas.microsoft.com/office/drawing/2014/main" id="{EEEA85D4-E899-BA36-A7BC-A98458F31BBF}"/>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1;p31">
              <a:extLst>
                <a:ext uri="{FF2B5EF4-FFF2-40B4-BE49-F238E27FC236}">
                  <a16:creationId xmlns:a16="http://schemas.microsoft.com/office/drawing/2014/main" id="{8D4A5539-7E64-8343-F239-084D954043A1}"/>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542;p31">
              <a:extLst>
                <a:ext uri="{FF2B5EF4-FFF2-40B4-BE49-F238E27FC236}">
                  <a16:creationId xmlns:a16="http://schemas.microsoft.com/office/drawing/2014/main" id="{1990E9A2-173A-140D-BEC7-FD3BBEC7BE90}"/>
                </a:ext>
              </a:extLst>
            </p:cNvPr>
            <p:cNvGrpSpPr/>
            <p:nvPr/>
          </p:nvGrpSpPr>
          <p:grpSpPr>
            <a:xfrm>
              <a:off x="322881" y="4128359"/>
              <a:ext cx="198937" cy="248225"/>
              <a:chOff x="4391681" y="1672309"/>
              <a:chExt cx="198937" cy="248225"/>
            </a:xfrm>
          </p:grpSpPr>
          <p:sp>
            <p:nvSpPr>
              <p:cNvPr id="436" name="Google Shape;543;p31">
                <a:extLst>
                  <a:ext uri="{FF2B5EF4-FFF2-40B4-BE49-F238E27FC236}">
                    <a16:creationId xmlns:a16="http://schemas.microsoft.com/office/drawing/2014/main" id="{3E9EFB64-E9C7-B2A3-0E4D-B7F1CED24947}"/>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4;p31">
                <a:extLst>
                  <a:ext uri="{FF2B5EF4-FFF2-40B4-BE49-F238E27FC236}">
                    <a16:creationId xmlns:a16="http://schemas.microsoft.com/office/drawing/2014/main" id="{995F8734-8A6E-56EC-FD3A-ABFA709E3E10}"/>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5;p31">
                <a:extLst>
                  <a:ext uri="{FF2B5EF4-FFF2-40B4-BE49-F238E27FC236}">
                    <a16:creationId xmlns:a16="http://schemas.microsoft.com/office/drawing/2014/main" id="{1EBFB17D-415F-B3F1-6233-B5FCD65A4671}"/>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6;p31">
                <a:extLst>
                  <a:ext uri="{FF2B5EF4-FFF2-40B4-BE49-F238E27FC236}">
                    <a16:creationId xmlns:a16="http://schemas.microsoft.com/office/drawing/2014/main" id="{2DEA2DBE-A701-0AAA-4750-0C29905D99FC}"/>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computer code with text&#10;&#10;Description automatically generated">
            <a:extLst>
              <a:ext uri="{FF2B5EF4-FFF2-40B4-BE49-F238E27FC236}">
                <a16:creationId xmlns:a16="http://schemas.microsoft.com/office/drawing/2014/main" id="{F3421308-C6CB-B4FB-F744-682FA5D37D54}"/>
              </a:ext>
            </a:extLst>
          </p:cNvPr>
          <p:cNvPicPr>
            <a:picLocks noChangeAspect="1"/>
          </p:cNvPicPr>
          <p:nvPr/>
        </p:nvPicPr>
        <p:blipFill>
          <a:blip r:embed="rId3"/>
          <a:stretch>
            <a:fillRect/>
          </a:stretch>
        </p:blipFill>
        <p:spPr>
          <a:xfrm>
            <a:off x="248101" y="1528450"/>
            <a:ext cx="5465692" cy="1355055"/>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6" name="Picture 5" descr="A screenshot of a phone&#10;&#10;Description automatically generated">
            <a:extLst>
              <a:ext uri="{FF2B5EF4-FFF2-40B4-BE49-F238E27FC236}">
                <a16:creationId xmlns:a16="http://schemas.microsoft.com/office/drawing/2014/main" id="{9D6BF1A5-16F2-E8D3-86D2-E13E75E35B50}"/>
              </a:ext>
            </a:extLst>
          </p:cNvPr>
          <p:cNvPicPr>
            <a:picLocks noChangeAspect="1"/>
          </p:cNvPicPr>
          <p:nvPr/>
        </p:nvPicPr>
        <p:blipFill>
          <a:blip r:embed="rId4"/>
          <a:stretch>
            <a:fillRect/>
          </a:stretch>
        </p:blipFill>
        <p:spPr>
          <a:xfrm>
            <a:off x="2041170" y="3426833"/>
            <a:ext cx="5412154" cy="1355055"/>
          </a:xfrm>
          <a:prstGeom prst="rect">
            <a:avLst/>
          </a:prstGeom>
          <a:effectLst>
            <a:glow rad="101600">
              <a:schemeClr val="accent1">
                <a:alpha val="40000"/>
              </a:schemeClr>
            </a:glow>
            <a:outerShdw blurRad="50800" dist="38100" dir="2700000" algn="tl" rotWithShape="0">
              <a:prstClr val="black">
                <a:alpha val="40000"/>
              </a:prstClr>
            </a:outerShdw>
          </a:effectLst>
        </p:spPr>
      </p:pic>
      <p:grpSp>
        <p:nvGrpSpPr>
          <p:cNvPr id="13" name="Google Shape;1048;p42">
            <a:extLst>
              <a:ext uri="{FF2B5EF4-FFF2-40B4-BE49-F238E27FC236}">
                <a16:creationId xmlns:a16="http://schemas.microsoft.com/office/drawing/2014/main" id="{7584770A-B295-E8A0-112B-313D6724E0DE}"/>
              </a:ext>
            </a:extLst>
          </p:cNvPr>
          <p:cNvGrpSpPr/>
          <p:nvPr/>
        </p:nvGrpSpPr>
        <p:grpSpPr>
          <a:xfrm rot="900048">
            <a:off x="7792929" y="4204940"/>
            <a:ext cx="2702140" cy="1153898"/>
            <a:chOff x="4784532" y="3213384"/>
            <a:chExt cx="1034464" cy="441749"/>
          </a:xfrm>
        </p:grpSpPr>
        <p:sp>
          <p:nvSpPr>
            <p:cNvPr id="33" name="Google Shape;1049;p42">
              <a:extLst>
                <a:ext uri="{FF2B5EF4-FFF2-40B4-BE49-F238E27FC236}">
                  <a16:creationId xmlns:a16="http://schemas.microsoft.com/office/drawing/2014/main" id="{8B88F677-0092-3BAD-2368-78641C374622}"/>
                </a:ext>
              </a:extLst>
            </p:cNvPr>
            <p:cNvSpPr/>
            <p:nvPr/>
          </p:nvSpPr>
          <p:spPr>
            <a:xfrm>
              <a:off x="4784532" y="3213384"/>
              <a:ext cx="1034464" cy="441749"/>
            </a:xfrm>
            <a:custGeom>
              <a:avLst/>
              <a:gdLst/>
              <a:ahLst/>
              <a:cxnLst/>
              <a:rect l="l" t="t" r="r" b="b"/>
              <a:pathLst>
                <a:path w="32370" h="13823" extrusionOk="0">
                  <a:moveTo>
                    <a:pt x="31502" y="13549"/>
                  </a:moveTo>
                  <a:lnTo>
                    <a:pt x="988" y="13818"/>
                  </a:lnTo>
                  <a:cubicBezTo>
                    <a:pt x="507" y="13822"/>
                    <a:pt x="111" y="13436"/>
                    <a:pt x="109" y="12953"/>
                  </a:cubicBezTo>
                  <a:lnTo>
                    <a:pt x="2" y="1154"/>
                  </a:lnTo>
                  <a:cubicBezTo>
                    <a:pt x="0" y="671"/>
                    <a:pt x="386" y="278"/>
                    <a:pt x="867" y="273"/>
                  </a:cubicBezTo>
                  <a:lnTo>
                    <a:pt x="31382" y="3"/>
                  </a:lnTo>
                  <a:cubicBezTo>
                    <a:pt x="31863" y="0"/>
                    <a:pt x="32258" y="387"/>
                    <a:pt x="32260" y="868"/>
                  </a:cubicBezTo>
                  <a:lnTo>
                    <a:pt x="32367" y="12668"/>
                  </a:lnTo>
                  <a:cubicBezTo>
                    <a:pt x="32369" y="13149"/>
                    <a:pt x="31983" y="13545"/>
                    <a:pt x="31502" y="135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50;p42">
              <a:extLst>
                <a:ext uri="{FF2B5EF4-FFF2-40B4-BE49-F238E27FC236}">
                  <a16:creationId xmlns:a16="http://schemas.microsoft.com/office/drawing/2014/main" id="{CCCADD81-26F5-9E5F-01E7-239E5C36F8EE}"/>
                </a:ext>
              </a:extLst>
            </p:cNvPr>
            <p:cNvSpPr/>
            <p:nvPr/>
          </p:nvSpPr>
          <p:spPr>
            <a:xfrm>
              <a:off x="4798561" y="3347669"/>
              <a:ext cx="1007556" cy="307367"/>
            </a:xfrm>
            <a:custGeom>
              <a:avLst/>
              <a:gdLst/>
              <a:ahLst/>
              <a:cxnLst/>
              <a:rect l="l" t="t" r="r" b="b"/>
              <a:pathLst>
                <a:path w="31528" h="9618" extrusionOk="0">
                  <a:moveTo>
                    <a:pt x="30815" y="9350"/>
                  </a:moveTo>
                  <a:lnTo>
                    <a:pt x="796" y="9613"/>
                  </a:lnTo>
                  <a:cubicBezTo>
                    <a:pt x="401" y="9618"/>
                    <a:pt x="77" y="9299"/>
                    <a:pt x="75" y="8905"/>
                  </a:cubicBezTo>
                  <a:lnTo>
                    <a:pt x="5" y="991"/>
                  </a:lnTo>
                  <a:cubicBezTo>
                    <a:pt x="1" y="595"/>
                    <a:pt x="320" y="271"/>
                    <a:pt x="713" y="269"/>
                  </a:cubicBezTo>
                  <a:lnTo>
                    <a:pt x="30732" y="3"/>
                  </a:lnTo>
                  <a:cubicBezTo>
                    <a:pt x="31128" y="1"/>
                    <a:pt x="31451" y="318"/>
                    <a:pt x="31454" y="713"/>
                  </a:cubicBezTo>
                  <a:lnTo>
                    <a:pt x="31523" y="8626"/>
                  </a:lnTo>
                  <a:cubicBezTo>
                    <a:pt x="31528" y="9021"/>
                    <a:pt x="31211" y="9345"/>
                    <a:pt x="30815" y="9350"/>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1;p42">
              <a:extLst>
                <a:ext uri="{FF2B5EF4-FFF2-40B4-BE49-F238E27FC236}">
                  <a16:creationId xmlns:a16="http://schemas.microsoft.com/office/drawing/2014/main" id="{E0B3941E-D53B-B187-59FC-D1CB193C2592}"/>
                </a:ext>
              </a:extLst>
            </p:cNvPr>
            <p:cNvSpPr/>
            <p:nvPr/>
          </p:nvSpPr>
          <p:spPr>
            <a:xfrm>
              <a:off x="4821634" y="3406822"/>
              <a:ext cx="81619" cy="224661"/>
            </a:xfrm>
            <a:custGeom>
              <a:avLst/>
              <a:gdLst/>
              <a:ahLst/>
              <a:cxnLst/>
              <a:rect l="l" t="t" r="r" b="b"/>
              <a:pathLst>
                <a:path w="2554" h="7030" extrusionOk="0">
                  <a:moveTo>
                    <a:pt x="2401" y="7011"/>
                  </a:moveTo>
                  <a:lnTo>
                    <a:pt x="215" y="7029"/>
                  </a:lnTo>
                  <a:cubicBezTo>
                    <a:pt x="132" y="7029"/>
                    <a:pt x="63" y="6962"/>
                    <a:pt x="60" y="6876"/>
                  </a:cubicBezTo>
                  <a:lnTo>
                    <a:pt x="2" y="176"/>
                  </a:lnTo>
                  <a:cubicBezTo>
                    <a:pt x="0" y="90"/>
                    <a:pt x="70" y="21"/>
                    <a:pt x="155" y="21"/>
                  </a:cubicBezTo>
                  <a:lnTo>
                    <a:pt x="2339" y="0"/>
                  </a:lnTo>
                  <a:cubicBezTo>
                    <a:pt x="2424" y="0"/>
                    <a:pt x="2493" y="70"/>
                    <a:pt x="2493" y="153"/>
                  </a:cubicBezTo>
                  <a:lnTo>
                    <a:pt x="2554" y="6856"/>
                  </a:lnTo>
                  <a:cubicBezTo>
                    <a:pt x="2554" y="6939"/>
                    <a:pt x="2487" y="7008"/>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2;p42">
              <a:extLst>
                <a:ext uri="{FF2B5EF4-FFF2-40B4-BE49-F238E27FC236}">
                  <a16:creationId xmlns:a16="http://schemas.microsoft.com/office/drawing/2014/main" id="{7B868811-5295-7643-E072-02EC32CEF0BC}"/>
                </a:ext>
              </a:extLst>
            </p:cNvPr>
            <p:cNvSpPr/>
            <p:nvPr/>
          </p:nvSpPr>
          <p:spPr>
            <a:xfrm>
              <a:off x="4909645" y="3405991"/>
              <a:ext cx="81651" cy="224725"/>
            </a:xfrm>
            <a:custGeom>
              <a:avLst/>
              <a:gdLst/>
              <a:ahLst/>
              <a:cxnLst/>
              <a:rect l="l" t="t" r="r" b="b"/>
              <a:pathLst>
                <a:path w="2555" h="7032" extrusionOk="0">
                  <a:moveTo>
                    <a:pt x="2402" y="7011"/>
                  </a:moveTo>
                  <a:lnTo>
                    <a:pt x="216" y="7032"/>
                  </a:lnTo>
                  <a:cubicBezTo>
                    <a:pt x="130" y="7032"/>
                    <a:pt x="61" y="6963"/>
                    <a:pt x="61" y="6879"/>
                  </a:cubicBezTo>
                  <a:lnTo>
                    <a:pt x="1" y="176"/>
                  </a:lnTo>
                  <a:cubicBezTo>
                    <a:pt x="1" y="93"/>
                    <a:pt x="70" y="22"/>
                    <a:pt x="153" y="22"/>
                  </a:cubicBezTo>
                  <a:lnTo>
                    <a:pt x="2339" y="3"/>
                  </a:lnTo>
                  <a:cubicBezTo>
                    <a:pt x="2422" y="1"/>
                    <a:pt x="2494" y="70"/>
                    <a:pt x="2494" y="156"/>
                  </a:cubicBezTo>
                  <a:lnTo>
                    <a:pt x="2552" y="6856"/>
                  </a:lnTo>
                  <a:cubicBezTo>
                    <a:pt x="2554" y="6942"/>
                    <a:pt x="2485"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3;p42">
              <a:extLst>
                <a:ext uri="{FF2B5EF4-FFF2-40B4-BE49-F238E27FC236}">
                  <a16:creationId xmlns:a16="http://schemas.microsoft.com/office/drawing/2014/main" id="{7B53C5C8-E160-F3A1-CF81-6D0A61140FAF}"/>
                </a:ext>
              </a:extLst>
            </p:cNvPr>
            <p:cNvSpPr/>
            <p:nvPr/>
          </p:nvSpPr>
          <p:spPr>
            <a:xfrm>
              <a:off x="4997688" y="3405256"/>
              <a:ext cx="81556" cy="224661"/>
            </a:xfrm>
            <a:custGeom>
              <a:avLst/>
              <a:gdLst/>
              <a:ahLst/>
              <a:cxnLst/>
              <a:rect l="l" t="t" r="r" b="b"/>
              <a:pathLst>
                <a:path w="2552" h="7030" extrusionOk="0">
                  <a:moveTo>
                    <a:pt x="2186" y="7013"/>
                  </a:moveTo>
                  <a:lnTo>
                    <a:pt x="426" y="7027"/>
                  </a:lnTo>
                  <a:cubicBezTo>
                    <a:pt x="225" y="7029"/>
                    <a:pt x="58" y="6868"/>
                    <a:pt x="58" y="6666"/>
                  </a:cubicBezTo>
                  <a:lnTo>
                    <a:pt x="3" y="387"/>
                  </a:lnTo>
                  <a:cubicBezTo>
                    <a:pt x="1" y="186"/>
                    <a:pt x="162" y="19"/>
                    <a:pt x="364" y="19"/>
                  </a:cubicBezTo>
                  <a:lnTo>
                    <a:pt x="2126" y="3"/>
                  </a:lnTo>
                  <a:cubicBezTo>
                    <a:pt x="2327" y="1"/>
                    <a:pt x="2492" y="162"/>
                    <a:pt x="2494" y="366"/>
                  </a:cubicBezTo>
                  <a:lnTo>
                    <a:pt x="2549" y="6643"/>
                  </a:lnTo>
                  <a:cubicBezTo>
                    <a:pt x="2552" y="6844"/>
                    <a:pt x="2390" y="7011"/>
                    <a:pt x="2186" y="70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4;p42">
              <a:extLst>
                <a:ext uri="{FF2B5EF4-FFF2-40B4-BE49-F238E27FC236}">
                  <a16:creationId xmlns:a16="http://schemas.microsoft.com/office/drawing/2014/main" id="{1C6F3EF9-247D-688F-D239-F40C8AB42F86}"/>
                </a:ext>
              </a:extLst>
            </p:cNvPr>
            <p:cNvSpPr/>
            <p:nvPr/>
          </p:nvSpPr>
          <p:spPr>
            <a:xfrm>
              <a:off x="5085635" y="3404458"/>
              <a:ext cx="81651" cy="224725"/>
            </a:xfrm>
            <a:custGeom>
              <a:avLst/>
              <a:gdLst/>
              <a:ahLst/>
              <a:cxnLst/>
              <a:rect l="l" t="t" r="r" b="b"/>
              <a:pathLst>
                <a:path w="2555" h="7032" extrusionOk="0">
                  <a:moveTo>
                    <a:pt x="2402" y="7011"/>
                  </a:moveTo>
                  <a:lnTo>
                    <a:pt x="216" y="7031"/>
                  </a:lnTo>
                  <a:cubicBezTo>
                    <a:pt x="133" y="7031"/>
                    <a:pt x="61" y="6962"/>
                    <a:pt x="61" y="6879"/>
                  </a:cubicBezTo>
                  <a:lnTo>
                    <a:pt x="3" y="176"/>
                  </a:lnTo>
                  <a:cubicBezTo>
                    <a:pt x="1" y="90"/>
                    <a:pt x="70" y="21"/>
                    <a:pt x="156" y="21"/>
                  </a:cubicBezTo>
                  <a:lnTo>
                    <a:pt x="2339" y="2"/>
                  </a:lnTo>
                  <a:cubicBezTo>
                    <a:pt x="2425" y="0"/>
                    <a:pt x="2494" y="70"/>
                    <a:pt x="2494" y="155"/>
                  </a:cubicBezTo>
                  <a:lnTo>
                    <a:pt x="2554" y="6856"/>
                  </a:lnTo>
                  <a:cubicBezTo>
                    <a:pt x="2554" y="6941"/>
                    <a:pt x="2485"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5;p42">
              <a:extLst>
                <a:ext uri="{FF2B5EF4-FFF2-40B4-BE49-F238E27FC236}">
                  <a16:creationId xmlns:a16="http://schemas.microsoft.com/office/drawing/2014/main" id="{3DBB696F-C749-644C-91CA-0D061C771E6E}"/>
                </a:ext>
              </a:extLst>
            </p:cNvPr>
            <p:cNvSpPr/>
            <p:nvPr/>
          </p:nvSpPr>
          <p:spPr>
            <a:xfrm>
              <a:off x="5173678" y="3403722"/>
              <a:ext cx="81619" cy="224725"/>
            </a:xfrm>
            <a:custGeom>
              <a:avLst/>
              <a:gdLst/>
              <a:ahLst/>
              <a:cxnLst/>
              <a:rect l="l" t="t" r="r" b="b"/>
              <a:pathLst>
                <a:path w="2554" h="7032" extrusionOk="0">
                  <a:moveTo>
                    <a:pt x="2399" y="7010"/>
                  </a:moveTo>
                  <a:lnTo>
                    <a:pt x="216" y="7029"/>
                  </a:lnTo>
                  <a:cubicBezTo>
                    <a:pt x="130" y="7031"/>
                    <a:pt x="61" y="6962"/>
                    <a:pt x="61" y="6876"/>
                  </a:cubicBezTo>
                  <a:lnTo>
                    <a:pt x="1" y="176"/>
                  </a:lnTo>
                  <a:cubicBezTo>
                    <a:pt x="1" y="90"/>
                    <a:pt x="68" y="21"/>
                    <a:pt x="153" y="21"/>
                  </a:cubicBezTo>
                  <a:lnTo>
                    <a:pt x="2337" y="0"/>
                  </a:lnTo>
                  <a:cubicBezTo>
                    <a:pt x="2422" y="0"/>
                    <a:pt x="2492" y="69"/>
                    <a:pt x="2494" y="153"/>
                  </a:cubicBezTo>
                  <a:lnTo>
                    <a:pt x="2552" y="6855"/>
                  </a:lnTo>
                  <a:cubicBezTo>
                    <a:pt x="2554" y="6939"/>
                    <a:pt x="2485" y="7008"/>
                    <a:pt x="2399" y="7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56;p42">
              <a:extLst>
                <a:ext uri="{FF2B5EF4-FFF2-40B4-BE49-F238E27FC236}">
                  <a16:creationId xmlns:a16="http://schemas.microsoft.com/office/drawing/2014/main" id="{D7576AB7-1AE5-42C7-1A61-638E2E680FF9}"/>
                </a:ext>
              </a:extLst>
            </p:cNvPr>
            <p:cNvSpPr/>
            <p:nvPr/>
          </p:nvSpPr>
          <p:spPr>
            <a:xfrm>
              <a:off x="5261625" y="3402892"/>
              <a:ext cx="81651" cy="224725"/>
            </a:xfrm>
            <a:custGeom>
              <a:avLst/>
              <a:gdLst/>
              <a:ahLst/>
              <a:cxnLst/>
              <a:rect l="l" t="t" r="r" b="b"/>
              <a:pathLst>
                <a:path w="2555" h="7032" extrusionOk="0">
                  <a:moveTo>
                    <a:pt x="2402" y="7011"/>
                  </a:moveTo>
                  <a:lnTo>
                    <a:pt x="216" y="7032"/>
                  </a:lnTo>
                  <a:cubicBezTo>
                    <a:pt x="133" y="7032"/>
                    <a:pt x="63" y="6962"/>
                    <a:pt x="61" y="6879"/>
                  </a:cubicBezTo>
                  <a:lnTo>
                    <a:pt x="3" y="176"/>
                  </a:lnTo>
                  <a:cubicBezTo>
                    <a:pt x="1" y="91"/>
                    <a:pt x="70" y="21"/>
                    <a:pt x="156" y="21"/>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7;p42">
              <a:extLst>
                <a:ext uri="{FF2B5EF4-FFF2-40B4-BE49-F238E27FC236}">
                  <a16:creationId xmlns:a16="http://schemas.microsoft.com/office/drawing/2014/main" id="{780E708C-92BD-ADED-1EAC-6F0498088AE7}"/>
                </a:ext>
              </a:extLst>
            </p:cNvPr>
            <p:cNvSpPr/>
            <p:nvPr/>
          </p:nvSpPr>
          <p:spPr>
            <a:xfrm>
              <a:off x="5349668" y="3402157"/>
              <a:ext cx="81556" cy="224661"/>
            </a:xfrm>
            <a:custGeom>
              <a:avLst/>
              <a:gdLst/>
              <a:ahLst/>
              <a:cxnLst/>
              <a:rect l="l" t="t" r="r" b="b"/>
              <a:pathLst>
                <a:path w="2552" h="7030" extrusionOk="0">
                  <a:moveTo>
                    <a:pt x="2189" y="7013"/>
                  </a:moveTo>
                  <a:lnTo>
                    <a:pt x="428" y="7027"/>
                  </a:lnTo>
                  <a:cubicBezTo>
                    <a:pt x="225" y="7029"/>
                    <a:pt x="61" y="6867"/>
                    <a:pt x="58" y="6666"/>
                  </a:cubicBezTo>
                  <a:lnTo>
                    <a:pt x="3" y="387"/>
                  </a:lnTo>
                  <a:cubicBezTo>
                    <a:pt x="1" y="185"/>
                    <a:pt x="162" y="21"/>
                    <a:pt x="366" y="19"/>
                  </a:cubicBezTo>
                  <a:lnTo>
                    <a:pt x="2126" y="3"/>
                  </a:lnTo>
                  <a:cubicBezTo>
                    <a:pt x="2327" y="0"/>
                    <a:pt x="2494" y="162"/>
                    <a:pt x="2494" y="366"/>
                  </a:cubicBezTo>
                  <a:lnTo>
                    <a:pt x="2549" y="6643"/>
                  </a:lnTo>
                  <a:cubicBezTo>
                    <a:pt x="2552" y="6844"/>
                    <a:pt x="2390" y="7011"/>
                    <a:pt x="2189" y="70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8;p42">
              <a:extLst>
                <a:ext uri="{FF2B5EF4-FFF2-40B4-BE49-F238E27FC236}">
                  <a16:creationId xmlns:a16="http://schemas.microsoft.com/office/drawing/2014/main" id="{D27FDA6E-276F-7F37-9845-5183860AC41F}"/>
                </a:ext>
              </a:extLst>
            </p:cNvPr>
            <p:cNvSpPr/>
            <p:nvPr/>
          </p:nvSpPr>
          <p:spPr>
            <a:xfrm>
              <a:off x="5437615" y="3401326"/>
              <a:ext cx="81651" cy="224757"/>
            </a:xfrm>
            <a:custGeom>
              <a:avLst/>
              <a:gdLst/>
              <a:ahLst/>
              <a:cxnLst/>
              <a:rect l="l" t="t" r="r" b="b"/>
              <a:pathLst>
                <a:path w="2555" h="7033" extrusionOk="0">
                  <a:moveTo>
                    <a:pt x="2402" y="7011"/>
                  </a:moveTo>
                  <a:lnTo>
                    <a:pt x="218" y="7030"/>
                  </a:lnTo>
                  <a:cubicBezTo>
                    <a:pt x="133" y="7032"/>
                    <a:pt x="63" y="6963"/>
                    <a:pt x="61" y="6880"/>
                  </a:cubicBezTo>
                  <a:lnTo>
                    <a:pt x="3" y="177"/>
                  </a:lnTo>
                  <a:cubicBezTo>
                    <a:pt x="1" y="91"/>
                    <a:pt x="70" y="22"/>
                    <a:pt x="156" y="22"/>
                  </a:cubicBezTo>
                  <a:lnTo>
                    <a:pt x="2339" y="3"/>
                  </a:lnTo>
                  <a:cubicBezTo>
                    <a:pt x="2425" y="1"/>
                    <a:pt x="2494" y="70"/>
                    <a:pt x="2494" y="156"/>
                  </a:cubicBezTo>
                  <a:lnTo>
                    <a:pt x="2554" y="6856"/>
                  </a:lnTo>
                  <a:cubicBezTo>
                    <a:pt x="2554" y="6942"/>
                    <a:pt x="2487" y="7011"/>
                    <a:pt x="2402"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9;p42">
              <a:extLst>
                <a:ext uri="{FF2B5EF4-FFF2-40B4-BE49-F238E27FC236}">
                  <a16:creationId xmlns:a16="http://schemas.microsoft.com/office/drawing/2014/main" id="{5A5C86C6-7CC8-A885-98CB-5FDEEAEEA993}"/>
                </a:ext>
              </a:extLst>
            </p:cNvPr>
            <p:cNvSpPr/>
            <p:nvPr/>
          </p:nvSpPr>
          <p:spPr>
            <a:xfrm>
              <a:off x="5525658" y="3400591"/>
              <a:ext cx="81651" cy="224661"/>
            </a:xfrm>
            <a:custGeom>
              <a:avLst/>
              <a:gdLst/>
              <a:ahLst/>
              <a:cxnLst/>
              <a:rect l="l" t="t" r="r" b="b"/>
              <a:pathLst>
                <a:path w="2555" h="7030" extrusionOk="0">
                  <a:moveTo>
                    <a:pt x="2401" y="7011"/>
                  </a:moveTo>
                  <a:lnTo>
                    <a:pt x="216" y="7030"/>
                  </a:lnTo>
                  <a:cubicBezTo>
                    <a:pt x="130" y="7030"/>
                    <a:pt x="61" y="6963"/>
                    <a:pt x="61" y="6877"/>
                  </a:cubicBezTo>
                  <a:lnTo>
                    <a:pt x="1" y="177"/>
                  </a:lnTo>
                  <a:cubicBezTo>
                    <a:pt x="1" y="91"/>
                    <a:pt x="70" y="22"/>
                    <a:pt x="153" y="22"/>
                  </a:cubicBezTo>
                  <a:lnTo>
                    <a:pt x="2339" y="1"/>
                  </a:lnTo>
                  <a:cubicBezTo>
                    <a:pt x="2422" y="1"/>
                    <a:pt x="2494" y="68"/>
                    <a:pt x="2494" y="154"/>
                  </a:cubicBezTo>
                  <a:lnTo>
                    <a:pt x="2554" y="6856"/>
                  </a:lnTo>
                  <a:cubicBezTo>
                    <a:pt x="2554" y="6940"/>
                    <a:pt x="2485" y="7009"/>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60;p42">
              <a:extLst>
                <a:ext uri="{FF2B5EF4-FFF2-40B4-BE49-F238E27FC236}">
                  <a16:creationId xmlns:a16="http://schemas.microsoft.com/office/drawing/2014/main" id="{A0192EE6-10F5-1556-A59E-0D6A22F018BA}"/>
                </a:ext>
              </a:extLst>
            </p:cNvPr>
            <p:cNvSpPr/>
            <p:nvPr/>
          </p:nvSpPr>
          <p:spPr>
            <a:xfrm>
              <a:off x="5613701" y="3399792"/>
              <a:ext cx="81556" cy="224725"/>
            </a:xfrm>
            <a:custGeom>
              <a:avLst/>
              <a:gdLst/>
              <a:ahLst/>
              <a:cxnLst/>
              <a:rect l="l" t="t" r="r" b="b"/>
              <a:pathLst>
                <a:path w="2552" h="7032" extrusionOk="0">
                  <a:moveTo>
                    <a:pt x="2399" y="7011"/>
                  </a:moveTo>
                  <a:lnTo>
                    <a:pt x="215" y="7032"/>
                  </a:lnTo>
                  <a:cubicBezTo>
                    <a:pt x="130" y="7032"/>
                    <a:pt x="60" y="6962"/>
                    <a:pt x="60" y="6879"/>
                  </a:cubicBezTo>
                  <a:lnTo>
                    <a:pt x="0" y="176"/>
                  </a:lnTo>
                  <a:cubicBezTo>
                    <a:pt x="0" y="91"/>
                    <a:pt x="67" y="21"/>
                    <a:pt x="153" y="21"/>
                  </a:cubicBezTo>
                  <a:lnTo>
                    <a:pt x="2336" y="3"/>
                  </a:lnTo>
                  <a:cubicBezTo>
                    <a:pt x="2422" y="0"/>
                    <a:pt x="2491" y="70"/>
                    <a:pt x="2491" y="155"/>
                  </a:cubicBezTo>
                  <a:lnTo>
                    <a:pt x="2551" y="6856"/>
                  </a:lnTo>
                  <a:cubicBezTo>
                    <a:pt x="2551" y="6941"/>
                    <a:pt x="2484" y="7011"/>
                    <a:pt x="2399"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61;p42">
              <a:extLst>
                <a:ext uri="{FF2B5EF4-FFF2-40B4-BE49-F238E27FC236}">
                  <a16:creationId xmlns:a16="http://schemas.microsoft.com/office/drawing/2014/main" id="{102F46A0-C6F1-8200-919C-9C00F7D90ADA}"/>
                </a:ext>
              </a:extLst>
            </p:cNvPr>
            <p:cNvSpPr/>
            <p:nvPr/>
          </p:nvSpPr>
          <p:spPr>
            <a:xfrm>
              <a:off x="5701648" y="3399057"/>
              <a:ext cx="81651" cy="224661"/>
            </a:xfrm>
            <a:custGeom>
              <a:avLst/>
              <a:gdLst/>
              <a:ahLst/>
              <a:cxnLst/>
              <a:rect l="l" t="t" r="r" b="b"/>
              <a:pathLst>
                <a:path w="2555" h="7030" extrusionOk="0">
                  <a:moveTo>
                    <a:pt x="2401" y="7011"/>
                  </a:moveTo>
                  <a:lnTo>
                    <a:pt x="216" y="7029"/>
                  </a:lnTo>
                  <a:cubicBezTo>
                    <a:pt x="132" y="7029"/>
                    <a:pt x="61" y="6962"/>
                    <a:pt x="61" y="6877"/>
                  </a:cubicBezTo>
                  <a:lnTo>
                    <a:pt x="1" y="176"/>
                  </a:lnTo>
                  <a:cubicBezTo>
                    <a:pt x="1" y="90"/>
                    <a:pt x="70" y="21"/>
                    <a:pt x="153" y="21"/>
                  </a:cubicBezTo>
                  <a:lnTo>
                    <a:pt x="2339" y="0"/>
                  </a:lnTo>
                  <a:cubicBezTo>
                    <a:pt x="2425" y="0"/>
                    <a:pt x="2494" y="67"/>
                    <a:pt x="2494" y="153"/>
                  </a:cubicBezTo>
                  <a:lnTo>
                    <a:pt x="2554" y="6856"/>
                  </a:lnTo>
                  <a:cubicBezTo>
                    <a:pt x="2554" y="6939"/>
                    <a:pt x="2485" y="7008"/>
                    <a:pt x="2401" y="70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62;p42">
              <a:extLst>
                <a:ext uri="{FF2B5EF4-FFF2-40B4-BE49-F238E27FC236}">
                  <a16:creationId xmlns:a16="http://schemas.microsoft.com/office/drawing/2014/main" id="{02377EEF-3AE6-2FD8-94EF-31564C13C650}"/>
                </a:ext>
              </a:extLst>
            </p:cNvPr>
            <p:cNvSpPr/>
            <p:nvPr/>
          </p:nvSpPr>
          <p:spPr>
            <a:xfrm>
              <a:off x="4974391" y="3405768"/>
              <a:ext cx="40394" cy="140102"/>
            </a:xfrm>
            <a:custGeom>
              <a:avLst/>
              <a:gdLst/>
              <a:ahLst/>
              <a:cxnLst/>
              <a:rect l="l" t="t" r="r" b="b"/>
              <a:pathLst>
                <a:path w="1264" h="4384" extrusionOk="0">
                  <a:moveTo>
                    <a:pt x="1264" y="4372"/>
                  </a:moveTo>
                  <a:lnTo>
                    <a:pt x="40" y="4384"/>
                  </a:lnTo>
                  <a:lnTo>
                    <a:pt x="1" y="12"/>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3;p42">
              <a:extLst>
                <a:ext uri="{FF2B5EF4-FFF2-40B4-BE49-F238E27FC236}">
                  <a16:creationId xmlns:a16="http://schemas.microsoft.com/office/drawing/2014/main" id="{E28D4AD7-76EA-9FC5-F6FD-B45B606BA16C}"/>
                </a:ext>
              </a:extLst>
            </p:cNvPr>
            <p:cNvSpPr/>
            <p:nvPr/>
          </p:nvSpPr>
          <p:spPr>
            <a:xfrm>
              <a:off x="4886867" y="3411499"/>
              <a:ext cx="40394" cy="140006"/>
            </a:xfrm>
            <a:custGeom>
              <a:avLst/>
              <a:gdLst/>
              <a:ahLst/>
              <a:cxnLst/>
              <a:rect l="l" t="t" r="r" b="b"/>
              <a:pathLst>
                <a:path w="1264" h="4381" extrusionOk="0">
                  <a:moveTo>
                    <a:pt x="1263" y="4372"/>
                  </a:moveTo>
                  <a:lnTo>
                    <a:pt x="40" y="4381"/>
                  </a:lnTo>
                  <a:lnTo>
                    <a:pt x="0" y="9"/>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4;p42">
              <a:extLst>
                <a:ext uri="{FF2B5EF4-FFF2-40B4-BE49-F238E27FC236}">
                  <a16:creationId xmlns:a16="http://schemas.microsoft.com/office/drawing/2014/main" id="{38807B15-D64F-E718-01C6-E25287BDECD8}"/>
                </a:ext>
              </a:extLst>
            </p:cNvPr>
            <p:cNvSpPr/>
            <p:nvPr/>
          </p:nvSpPr>
          <p:spPr>
            <a:xfrm>
              <a:off x="5149870" y="3404234"/>
              <a:ext cx="40330" cy="140102"/>
            </a:xfrm>
            <a:custGeom>
              <a:avLst/>
              <a:gdLst/>
              <a:ahLst/>
              <a:cxnLst/>
              <a:rect l="l" t="t" r="r" b="b"/>
              <a:pathLst>
                <a:path w="1262" h="4384" extrusionOk="0">
                  <a:moveTo>
                    <a:pt x="1261" y="4372"/>
                  </a:moveTo>
                  <a:lnTo>
                    <a:pt x="38" y="4383"/>
                  </a:lnTo>
                  <a:lnTo>
                    <a:pt x="1" y="12"/>
                  </a:lnTo>
                  <a:lnTo>
                    <a:pt x="12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5;p42">
              <a:extLst>
                <a:ext uri="{FF2B5EF4-FFF2-40B4-BE49-F238E27FC236}">
                  <a16:creationId xmlns:a16="http://schemas.microsoft.com/office/drawing/2014/main" id="{8931A21A-5CEC-24EA-3B97-7955B8D91B4E}"/>
                </a:ext>
              </a:extLst>
            </p:cNvPr>
            <p:cNvSpPr/>
            <p:nvPr/>
          </p:nvSpPr>
          <p:spPr>
            <a:xfrm>
              <a:off x="5061923" y="3405033"/>
              <a:ext cx="40394" cy="140102"/>
            </a:xfrm>
            <a:custGeom>
              <a:avLst/>
              <a:gdLst/>
              <a:ahLst/>
              <a:cxnLst/>
              <a:rect l="l" t="t" r="r" b="b"/>
              <a:pathLst>
                <a:path w="1264" h="4384" extrusionOk="0">
                  <a:moveTo>
                    <a:pt x="1263" y="4372"/>
                  </a:moveTo>
                  <a:lnTo>
                    <a:pt x="40" y="4384"/>
                  </a:lnTo>
                  <a:lnTo>
                    <a:pt x="0" y="10"/>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6;p42">
              <a:extLst>
                <a:ext uri="{FF2B5EF4-FFF2-40B4-BE49-F238E27FC236}">
                  <a16:creationId xmlns:a16="http://schemas.microsoft.com/office/drawing/2014/main" id="{CB6CD15A-B965-BA3E-D3CA-161ED320DFE7}"/>
                </a:ext>
              </a:extLst>
            </p:cNvPr>
            <p:cNvSpPr/>
            <p:nvPr/>
          </p:nvSpPr>
          <p:spPr>
            <a:xfrm>
              <a:off x="5326915" y="3402668"/>
              <a:ext cx="40298" cy="140102"/>
            </a:xfrm>
            <a:custGeom>
              <a:avLst/>
              <a:gdLst/>
              <a:ahLst/>
              <a:cxnLst/>
              <a:rect l="l" t="t" r="r" b="b"/>
              <a:pathLst>
                <a:path w="1261" h="4384" extrusionOk="0">
                  <a:moveTo>
                    <a:pt x="1261" y="4372"/>
                  </a:moveTo>
                  <a:lnTo>
                    <a:pt x="37" y="4384"/>
                  </a:lnTo>
                  <a:lnTo>
                    <a:pt x="0" y="12"/>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7;p42">
              <a:extLst>
                <a:ext uri="{FF2B5EF4-FFF2-40B4-BE49-F238E27FC236}">
                  <a16:creationId xmlns:a16="http://schemas.microsoft.com/office/drawing/2014/main" id="{B00A28BE-CBD9-AC63-ABC7-4582A54EFE6A}"/>
                </a:ext>
              </a:extLst>
            </p:cNvPr>
            <p:cNvSpPr/>
            <p:nvPr/>
          </p:nvSpPr>
          <p:spPr>
            <a:xfrm>
              <a:off x="5238936" y="3403499"/>
              <a:ext cx="40394" cy="140006"/>
            </a:xfrm>
            <a:custGeom>
              <a:avLst/>
              <a:gdLst/>
              <a:ahLst/>
              <a:cxnLst/>
              <a:rect l="l" t="t" r="r" b="b"/>
              <a:pathLst>
                <a:path w="1264" h="4381" extrusionOk="0">
                  <a:moveTo>
                    <a:pt x="1264" y="4371"/>
                  </a:moveTo>
                  <a:lnTo>
                    <a:pt x="40" y="4381"/>
                  </a:lnTo>
                  <a:lnTo>
                    <a:pt x="1" y="9"/>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68;p42">
              <a:extLst>
                <a:ext uri="{FF2B5EF4-FFF2-40B4-BE49-F238E27FC236}">
                  <a16:creationId xmlns:a16="http://schemas.microsoft.com/office/drawing/2014/main" id="{8E05CB75-9BBA-9509-0BEC-25901FCA6911}"/>
                </a:ext>
              </a:extLst>
            </p:cNvPr>
            <p:cNvSpPr/>
            <p:nvPr/>
          </p:nvSpPr>
          <p:spPr>
            <a:xfrm>
              <a:off x="5503128" y="3401134"/>
              <a:ext cx="40298" cy="140070"/>
            </a:xfrm>
            <a:custGeom>
              <a:avLst/>
              <a:gdLst/>
              <a:ahLst/>
              <a:cxnLst/>
              <a:rect l="l" t="t" r="r" b="b"/>
              <a:pathLst>
                <a:path w="1261" h="4383" extrusionOk="0">
                  <a:moveTo>
                    <a:pt x="1261" y="4371"/>
                  </a:moveTo>
                  <a:lnTo>
                    <a:pt x="39" y="4383"/>
                  </a:lnTo>
                  <a:lnTo>
                    <a:pt x="0" y="12"/>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69;p42">
              <a:extLst>
                <a:ext uri="{FF2B5EF4-FFF2-40B4-BE49-F238E27FC236}">
                  <a16:creationId xmlns:a16="http://schemas.microsoft.com/office/drawing/2014/main" id="{864D48C7-53F5-79BE-66C6-474BB7392F78}"/>
                </a:ext>
              </a:extLst>
            </p:cNvPr>
            <p:cNvSpPr/>
            <p:nvPr/>
          </p:nvSpPr>
          <p:spPr>
            <a:xfrm>
              <a:off x="5415245" y="3401933"/>
              <a:ext cx="40298" cy="140038"/>
            </a:xfrm>
            <a:custGeom>
              <a:avLst/>
              <a:gdLst/>
              <a:ahLst/>
              <a:cxnLst/>
              <a:rect l="l" t="t" r="r" b="b"/>
              <a:pathLst>
                <a:path w="1261" h="4382" extrusionOk="0">
                  <a:moveTo>
                    <a:pt x="1261" y="4372"/>
                  </a:moveTo>
                  <a:lnTo>
                    <a:pt x="37" y="4381"/>
                  </a:lnTo>
                  <a:lnTo>
                    <a:pt x="0" y="10"/>
                  </a:lnTo>
                  <a:lnTo>
                    <a:pt x="1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0;p42">
              <a:extLst>
                <a:ext uri="{FF2B5EF4-FFF2-40B4-BE49-F238E27FC236}">
                  <a16:creationId xmlns:a16="http://schemas.microsoft.com/office/drawing/2014/main" id="{5BBB54DA-D27D-B32A-7382-66FABFF7A0C2}"/>
                </a:ext>
              </a:extLst>
            </p:cNvPr>
            <p:cNvSpPr/>
            <p:nvPr/>
          </p:nvSpPr>
          <p:spPr>
            <a:xfrm>
              <a:off x="5679342" y="3399568"/>
              <a:ext cx="40362" cy="140102"/>
            </a:xfrm>
            <a:custGeom>
              <a:avLst/>
              <a:gdLst/>
              <a:ahLst/>
              <a:cxnLst/>
              <a:rect l="l" t="t" r="r" b="b"/>
              <a:pathLst>
                <a:path w="1263" h="4384" extrusionOk="0">
                  <a:moveTo>
                    <a:pt x="1263" y="4372"/>
                  </a:moveTo>
                  <a:lnTo>
                    <a:pt x="39" y="4383"/>
                  </a:lnTo>
                  <a:lnTo>
                    <a:pt x="0" y="12"/>
                  </a:lnTo>
                  <a:lnTo>
                    <a:pt x="1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1;p42">
              <a:extLst>
                <a:ext uri="{FF2B5EF4-FFF2-40B4-BE49-F238E27FC236}">
                  <a16:creationId xmlns:a16="http://schemas.microsoft.com/office/drawing/2014/main" id="{1E55A024-4B4D-45F3-F1F0-5D8BF6E9DA2F}"/>
                </a:ext>
              </a:extLst>
            </p:cNvPr>
            <p:cNvSpPr/>
            <p:nvPr/>
          </p:nvSpPr>
          <p:spPr>
            <a:xfrm>
              <a:off x="5591459" y="3400367"/>
              <a:ext cx="40298" cy="140038"/>
            </a:xfrm>
            <a:custGeom>
              <a:avLst/>
              <a:gdLst/>
              <a:ahLst/>
              <a:cxnLst/>
              <a:rect l="l" t="t" r="r" b="b"/>
              <a:pathLst>
                <a:path w="1261" h="4382" extrusionOk="0">
                  <a:moveTo>
                    <a:pt x="1261" y="4372"/>
                  </a:moveTo>
                  <a:lnTo>
                    <a:pt x="37" y="4382"/>
                  </a:lnTo>
                  <a:lnTo>
                    <a:pt x="0" y="10"/>
                  </a:lnTo>
                  <a:lnTo>
                    <a:pt x="1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72;p42">
              <a:extLst>
                <a:ext uri="{FF2B5EF4-FFF2-40B4-BE49-F238E27FC236}">
                  <a16:creationId xmlns:a16="http://schemas.microsoft.com/office/drawing/2014/main" id="{D7F29B54-858E-8395-5033-0162F1566BC5}"/>
                </a:ext>
              </a:extLst>
            </p:cNvPr>
            <p:cNvSpPr/>
            <p:nvPr/>
          </p:nvSpPr>
          <p:spPr>
            <a:xfrm>
              <a:off x="4813485" y="3239972"/>
              <a:ext cx="345237" cy="96128"/>
            </a:xfrm>
            <a:custGeom>
              <a:avLst/>
              <a:gdLst/>
              <a:ahLst/>
              <a:cxnLst/>
              <a:rect l="l" t="t" r="r" b="b"/>
              <a:pathLst>
                <a:path w="10803" h="3008" extrusionOk="0">
                  <a:moveTo>
                    <a:pt x="10598" y="2915"/>
                  </a:moveTo>
                  <a:lnTo>
                    <a:pt x="232" y="3008"/>
                  </a:lnTo>
                  <a:cubicBezTo>
                    <a:pt x="119" y="3008"/>
                    <a:pt x="26" y="2915"/>
                    <a:pt x="24" y="2802"/>
                  </a:cubicBezTo>
                  <a:lnTo>
                    <a:pt x="3" y="299"/>
                  </a:lnTo>
                  <a:cubicBezTo>
                    <a:pt x="1" y="186"/>
                    <a:pt x="93" y="93"/>
                    <a:pt x="207" y="93"/>
                  </a:cubicBezTo>
                  <a:lnTo>
                    <a:pt x="10573" y="1"/>
                  </a:lnTo>
                  <a:cubicBezTo>
                    <a:pt x="10686" y="1"/>
                    <a:pt x="10779" y="91"/>
                    <a:pt x="10779" y="204"/>
                  </a:cubicBezTo>
                  <a:lnTo>
                    <a:pt x="10802" y="2707"/>
                  </a:lnTo>
                  <a:cubicBezTo>
                    <a:pt x="10802" y="2820"/>
                    <a:pt x="10712" y="2913"/>
                    <a:pt x="10598" y="291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3;p42">
              <a:extLst>
                <a:ext uri="{FF2B5EF4-FFF2-40B4-BE49-F238E27FC236}">
                  <a16:creationId xmlns:a16="http://schemas.microsoft.com/office/drawing/2014/main" id="{F866DEC3-2823-7002-B971-E7698FAAA20C}"/>
                </a:ext>
              </a:extLst>
            </p:cNvPr>
            <p:cNvSpPr/>
            <p:nvPr/>
          </p:nvSpPr>
          <p:spPr>
            <a:xfrm>
              <a:off x="5709797" y="3249016"/>
              <a:ext cx="70147" cy="70243"/>
            </a:xfrm>
            <a:custGeom>
              <a:avLst/>
              <a:gdLst/>
              <a:ahLst/>
              <a:cxnLst/>
              <a:rect l="l" t="t" r="r" b="b"/>
              <a:pathLst>
                <a:path w="2195" h="2198" extrusionOk="0">
                  <a:moveTo>
                    <a:pt x="2190" y="1089"/>
                  </a:moveTo>
                  <a:cubicBezTo>
                    <a:pt x="2195" y="1693"/>
                    <a:pt x="1709" y="2186"/>
                    <a:pt x="1106" y="2190"/>
                  </a:cubicBezTo>
                  <a:cubicBezTo>
                    <a:pt x="502" y="2197"/>
                    <a:pt x="9" y="1712"/>
                    <a:pt x="5" y="1108"/>
                  </a:cubicBezTo>
                  <a:cubicBezTo>
                    <a:pt x="0" y="504"/>
                    <a:pt x="483" y="12"/>
                    <a:pt x="1087" y="5"/>
                  </a:cubicBezTo>
                  <a:cubicBezTo>
                    <a:pt x="1691" y="0"/>
                    <a:pt x="2183" y="486"/>
                    <a:pt x="2190" y="10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74;p42">
              <a:extLst>
                <a:ext uri="{FF2B5EF4-FFF2-40B4-BE49-F238E27FC236}">
                  <a16:creationId xmlns:a16="http://schemas.microsoft.com/office/drawing/2014/main" id="{E26AF329-E0B2-02FD-9A6D-2EEB45E136C0}"/>
                </a:ext>
              </a:extLst>
            </p:cNvPr>
            <p:cNvSpPr/>
            <p:nvPr/>
          </p:nvSpPr>
          <p:spPr>
            <a:xfrm>
              <a:off x="4838923" y="3276500"/>
              <a:ext cx="25470" cy="25470"/>
            </a:xfrm>
            <a:custGeom>
              <a:avLst/>
              <a:gdLst/>
              <a:ahLst/>
              <a:cxnLst/>
              <a:rect l="l" t="t" r="r" b="b"/>
              <a:pathLst>
                <a:path w="797" h="797" extrusionOk="0">
                  <a:moveTo>
                    <a:pt x="794" y="394"/>
                  </a:moveTo>
                  <a:cubicBezTo>
                    <a:pt x="796" y="613"/>
                    <a:pt x="620" y="792"/>
                    <a:pt x="401" y="794"/>
                  </a:cubicBezTo>
                  <a:cubicBezTo>
                    <a:pt x="183" y="796"/>
                    <a:pt x="3" y="620"/>
                    <a:pt x="3" y="401"/>
                  </a:cubicBezTo>
                  <a:cubicBezTo>
                    <a:pt x="0" y="183"/>
                    <a:pt x="176" y="3"/>
                    <a:pt x="394" y="3"/>
                  </a:cubicBezTo>
                  <a:cubicBezTo>
                    <a:pt x="613" y="1"/>
                    <a:pt x="791" y="176"/>
                    <a:pt x="794"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5;p42">
              <a:extLst>
                <a:ext uri="{FF2B5EF4-FFF2-40B4-BE49-F238E27FC236}">
                  <a16:creationId xmlns:a16="http://schemas.microsoft.com/office/drawing/2014/main" id="{6D788CBC-97E9-C36C-A318-47957F18FEA8}"/>
                </a:ext>
              </a:extLst>
            </p:cNvPr>
            <p:cNvSpPr/>
            <p:nvPr/>
          </p:nvSpPr>
          <p:spPr>
            <a:xfrm>
              <a:off x="4882833" y="3276116"/>
              <a:ext cx="25438" cy="25470"/>
            </a:xfrm>
            <a:custGeom>
              <a:avLst/>
              <a:gdLst/>
              <a:ahLst/>
              <a:cxnLst/>
              <a:rect l="l" t="t" r="r" b="b"/>
              <a:pathLst>
                <a:path w="796" h="797" extrusionOk="0">
                  <a:moveTo>
                    <a:pt x="796" y="394"/>
                  </a:moveTo>
                  <a:cubicBezTo>
                    <a:pt x="796" y="612"/>
                    <a:pt x="620" y="792"/>
                    <a:pt x="403" y="794"/>
                  </a:cubicBezTo>
                  <a:cubicBezTo>
                    <a:pt x="183" y="797"/>
                    <a:pt x="5" y="618"/>
                    <a:pt x="3" y="401"/>
                  </a:cubicBezTo>
                  <a:cubicBezTo>
                    <a:pt x="0" y="181"/>
                    <a:pt x="176" y="3"/>
                    <a:pt x="396" y="1"/>
                  </a:cubicBezTo>
                  <a:cubicBezTo>
                    <a:pt x="613" y="1"/>
                    <a:pt x="794" y="177"/>
                    <a:pt x="796"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6;p42">
              <a:extLst>
                <a:ext uri="{FF2B5EF4-FFF2-40B4-BE49-F238E27FC236}">
                  <a16:creationId xmlns:a16="http://schemas.microsoft.com/office/drawing/2014/main" id="{B716DD6B-40A1-5042-E4FA-CEE0EBDA726F}"/>
                </a:ext>
              </a:extLst>
            </p:cNvPr>
            <p:cNvSpPr/>
            <p:nvPr/>
          </p:nvSpPr>
          <p:spPr>
            <a:xfrm>
              <a:off x="4926807" y="3275701"/>
              <a:ext cx="25470" cy="25438"/>
            </a:xfrm>
            <a:custGeom>
              <a:avLst/>
              <a:gdLst/>
              <a:ahLst/>
              <a:cxnLst/>
              <a:rect l="l" t="t" r="r" b="b"/>
              <a:pathLst>
                <a:path w="797" h="796" extrusionOk="0">
                  <a:moveTo>
                    <a:pt x="794" y="396"/>
                  </a:moveTo>
                  <a:cubicBezTo>
                    <a:pt x="796" y="613"/>
                    <a:pt x="620" y="791"/>
                    <a:pt x="403" y="793"/>
                  </a:cubicBezTo>
                  <a:cubicBezTo>
                    <a:pt x="183" y="796"/>
                    <a:pt x="5" y="620"/>
                    <a:pt x="3" y="403"/>
                  </a:cubicBezTo>
                  <a:cubicBezTo>
                    <a:pt x="0" y="183"/>
                    <a:pt x="176" y="5"/>
                    <a:pt x="396" y="2"/>
                  </a:cubicBezTo>
                  <a:cubicBezTo>
                    <a:pt x="613" y="0"/>
                    <a:pt x="791" y="176"/>
                    <a:pt x="794" y="3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7;p42">
              <a:extLst>
                <a:ext uri="{FF2B5EF4-FFF2-40B4-BE49-F238E27FC236}">
                  <a16:creationId xmlns:a16="http://schemas.microsoft.com/office/drawing/2014/main" id="{B6B021F0-B245-DC1F-6A7D-05E16E69CF1E}"/>
                </a:ext>
              </a:extLst>
            </p:cNvPr>
            <p:cNvSpPr/>
            <p:nvPr/>
          </p:nvSpPr>
          <p:spPr>
            <a:xfrm>
              <a:off x="4970780" y="3275317"/>
              <a:ext cx="25470" cy="25470"/>
            </a:xfrm>
            <a:custGeom>
              <a:avLst/>
              <a:gdLst/>
              <a:ahLst/>
              <a:cxnLst/>
              <a:rect l="l" t="t" r="r" b="b"/>
              <a:pathLst>
                <a:path w="797" h="797" extrusionOk="0">
                  <a:moveTo>
                    <a:pt x="794" y="394"/>
                  </a:moveTo>
                  <a:cubicBezTo>
                    <a:pt x="796" y="613"/>
                    <a:pt x="620" y="792"/>
                    <a:pt x="401" y="794"/>
                  </a:cubicBezTo>
                  <a:cubicBezTo>
                    <a:pt x="183" y="796"/>
                    <a:pt x="5" y="620"/>
                    <a:pt x="3" y="401"/>
                  </a:cubicBezTo>
                  <a:cubicBezTo>
                    <a:pt x="1" y="183"/>
                    <a:pt x="176" y="5"/>
                    <a:pt x="394" y="3"/>
                  </a:cubicBezTo>
                  <a:cubicBezTo>
                    <a:pt x="614" y="0"/>
                    <a:pt x="792" y="176"/>
                    <a:pt x="794" y="3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78;p42">
              <a:extLst>
                <a:ext uri="{FF2B5EF4-FFF2-40B4-BE49-F238E27FC236}">
                  <a16:creationId xmlns:a16="http://schemas.microsoft.com/office/drawing/2014/main" id="{26D430D4-E74B-E4C8-A6F6-90EBA738746E}"/>
                </a:ext>
              </a:extLst>
            </p:cNvPr>
            <p:cNvSpPr/>
            <p:nvPr/>
          </p:nvSpPr>
          <p:spPr>
            <a:xfrm>
              <a:off x="5045657" y="3254769"/>
              <a:ext cx="10546" cy="10514"/>
            </a:xfrm>
            <a:custGeom>
              <a:avLst/>
              <a:gdLst/>
              <a:ahLst/>
              <a:cxnLst/>
              <a:rect l="l" t="t" r="r" b="b"/>
              <a:pathLst>
                <a:path w="330" h="329" extrusionOk="0">
                  <a:moveTo>
                    <a:pt x="327" y="162"/>
                  </a:moveTo>
                  <a:cubicBezTo>
                    <a:pt x="329" y="253"/>
                    <a:pt x="255" y="327"/>
                    <a:pt x="165" y="327"/>
                  </a:cubicBezTo>
                  <a:cubicBezTo>
                    <a:pt x="75" y="329"/>
                    <a:pt x="1" y="255"/>
                    <a:pt x="1" y="165"/>
                  </a:cubicBezTo>
                  <a:cubicBezTo>
                    <a:pt x="1" y="75"/>
                    <a:pt x="72" y="3"/>
                    <a:pt x="162" y="1"/>
                  </a:cubicBezTo>
                  <a:cubicBezTo>
                    <a:pt x="253" y="1"/>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79;p42">
              <a:extLst>
                <a:ext uri="{FF2B5EF4-FFF2-40B4-BE49-F238E27FC236}">
                  <a16:creationId xmlns:a16="http://schemas.microsoft.com/office/drawing/2014/main" id="{6E37DC90-F0DD-E8C6-71F5-C7122886DA0E}"/>
                </a:ext>
              </a:extLst>
            </p:cNvPr>
            <p:cNvSpPr/>
            <p:nvPr/>
          </p:nvSpPr>
          <p:spPr>
            <a:xfrm>
              <a:off x="5066141" y="3254545"/>
              <a:ext cx="10514" cy="10514"/>
            </a:xfrm>
            <a:custGeom>
              <a:avLst/>
              <a:gdLst/>
              <a:ahLst/>
              <a:cxnLst/>
              <a:rect l="l" t="t" r="r" b="b"/>
              <a:pathLst>
                <a:path w="329" h="329" extrusionOk="0">
                  <a:moveTo>
                    <a:pt x="326" y="165"/>
                  </a:moveTo>
                  <a:cubicBezTo>
                    <a:pt x="329" y="255"/>
                    <a:pt x="255" y="329"/>
                    <a:pt x="164" y="329"/>
                  </a:cubicBezTo>
                  <a:cubicBezTo>
                    <a:pt x="74" y="329"/>
                    <a:pt x="0" y="257"/>
                    <a:pt x="0" y="167"/>
                  </a:cubicBezTo>
                  <a:cubicBezTo>
                    <a:pt x="0" y="77"/>
                    <a:pt x="72" y="3"/>
                    <a:pt x="162" y="3"/>
                  </a:cubicBezTo>
                  <a:cubicBezTo>
                    <a:pt x="252" y="1"/>
                    <a:pt x="326" y="75"/>
                    <a:pt x="326"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80;p42">
              <a:extLst>
                <a:ext uri="{FF2B5EF4-FFF2-40B4-BE49-F238E27FC236}">
                  <a16:creationId xmlns:a16="http://schemas.microsoft.com/office/drawing/2014/main" id="{732C28C0-EB01-5C2E-1E7B-7A4F999F1C74}"/>
                </a:ext>
              </a:extLst>
            </p:cNvPr>
            <p:cNvSpPr/>
            <p:nvPr/>
          </p:nvSpPr>
          <p:spPr>
            <a:xfrm>
              <a:off x="5086594" y="3254385"/>
              <a:ext cx="10546" cy="10546"/>
            </a:xfrm>
            <a:custGeom>
              <a:avLst/>
              <a:gdLst/>
              <a:ahLst/>
              <a:cxnLst/>
              <a:rect l="l" t="t" r="r" b="b"/>
              <a:pathLst>
                <a:path w="330" h="330" extrusionOk="0">
                  <a:moveTo>
                    <a:pt x="327" y="163"/>
                  </a:moveTo>
                  <a:cubicBezTo>
                    <a:pt x="329" y="253"/>
                    <a:pt x="255" y="327"/>
                    <a:pt x="165" y="329"/>
                  </a:cubicBezTo>
                  <a:cubicBezTo>
                    <a:pt x="75" y="329"/>
                    <a:pt x="1" y="258"/>
                    <a:pt x="1" y="167"/>
                  </a:cubicBezTo>
                  <a:cubicBezTo>
                    <a:pt x="1" y="77"/>
                    <a:pt x="73" y="3"/>
                    <a:pt x="163" y="1"/>
                  </a:cubicBezTo>
                  <a:cubicBezTo>
                    <a:pt x="253" y="1"/>
                    <a:pt x="327" y="73"/>
                    <a:pt x="327"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81;p42">
              <a:extLst>
                <a:ext uri="{FF2B5EF4-FFF2-40B4-BE49-F238E27FC236}">
                  <a16:creationId xmlns:a16="http://schemas.microsoft.com/office/drawing/2014/main" id="{85FDC122-1F13-B612-F011-A54B90177636}"/>
                </a:ext>
              </a:extLst>
            </p:cNvPr>
            <p:cNvSpPr/>
            <p:nvPr/>
          </p:nvSpPr>
          <p:spPr>
            <a:xfrm>
              <a:off x="5107079" y="3254257"/>
              <a:ext cx="10450" cy="10450"/>
            </a:xfrm>
            <a:custGeom>
              <a:avLst/>
              <a:gdLst/>
              <a:ahLst/>
              <a:cxnLst/>
              <a:rect l="l" t="t" r="r" b="b"/>
              <a:pathLst>
                <a:path w="327" h="327" extrusionOk="0">
                  <a:moveTo>
                    <a:pt x="327" y="162"/>
                  </a:moveTo>
                  <a:cubicBezTo>
                    <a:pt x="327" y="252"/>
                    <a:pt x="255" y="326"/>
                    <a:pt x="165" y="326"/>
                  </a:cubicBezTo>
                  <a:cubicBezTo>
                    <a:pt x="75" y="326"/>
                    <a:pt x="1" y="252"/>
                    <a:pt x="1" y="162"/>
                  </a:cubicBezTo>
                  <a:cubicBezTo>
                    <a:pt x="1" y="72"/>
                    <a:pt x="75" y="0"/>
                    <a:pt x="165" y="0"/>
                  </a:cubicBezTo>
                  <a:cubicBezTo>
                    <a:pt x="255" y="0"/>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82;p42">
              <a:extLst>
                <a:ext uri="{FF2B5EF4-FFF2-40B4-BE49-F238E27FC236}">
                  <a16:creationId xmlns:a16="http://schemas.microsoft.com/office/drawing/2014/main" id="{643036C7-7587-D333-18B2-339A425A5F97}"/>
                </a:ext>
              </a:extLst>
            </p:cNvPr>
            <p:cNvSpPr/>
            <p:nvPr/>
          </p:nvSpPr>
          <p:spPr>
            <a:xfrm>
              <a:off x="5045816" y="3273751"/>
              <a:ext cx="10514" cy="10546"/>
            </a:xfrm>
            <a:custGeom>
              <a:avLst/>
              <a:gdLst/>
              <a:ahLst/>
              <a:cxnLst/>
              <a:rect l="l" t="t" r="r" b="b"/>
              <a:pathLst>
                <a:path w="329" h="330" extrusionOk="0">
                  <a:moveTo>
                    <a:pt x="329" y="163"/>
                  </a:moveTo>
                  <a:cubicBezTo>
                    <a:pt x="329" y="253"/>
                    <a:pt x="257" y="327"/>
                    <a:pt x="167" y="327"/>
                  </a:cubicBezTo>
                  <a:cubicBezTo>
                    <a:pt x="77" y="329"/>
                    <a:pt x="3" y="255"/>
                    <a:pt x="0" y="165"/>
                  </a:cubicBezTo>
                  <a:cubicBezTo>
                    <a:pt x="0" y="75"/>
                    <a:pt x="72" y="3"/>
                    <a:pt x="162" y="1"/>
                  </a:cubicBezTo>
                  <a:cubicBezTo>
                    <a:pt x="252" y="1"/>
                    <a:pt x="326" y="73"/>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83;p42">
              <a:extLst>
                <a:ext uri="{FF2B5EF4-FFF2-40B4-BE49-F238E27FC236}">
                  <a16:creationId xmlns:a16="http://schemas.microsoft.com/office/drawing/2014/main" id="{04240142-2AB3-D056-65E8-4C0FCC27CA9F}"/>
                </a:ext>
              </a:extLst>
            </p:cNvPr>
            <p:cNvSpPr/>
            <p:nvPr/>
          </p:nvSpPr>
          <p:spPr>
            <a:xfrm>
              <a:off x="5066269" y="3273528"/>
              <a:ext cx="10546" cy="10546"/>
            </a:xfrm>
            <a:custGeom>
              <a:avLst/>
              <a:gdLst/>
              <a:ahLst/>
              <a:cxnLst/>
              <a:rect l="l" t="t" r="r" b="b"/>
              <a:pathLst>
                <a:path w="330" h="330" extrusionOk="0">
                  <a:moveTo>
                    <a:pt x="329" y="165"/>
                  </a:moveTo>
                  <a:cubicBezTo>
                    <a:pt x="329" y="255"/>
                    <a:pt x="258" y="329"/>
                    <a:pt x="165" y="329"/>
                  </a:cubicBezTo>
                  <a:cubicBezTo>
                    <a:pt x="77" y="329"/>
                    <a:pt x="3" y="258"/>
                    <a:pt x="1" y="168"/>
                  </a:cubicBezTo>
                  <a:cubicBezTo>
                    <a:pt x="1" y="77"/>
                    <a:pt x="73" y="3"/>
                    <a:pt x="163" y="3"/>
                  </a:cubicBezTo>
                  <a:cubicBezTo>
                    <a:pt x="253" y="1"/>
                    <a:pt x="327" y="75"/>
                    <a:pt x="329"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84;p42">
              <a:extLst>
                <a:ext uri="{FF2B5EF4-FFF2-40B4-BE49-F238E27FC236}">
                  <a16:creationId xmlns:a16="http://schemas.microsoft.com/office/drawing/2014/main" id="{B4379850-3949-DDCD-A148-8536BFAF6874}"/>
                </a:ext>
              </a:extLst>
            </p:cNvPr>
            <p:cNvSpPr/>
            <p:nvPr/>
          </p:nvSpPr>
          <p:spPr>
            <a:xfrm>
              <a:off x="5086754" y="3273400"/>
              <a:ext cx="10514" cy="10514"/>
            </a:xfrm>
            <a:custGeom>
              <a:avLst/>
              <a:gdLst/>
              <a:ahLst/>
              <a:cxnLst/>
              <a:rect l="l" t="t" r="r" b="b"/>
              <a:pathLst>
                <a:path w="329" h="329" extrusionOk="0">
                  <a:moveTo>
                    <a:pt x="329" y="162"/>
                  </a:moveTo>
                  <a:cubicBezTo>
                    <a:pt x="329" y="252"/>
                    <a:pt x="257" y="326"/>
                    <a:pt x="165" y="329"/>
                  </a:cubicBezTo>
                  <a:cubicBezTo>
                    <a:pt x="75" y="329"/>
                    <a:pt x="3" y="257"/>
                    <a:pt x="1" y="167"/>
                  </a:cubicBezTo>
                  <a:cubicBezTo>
                    <a:pt x="1" y="77"/>
                    <a:pt x="72" y="3"/>
                    <a:pt x="162" y="0"/>
                  </a:cubicBezTo>
                  <a:cubicBezTo>
                    <a:pt x="253" y="0"/>
                    <a:pt x="327"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85;p42">
              <a:extLst>
                <a:ext uri="{FF2B5EF4-FFF2-40B4-BE49-F238E27FC236}">
                  <a16:creationId xmlns:a16="http://schemas.microsoft.com/office/drawing/2014/main" id="{8ECFA7F5-A0CB-B1DE-3C05-3BEDDBE67239}"/>
                </a:ext>
              </a:extLst>
            </p:cNvPr>
            <p:cNvSpPr/>
            <p:nvPr/>
          </p:nvSpPr>
          <p:spPr>
            <a:xfrm>
              <a:off x="5107239" y="3273240"/>
              <a:ext cx="10514" cy="10546"/>
            </a:xfrm>
            <a:custGeom>
              <a:avLst/>
              <a:gdLst/>
              <a:ahLst/>
              <a:cxnLst/>
              <a:rect l="l" t="t" r="r" b="b"/>
              <a:pathLst>
                <a:path w="329" h="330" extrusionOk="0">
                  <a:moveTo>
                    <a:pt x="329" y="163"/>
                  </a:moveTo>
                  <a:cubicBezTo>
                    <a:pt x="329" y="253"/>
                    <a:pt x="257" y="327"/>
                    <a:pt x="167" y="327"/>
                  </a:cubicBezTo>
                  <a:cubicBezTo>
                    <a:pt x="74" y="329"/>
                    <a:pt x="3" y="255"/>
                    <a:pt x="0" y="165"/>
                  </a:cubicBezTo>
                  <a:cubicBezTo>
                    <a:pt x="0" y="75"/>
                    <a:pt x="72" y="1"/>
                    <a:pt x="162" y="1"/>
                  </a:cubicBezTo>
                  <a:cubicBezTo>
                    <a:pt x="252" y="1"/>
                    <a:pt x="326"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86;p42">
              <a:extLst>
                <a:ext uri="{FF2B5EF4-FFF2-40B4-BE49-F238E27FC236}">
                  <a16:creationId xmlns:a16="http://schemas.microsoft.com/office/drawing/2014/main" id="{F6B4DD03-3C13-4316-2212-0238FD8D1AF0}"/>
                </a:ext>
              </a:extLst>
            </p:cNvPr>
            <p:cNvSpPr/>
            <p:nvPr/>
          </p:nvSpPr>
          <p:spPr>
            <a:xfrm>
              <a:off x="5045944" y="3292766"/>
              <a:ext cx="10546" cy="10514"/>
            </a:xfrm>
            <a:custGeom>
              <a:avLst/>
              <a:gdLst/>
              <a:ahLst/>
              <a:cxnLst/>
              <a:rect l="l" t="t" r="r" b="b"/>
              <a:pathLst>
                <a:path w="330" h="329" extrusionOk="0">
                  <a:moveTo>
                    <a:pt x="329" y="162"/>
                  </a:moveTo>
                  <a:cubicBezTo>
                    <a:pt x="329" y="252"/>
                    <a:pt x="258" y="326"/>
                    <a:pt x="167" y="329"/>
                  </a:cubicBezTo>
                  <a:cubicBezTo>
                    <a:pt x="77" y="329"/>
                    <a:pt x="3" y="257"/>
                    <a:pt x="3" y="167"/>
                  </a:cubicBezTo>
                  <a:cubicBezTo>
                    <a:pt x="1" y="77"/>
                    <a:pt x="75" y="3"/>
                    <a:pt x="165" y="0"/>
                  </a:cubicBezTo>
                  <a:cubicBezTo>
                    <a:pt x="255" y="0"/>
                    <a:pt x="329"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87;p42">
              <a:extLst>
                <a:ext uri="{FF2B5EF4-FFF2-40B4-BE49-F238E27FC236}">
                  <a16:creationId xmlns:a16="http://schemas.microsoft.com/office/drawing/2014/main" id="{FEB144C1-FA31-242F-479D-E8C82AC1DA95}"/>
                </a:ext>
              </a:extLst>
            </p:cNvPr>
            <p:cNvSpPr/>
            <p:nvPr/>
          </p:nvSpPr>
          <p:spPr>
            <a:xfrm>
              <a:off x="5066429" y="3292606"/>
              <a:ext cx="10514" cy="10450"/>
            </a:xfrm>
            <a:custGeom>
              <a:avLst/>
              <a:gdLst/>
              <a:ahLst/>
              <a:cxnLst/>
              <a:rect l="l" t="t" r="r" b="b"/>
              <a:pathLst>
                <a:path w="329" h="327" extrusionOk="0">
                  <a:moveTo>
                    <a:pt x="329" y="163"/>
                  </a:moveTo>
                  <a:cubicBezTo>
                    <a:pt x="329" y="253"/>
                    <a:pt x="257" y="327"/>
                    <a:pt x="167" y="327"/>
                  </a:cubicBezTo>
                  <a:cubicBezTo>
                    <a:pt x="77" y="327"/>
                    <a:pt x="3" y="255"/>
                    <a:pt x="3" y="165"/>
                  </a:cubicBezTo>
                  <a:cubicBezTo>
                    <a:pt x="1" y="75"/>
                    <a:pt x="75" y="1"/>
                    <a:pt x="165" y="1"/>
                  </a:cubicBezTo>
                  <a:cubicBezTo>
                    <a:pt x="255" y="1"/>
                    <a:pt x="329"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88;p42">
              <a:extLst>
                <a:ext uri="{FF2B5EF4-FFF2-40B4-BE49-F238E27FC236}">
                  <a16:creationId xmlns:a16="http://schemas.microsoft.com/office/drawing/2014/main" id="{CDF92C30-5C70-405B-F7CA-079D764C265C}"/>
                </a:ext>
              </a:extLst>
            </p:cNvPr>
            <p:cNvSpPr/>
            <p:nvPr/>
          </p:nvSpPr>
          <p:spPr>
            <a:xfrm>
              <a:off x="5086914" y="3292383"/>
              <a:ext cx="10514" cy="10546"/>
            </a:xfrm>
            <a:custGeom>
              <a:avLst/>
              <a:gdLst/>
              <a:ahLst/>
              <a:cxnLst/>
              <a:rect l="l" t="t" r="r" b="b"/>
              <a:pathLst>
                <a:path w="329" h="330" extrusionOk="0">
                  <a:moveTo>
                    <a:pt x="329" y="163"/>
                  </a:moveTo>
                  <a:cubicBezTo>
                    <a:pt x="329" y="253"/>
                    <a:pt x="257" y="327"/>
                    <a:pt x="167" y="329"/>
                  </a:cubicBezTo>
                  <a:cubicBezTo>
                    <a:pt x="77" y="329"/>
                    <a:pt x="3" y="258"/>
                    <a:pt x="3" y="167"/>
                  </a:cubicBezTo>
                  <a:cubicBezTo>
                    <a:pt x="0" y="77"/>
                    <a:pt x="72" y="3"/>
                    <a:pt x="164" y="1"/>
                  </a:cubicBezTo>
                  <a:cubicBezTo>
                    <a:pt x="255" y="1"/>
                    <a:pt x="329" y="72"/>
                    <a:pt x="329"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089;p42">
              <a:extLst>
                <a:ext uri="{FF2B5EF4-FFF2-40B4-BE49-F238E27FC236}">
                  <a16:creationId xmlns:a16="http://schemas.microsoft.com/office/drawing/2014/main" id="{3EA2B0C5-29A6-CF72-2268-2D9E8C130D69}"/>
                </a:ext>
              </a:extLst>
            </p:cNvPr>
            <p:cNvSpPr/>
            <p:nvPr/>
          </p:nvSpPr>
          <p:spPr>
            <a:xfrm>
              <a:off x="5107366" y="3292255"/>
              <a:ext cx="10546" cy="10450"/>
            </a:xfrm>
            <a:custGeom>
              <a:avLst/>
              <a:gdLst/>
              <a:ahLst/>
              <a:cxnLst/>
              <a:rect l="l" t="t" r="r" b="b"/>
              <a:pathLst>
                <a:path w="330" h="327" extrusionOk="0">
                  <a:moveTo>
                    <a:pt x="329" y="162"/>
                  </a:moveTo>
                  <a:cubicBezTo>
                    <a:pt x="329" y="255"/>
                    <a:pt x="255" y="326"/>
                    <a:pt x="165" y="326"/>
                  </a:cubicBezTo>
                  <a:cubicBezTo>
                    <a:pt x="75" y="326"/>
                    <a:pt x="1" y="255"/>
                    <a:pt x="1" y="162"/>
                  </a:cubicBezTo>
                  <a:cubicBezTo>
                    <a:pt x="1" y="72"/>
                    <a:pt x="75" y="0"/>
                    <a:pt x="165" y="0"/>
                  </a:cubicBezTo>
                  <a:cubicBezTo>
                    <a:pt x="255" y="0"/>
                    <a:pt x="329" y="72"/>
                    <a:pt x="329"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090;p42">
              <a:extLst>
                <a:ext uri="{FF2B5EF4-FFF2-40B4-BE49-F238E27FC236}">
                  <a16:creationId xmlns:a16="http://schemas.microsoft.com/office/drawing/2014/main" id="{B704E13E-813F-F26B-ECF7-0519AE3D9889}"/>
                </a:ext>
              </a:extLst>
            </p:cNvPr>
            <p:cNvSpPr/>
            <p:nvPr/>
          </p:nvSpPr>
          <p:spPr>
            <a:xfrm>
              <a:off x="5046168" y="3311749"/>
              <a:ext cx="10546" cy="10546"/>
            </a:xfrm>
            <a:custGeom>
              <a:avLst/>
              <a:gdLst/>
              <a:ahLst/>
              <a:cxnLst/>
              <a:rect l="l" t="t" r="r" b="b"/>
              <a:pathLst>
                <a:path w="330" h="330" extrusionOk="0">
                  <a:moveTo>
                    <a:pt x="327" y="163"/>
                  </a:moveTo>
                  <a:cubicBezTo>
                    <a:pt x="329" y="253"/>
                    <a:pt x="255" y="327"/>
                    <a:pt x="165" y="329"/>
                  </a:cubicBezTo>
                  <a:cubicBezTo>
                    <a:pt x="75" y="329"/>
                    <a:pt x="1" y="257"/>
                    <a:pt x="1" y="167"/>
                  </a:cubicBezTo>
                  <a:cubicBezTo>
                    <a:pt x="1" y="77"/>
                    <a:pt x="72" y="3"/>
                    <a:pt x="163" y="1"/>
                  </a:cubicBezTo>
                  <a:cubicBezTo>
                    <a:pt x="253" y="1"/>
                    <a:pt x="327" y="72"/>
                    <a:pt x="327" y="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091;p42">
              <a:extLst>
                <a:ext uri="{FF2B5EF4-FFF2-40B4-BE49-F238E27FC236}">
                  <a16:creationId xmlns:a16="http://schemas.microsoft.com/office/drawing/2014/main" id="{92FE7BB6-FD59-F588-B209-E2C934974D7D}"/>
                </a:ext>
              </a:extLst>
            </p:cNvPr>
            <p:cNvSpPr/>
            <p:nvPr/>
          </p:nvSpPr>
          <p:spPr>
            <a:xfrm>
              <a:off x="5066653" y="3311621"/>
              <a:ext cx="10450" cy="10514"/>
            </a:xfrm>
            <a:custGeom>
              <a:avLst/>
              <a:gdLst/>
              <a:ahLst/>
              <a:cxnLst/>
              <a:rect l="l" t="t" r="r" b="b"/>
              <a:pathLst>
                <a:path w="327" h="329" extrusionOk="0">
                  <a:moveTo>
                    <a:pt x="327" y="162"/>
                  </a:moveTo>
                  <a:cubicBezTo>
                    <a:pt x="327" y="252"/>
                    <a:pt x="255" y="326"/>
                    <a:pt x="165" y="326"/>
                  </a:cubicBezTo>
                  <a:cubicBezTo>
                    <a:pt x="74" y="329"/>
                    <a:pt x="0" y="255"/>
                    <a:pt x="0" y="164"/>
                  </a:cubicBezTo>
                  <a:cubicBezTo>
                    <a:pt x="0" y="74"/>
                    <a:pt x="72" y="0"/>
                    <a:pt x="162" y="0"/>
                  </a:cubicBezTo>
                  <a:cubicBezTo>
                    <a:pt x="253" y="0"/>
                    <a:pt x="327" y="72"/>
                    <a:pt x="327"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092;p42">
              <a:extLst>
                <a:ext uri="{FF2B5EF4-FFF2-40B4-BE49-F238E27FC236}">
                  <a16:creationId xmlns:a16="http://schemas.microsoft.com/office/drawing/2014/main" id="{287F179E-9EF9-1AD2-6204-B2FC9F267659}"/>
                </a:ext>
              </a:extLst>
            </p:cNvPr>
            <p:cNvSpPr/>
            <p:nvPr/>
          </p:nvSpPr>
          <p:spPr>
            <a:xfrm>
              <a:off x="5087137" y="3311397"/>
              <a:ext cx="10514" cy="10514"/>
            </a:xfrm>
            <a:custGeom>
              <a:avLst/>
              <a:gdLst/>
              <a:ahLst/>
              <a:cxnLst/>
              <a:rect l="l" t="t" r="r" b="b"/>
              <a:pathLst>
                <a:path w="329" h="329" extrusionOk="0">
                  <a:moveTo>
                    <a:pt x="326" y="162"/>
                  </a:moveTo>
                  <a:cubicBezTo>
                    <a:pt x="329" y="252"/>
                    <a:pt x="255" y="326"/>
                    <a:pt x="164" y="329"/>
                  </a:cubicBezTo>
                  <a:cubicBezTo>
                    <a:pt x="74" y="329"/>
                    <a:pt x="0" y="257"/>
                    <a:pt x="0" y="167"/>
                  </a:cubicBezTo>
                  <a:cubicBezTo>
                    <a:pt x="0" y="77"/>
                    <a:pt x="72" y="3"/>
                    <a:pt x="162" y="0"/>
                  </a:cubicBezTo>
                  <a:cubicBezTo>
                    <a:pt x="252" y="0"/>
                    <a:pt x="326" y="74"/>
                    <a:pt x="326"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093;p42">
              <a:extLst>
                <a:ext uri="{FF2B5EF4-FFF2-40B4-BE49-F238E27FC236}">
                  <a16:creationId xmlns:a16="http://schemas.microsoft.com/office/drawing/2014/main" id="{FA59A11F-0A0B-771C-5BF9-BDF3523C66F6}"/>
                </a:ext>
              </a:extLst>
            </p:cNvPr>
            <p:cNvSpPr/>
            <p:nvPr/>
          </p:nvSpPr>
          <p:spPr>
            <a:xfrm>
              <a:off x="5107590" y="3311237"/>
              <a:ext cx="10450" cy="10450"/>
            </a:xfrm>
            <a:custGeom>
              <a:avLst/>
              <a:gdLst/>
              <a:ahLst/>
              <a:cxnLst/>
              <a:rect l="l" t="t" r="r" b="b"/>
              <a:pathLst>
                <a:path w="327" h="327" extrusionOk="0">
                  <a:moveTo>
                    <a:pt x="327" y="165"/>
                  </a:moveTo>
                  <a:cubicBezTo>
                    <a:pt x="327" y="255"/>
                    <a:pt x="255" y="327"/>
                    <a:pt x="163" y="327"/>
                  </a:cubicBezTo>
                  <a:cubicBezTo>
                    <a:pt x="73" y="327"/>
                    <a:pt x="1" y="255"/>
                    <a:pt x="1" y="165"/>
                  </a:cubicBezTo>
                  <a:cubicBezTo>
                    <a:pt x="1" y="75"/>
                    <a:pt x="73" y="1"/>
                    <a:pt x="163" y="1"/>
                  </a:cubicBezTo>
                  <a:cubicBezTo>
                    <a:pt x="255" y="1"/>
                    <a:pt x="327" y="75"/>
                    <a:pt x="327" y="1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094;p42">
              <a:extLst>
                <a:ext uri="{FF2B5EF4-FFF2-40B4-BE49-F238E27FC236}">
                  <a16:creationId xmlns:a16="http://schemas.microsoft.com/office/drawing/2014/main" id="{411B3B7F-6B74-E621-EFA3-1D3E1F4558F2}"/>
                </a:ext>
              </a:extLst>
            </p:cNvPr>
            <p:cNvSpPr/>
            <p:nvPr/>
          </p:nvSpPr>
          <p:spPr>
            <a:xfrm>
              <a:off x="5591459" y="3253522"/>
              <a:ext cx="10514" cy="10514"/>
            </a:xfrm>
            <a:custGeom>
              <a:avLst/>
              <a:gdLst/>
              <a:ahLst/>
              <a:cxnLst/>
              <a:rect l="l" t="t" r="r" b="b"/>
              <a:pathLst>
                <a:path w="329" h="329" extrusionOk="0">
                  <a:moveTo>
                    <a:pt x="329" y="164"/>
                  </a:moveTo>
                  <a:cubicBezTo>
                    <a:pt x="329" y="255"/>
                    <a:pt x="257" y="326"/>
                    <a:pt x="167" y="329"/>
                  </a:cubicBezTo>
                  <a:cubicBezTo>
                    <a:pt x="76" y="329"/>
                    <a:pt x="2" y="257"/>
                    <a:pt x="2" y="167"/>
                  </a:cubicBezTo>
                  <a:cubicBezTo>
                    <a:pt x="0" y="77"/>
                    <a:pt x="74" y="3"/>
                    <a:pt x="164" y="3"/>
                  </a:cubicBezTo>
                  <a:cubicBezTo>
                    <a:pt x="254" y="0"/>
                    <a:pt x="329" y="74"/>
                    <a:pt x="329"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095;p42">
              <a:extLst>
                <a:ext uri="{FF2B5EF4-FFF2-40B4-BE49-F238E27FC236}">
                  <a16:creationId xmlns:a16="http://schemas.microsoft.com/office/drawing/2014/main" id="{D245A32A-9FFE-52B1-EDC2-ECD0812C86FC}"/>
                </a:ext>
              </a:extLst>
            </p:cNvPr>
            <p:cNvSpPr/>
            <p:nvPr/>
          </p:nvSpPr>
          <p:spPr>
            <a:xfrm>
              <a:off x="5611911" y="3253362"/>
              <a:ext cx="10546" cy="10514"/>
            </a:xfrm>
            <a:custGeom>
              <a:avLst/>
              <a:gdLst/>
              <a:ahLst/>
              <a:cxnLst/>
              <a:rect l="l" t="t" r="r" b="b"/>
              <a:pathLst>
                <a:path w="330" h="329" extrusionOk="0">
                  <a:moveTo>
                    <a:pt x="329" y="162"/>
                  </a:moveTo>
                  <a:cubicBezTo>
                    <a:pt x="329" y="253"/>
                    <a:pt x="257" y="327"/>
                    <a:pt x="167" y="327"/>
                  </a:cubicBezTo>
                  <a:cubicBezTo>
                    <a:pt x="77" y="329"/>
                    <a:pt x="3" y="255"/>
                    <a:pt x="3" y="165"/>
                  </a:cubicBezTo>
                  <a:cubicBezTo>
                    <a:pt x="1" y="75"/>
                    <a:pt x="75" y="1"/>
                    <a:pt x="165" y="1"/>
                  </a:cubicBezTo>
                  <a:cubicBezTo>
                    <a:pt x="255" y="1"/>
                    <a:pt x="329"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096;p42">
              <a:extLst>
                <a:ext uri="{FF2B5EF4-FFF2-40B4-BE49-F238E27FC236}">
                  <a16:creationId xmlns:a16="http://schemas.microsoft.com/office/drawing/2014/main" id="{607C5061-1A7D-7D3B-799B-4F2046E1A25E}"/>
                </a:ext>
              </a:extLst>
            </p:cNvPr>
            <p:cNvSpPr/>
            <p:nvPr/>
          </p:nvSpPr>
          <p:spPr>
            <a:xfrm>
              <a:off x="5632396" y="3253139"/>
              <a:ext cx="10514" cy="10546"/>
            </a:xfrm>
            <a:custGeom>
              <a:avLst/>
              <a:gdLst/>
              <a:ahLst/>
              <a:cxnLst/>
              <a:rect l="l" t="t" r="r" b="b"/>
              <a:pathLst>
                <a:path w="329" h="330" extrusionOk="0">
                  <a:moveTo>
                    <a:pt x="329" y="165"/>
                  </a:moveTo>
                  <a:cubicBezTo>
                    <a:pt x="329" y="255"/>
                    <a:pt x="257" y="327"/>
                    <a:pt x="167" y="329"/>
                  </a:cubicBezTo>
                  <a:cubicBezTo>
                    <a:pt x="77" y="329"/>
                    <a:pt x="3" y="257"/>
                    <a:pt x="3" y="167"/>
                  </a:cubicBezTo>
                  <a:cubicBezTo>
                    <a:pt x="0" y="77"/>
                    <a:pt x="74" y="3"/>
                    <a:pt x="165" y="3"/>
                  </a:cubicBezTo>
                  <a:cubicBezTo>
                    <a:pt x="255" y="1"/>
                    <a:pt x="329" y="75"/>
                    <a:pt x="329"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097;p42">
              <a:extLst>
                <a:ext uri="{FF2B5EF4-FFF2-40B4-BE49-F238E27FC236}">
                  <a16:creationId xmlns:a16="http://schemas.microsoft.com/office/drawing/2014/main" id="{5889FEC6-F4B8-EEA6-8F35-4B8C68D691E5}"/>
                </a:ext>
              </a:extLst>
            </p:cNvPr>
            <p:cNvSpPr/>
            <p:nvPr/>
          </p:nvSpPr>
          <p:spPr>
            <a:xfrm>
              <a:off x="5652881" y="3253011"/>
              <a:ext cx="10514" cy="10514"/>
            </a:xfrm>
            <a:custGeom>
              <a:avLst/>
              <a:gdLst/>
              <a:ahLst/>
              <a:cxnLst/>
              <a:rect l="l" t="t" r="r" b="b"/>
              <a:pathLst>
                <a:path w="329" h="329" extrusionOk="0">
                  <a:moveTo>
                    <a:pt x="329" y="162"/>
                  </a:moveTo>
                  <a:cubicBezTo>
                    <a:pt x="329" y="252"/>
                    <a:pt x="257" y="326"/>
                    <a:pt x="167" y="326"/>
                  </a:cubicBezTo>
                  <a:cubicBezTo>
                    <a:pt x="76" y="328"/>
                    <a:pt x="2" y="254"/>
                    <a:pt x="2" y="164"/>
                  </a:cubicBezTo>
                  <a:cubicBezTo>
                    <a:pt x="0" y="74"/>
                    <a:pt x="74" y="2"/>
                    <a:pt x="164" y="0"/>
                  </a:cubicBezTo>
                  <a:cubicBezTo>
                    <a:pt x="255" y="0"/>
                    <a:pt x="329"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098;p42">
              <a:extLst>
                <a:ext uri="{FF2B5EF4-FFF2-40B4-BE49-F238E27FC236}">
                  <a16:creationId xmlns:a16="http://schemas.microsoft.com/office/drawing/2014/main" id="{4586DD2E-B9B1-7FC6-4EEE-99023DB11E53}"/>
                </a:ext>
              </a:extLst>
            </p:cNvPr>
            <p:cNvSpPr/>
            <p:nvPr/>
          </p:nvSpPr>
          <p:spPr>
            <a:xfrm>
              <a:off x="5591682" y="3272505"/>
              <a:ext cx="10450" cy="10546"/>
            </a:xfrm>
            <a:custGeom>
              <a:avLst/>
              <a:gdLst/>
              <a:ahLst/>
              <a:cxnLst/>
              <a:rect l="l" t="t" r="r" b="b"/>
              <a:pathLst>
                <a:path w="327" h="330" extrusionOk="0">
                  <a:moveTo>
                    <a:pt x="326" y="165"/>
                  </a:moveTo>
                  <a:cubicBezTo>
                    <a:pt x="326" y="255"/>
                    <a:pt x="254" y="329"/>
                    <a:pt x="162" y="329"/>
                  </a:cubicBezTo>
                  <a:cubicBezTo>
                    <a:pt x="72" y="329"/>
                    <a:pt x="0" y="255"/>
                    <a:pt x="0" y="165"/>
                  </a:cubicBezTo>
                  <a:cubicBezTo>
                    <a:pt x="0" y="75"/>
                    <a:pt x="72" y="1"/>
                    <a:pt x="162" y="1"/>
                  </a:cubicBezTo>
                  <a:cubicBezTo>
                    <a:pt x="254" y="1"/>
                    <a:pt x="326" y="75"/>
                    <a:pt x="326"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099;p42">
              <a:extLst>
                <a:ext uri="{FF2B5EF4-FFF2-40B4-BE49-F238E27FC236}">
                  <a16:creationId xmlns:a16="http://schemas.microsoft.com/office/drawing/2014/main" id="{82068663-8002-E814-FA6D-8853840B508E}"/>
                </a:ext>
              </a:extLst>
            </p:cNvPr>
            <p:cNvSpPr/>
            <p:nvPr/>
          </p:nvSpPr>
          <p:spPr>
            <a:xfrm>
              <a:off x="5612135" y="3272345"/>
              <a:ext cx="10546" cy="10546"/>
            </a:xfrm>
            <a:custGeom>
              <a:avLst/>
              <a:gdLst/>
              <a:ahLst/>
              <a:cxnLst/>
              <a:rect l="l" t="t" r="r" b="b"/>
              <a:pathLst>
                <a:path w="330" h="330" extrusionOk="0">
                  <a:moveTo>
                    <a:pt x="327" y="163"/>
                  </a:moveTo>
                  <a:cubicBezTo>
                    <a:pt x="329" y="253"/>
                    <a:pt x="255" y="327"/>
                    <a:pt x="165" y="327"/>
                  </a:cubicBezTo>
                  <a:cubicBezTo>
                    <a:pt x="75" y="329"/>
                    <a:pt x="1" y="255"/>
                    <a:pt x="1" y="165"/>
                  </a:cubicBezTo>
                  <a:cubicBezTo>
                    <a:pt x="1" y="75"/>
                    <a:pt x="72" y="3"/>
                    <a:pt x="163" y="1"/>
                  </a:cubicBezTo>
                  <a:cubicBezTo>
                    <a:pt x="253" y="1"/>
                    <a:pt x="327" y="73"/>
                    <a:pt x="327" y="163"/>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100;p42">
              <a:extLst>
                <a:ext uri="{FF2B5EF4-FFF2-40B4-BE49-F238E27FC236}">
                  <a16:creationId xmlns:a16="http://schemas.microsoft.com/office/drawing/2014/main" id="{26998E9B-CD0C-3FBD-FF34-B1D12BA510F3}"/>
                </a:ext>
              </a:extLst>
            </p:cNvPr>
            <p:cNvSpPr/>
            <p:nvPr/>
          </p:nvSpPr>
          <p:spPr>
            <a:xfrm>
              <a:off x="5632620" y="3272153"/>
              <a:ext cx="10514" cy="10514"/>
            </a:xfrm>
            <a:custGeom>
              <a:avLst/>
              <a:gdLst/>
              <a:ahLst/>
              <a:cxnLst/>
              <a:rect l="l" t="t" r="r" b="b"/>
              <a:pathLst>
                <a:path w="329" h="329" extrusionOk="0">
                  <a:moveTo>
                    <a:pt x="326" y="164"/>
                  </a:moveTo>
                  <a:cubicBezTo>
                    <a:pt x="329" y="254"/>
                    <a:pt x="255" y="328"/>
                    <a:pt x="165" y="328"/>
                  </a:cubicBezTo>
                  <a:cubicBezTo>
                    <a:pt x="74" y="328"/>
                    <a:pt x="0" y="257"/>
                    <a:pt x="0" y="167"/>
                  </a:cubicBezTo>
                  <a:cubicBezTo>
                    <a:pt x="0" y="76"/>
                    <a:pt x="72" y="2"/>
                    <a:pt x="162" y="2"/>
                  </a:cubicBezTo>
                  <a:cubicBezTo>
                    <a:pt x="252" y="0"/>
                    <a:pt x="326" y="74"/>
                    <a:pt x="326"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101;p42">
              <a:extLst>
                <a:ext uri="{FF2B5EF4-FFF2-40B4-BE49-F238E27FC236}">
                  <a16:creationId xmlns:a16="http://schemas.microsoft.com/office/drawing/2014/main" id="{D9C3DAD7-56AD-83FA-70DE-782C44F489C8}"/>
                </a:ext>
              </a:extLst>
            </p:cNvPr>
            <p:cNvSpPr/>
            <p:nvPr/>
          </p:nvSpPr>
          <p:spPr>
            <a:xfrm>
              <a:off x="5653105" y="3271994"/>
              <a:ext cx="10450" cy="10450"/>
            </a:xfrm>
            <a:custGeom>
              <a:avLst/>
              <a:gdLst/>
              <a:ahLst/>
              <a:cxnLst/>
              <a:rect l="l" t="t" r="r" b="b"/>
              <a:pathLst>
                <a:path w="327" h="327" extrusionOk="0">
                  <a:moveTo>
                    <a:pt x="326" y="165"/>
                  </a:moveTo>
                  <a:cubicBezTo>
                    <a:pt x="326" y="255"/>
                    <a:pt x="254" y="327"/>
                    <a:pt x="162" y="327"/>
                  </a:cubicBezTo>
                  <a:cubicBezTo>
                    <a:pt x="72" y="327"/>
                    <a:pt x="0" y="255"/>
                    <a:pt x="0" y="165"/>
                  </a:cubicBezTo>
                  <a:cubicBezTo>
                    <a:pt x="0" y="74"/>
                    <a:pt x="72" y="0"/>
                    <a:pt x="162" y="0"/>
                  </a:cubicBezTo>
                  <a:cubicBezTo>
                    <a:pt x="254" y="0"/>
                    <a:pt x="326" y="74"/>
                    <a:pt x="326"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102;p42">
              <a:extLst>
                <a:ext uri="{FF2B5EF4-FFF2-40B4-BE49-F238E27FC236}">
                  <a16:creationId xmlns:a16="http://schemas.microsoft.com/office/drawing/2014/main" id="{1F626241-63D9-1A52-E5CE-2B514DABD01A}"/>
                </a:ext>
              </a:extLst>
            </p:cNvPr>
            <p:cNvSpPr/>
            <p:nvPr/>
          </p:nvSpPr>
          <p:spPr>
            <a:xfrm>
              <a:off x="5591810" y="3291520"/>
              <a:ext cx="10546" cy="10514"/>
            </a:xfrm>
            <a:custGeom>
              <a:avLst/>
              <a:gdLst/>
              <a:ahLst/>
              <a:cxnLst/>
              <a:rect l="l" t="t" r="r" b="b"/>
              <a:pathLst>
                <a:path w="330" h="329" extrusionOk="0">
                  <a:moveTo>
                    <a:pt x="327" y="164"/>
                  </a:moveTo>
                  <a:cubicBezTo>
                    <a:pt x="329" y="254"/>
                    <a:pt x="255" y="328"/>
                    <a:pt x="165" y="328"/>
                  </a:cubicBezTo>
                  <a:cubicBezTo>
                    <a:pt x="75" y="328"/>
                    <a:pt x="1" y="257"/>
                    <a:pt x="1" y="167"/>
                  </a:cubicBezTo>
                  <a:cubicBezTo>
                    <a:pt x="1" y="76"/>
                    <a:pt x="72" y="2"/>
                    <a:pt x="163" y="2"/>
                  </a:cubicBezTo>
                  <a:cubicBezTo>
                    <a:pt x="253" y="0"/>
                    <a:pt x="327" y="74"/>
                    <a:pt x="327" y="164"/>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103;p42">
              <a:extLst>
                <a:ext uri="{FF2B5EF4-FFF2-40B4-BE49-F238E27FC236}">
                  <a16:creationId xmlns:a16="http://schemas.microsoft.com/office/drawing/2014/main" id="{435CA079-7FC7-E5BA-5A61-BF02DBE3F3FF}"/>
                </a:ext>
              </a:extLst>
            </p:cNvPr>
            <p:cNvSpPr/>
            <p:nvPr/>
          </p:nvSpPr>
          <p:spPr>
            <a:xfrm>
              <a:off x="5612295" y="3291360"/>
              <a:ext cx="10514" cy="10514"/>
            </a:xfrm>
            <a:custGeom>
              <a:avLst/>
              <a:gdLst/>
              <a:ahLst/>
              <a:cxnLst/>
              <a:rect l="l" t="t" r="r" b="b"/>
              <a:pathLst>
                <a:path w="329" h="329" extrusionOk="0">
                  <a:moveTo>
                    <a:pt x="326" y="162"/>
                  </a:moveTo>
                  <a:cubicBezTo>
                    <a:pt x="329" y="253"/>
                    <a:pt x="255" y="327"/>
                    <a:pt x="165" y="327"/>
                  </a:cubicBezTo>
                  <a:cubicBezTo>
                    <a:pt x="74" y="329"/>
                    <a:pt x="3" y="255"/>
                    <a:pt x="0" y="165"/>
                  </a:cubicBezTo>
                  <a:cubicBezTo>
                    <a:pt x="0" y="74"/>
                    <a:pt x="72" y="3"/>
                    <a:pt x="162" y="0"/>
                  </a:cubicBezTo>
                  <a:cubicBezTo>
                    <a:pt x="252" y="0"/>
                    <a:pt x="326" y="72"/>
                    <a:pt x="326"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104;p42">
              <a:extLst>
                <a:ext uri="{FF2B5EF4-FFF2-40B4-BE49-F238E27FC236}">
                  <a16:creationId xmlns:a16="http://schemas.microsoft.com/office/drawing/2014/main" id="{AC77EBD0-DABB-EA1E-ABC5-5702F61C9CC5}"/>
                </a:ext>
              </a:extLst>
            </p:cNvPr>
            <p:cNvSpPr/>
            <p:nvPr/>
          </p:nvSpPr>
          <p:spPr>
            <a:xfrm>
              <a:off x="5632748" y="3291136"/>
              <a:ext cx="10546" cy="10514"/>
            </a:xfrm>
            <a:custGeom>
              <a:avLst/>
              <a:gdLst/>
              <a:ahLst/>
              <a:cxnLst/>
              <a:rect l="l" t="t" r="r" b="b"/>
              <a:pathLst>
                <a:path w="330" h="329" extrusionOk="0">
                  <a:moveTo>
                    <a:pt x="327" y="165"/>
                  </a:moveTo>
                  <a:cubicBezTo>
                    <a:pt x="329" y="255"/>
                    <a:pt x="255" y="329"/>
                    <a:pt x="165" y="329"/>
                  </a:cubicBezTo>
                  <a:cubicBezTo>
                    <a:pt x="75" y="329"/>
                    <a:pt x="3" y="257"/>
                    <a:pt x="1" y="167"/>
                  </a:cubicBezTo>
                  <a:cubicBezTo>
                    <a:pt x="1" y="77"/>
                    <a:pt x="73" y="3"/>
                    <a:pt x="163" y="3"/>
                  </a:cubicBezTo>
                  <a:cubicBezTo>
                    <a:pt x="253" y="0"/>
                    <a:pt x="327" y="74"/>
                    <a:pt x="327"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105;p42">
              <a:extLst>
                <a:ext uri="{FF2B5EF4-FFF2-40B4-BE49-F238E27FC236}">
                  <a16:creationId xmlns:a16="http://schemas.microsoft.com/office/drawing/2014/main" id="{F3F9E063-66BA-2FAE-FAB2-99433A30BA70}"/>
                </a:ext>
              </a:extLst>
            </p:cNvPr>
            <p:cNvSpPr/>
            <p:nvPr/>
          </p:nvSpPr>
          <p:spPr>
            <a:xfrm>
              <a:off x="5653233" y="3290976"/>
              <a:ext cx="10450" cy="10546"/>
            </a:xfrm>
            <a:custGeom>
              <a:avLst/>
              <a:gdLst/>
              <a:ahLst/>
              <a:cxnLst/>
              <a:rect l="l" t="t" r="r" b="b"/>
              <a:pathLst>
                <a:path w="327" h="330" extrusionOk="0">
                  <a:moveTo>
                    <a:pt x="327" y="165"/>
                  </a:moveTo>
                  <a:cubicBezTo>
                    <a:pt x="327" y="255"/>
                    <a:pt x="255" y="329"/>
                    <a:pt x="165" y="329"/>
                  </a:cubicBezTo>
                  <a:cubicBezTo>
                    <a:pt x="75" y="329"/>
                    <a:pt x="1" y="255"/>
                    <a:pt x="1" y="165"/>
                  </a:cubicBezTo>
                  <a:cubicBezTo>
                    <a:pt x="1" y="75"/>
                    <a:pt x="75" y="1"/>
                    <a:pt x="165" y="1"/>
                  </a:cubicBezTo>
                  <a:cubicBezTo>
                    <a:pt x="255" y="1"/>
                    <a:pt x="327" y="75"/>
                    <a:pt x="327"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106;p42">
              <a:extLst>
                <a:ext uri="{FF2B5EF4-FFF2-40B4-BE49-F238E27FC236}">
                  <a16:creationId xmlns:a16="http://schemas.microsoft.com/office/drawing/2014/main" id="{4B2019B3-EFB7-757B-3796-B3072C9763BA}"/>
                </a:ext>
              </a:extLst>
            </p:cNvPr>
            <p:cNvSpPr/>
            <p:nvPr/>
          </p:nvSpPr>
          <p:spPr>
            <a:xfrm>
              <a:off x="5591970" y="3310502"/>
              <a:ext cx="10514" cy="10514"/>
            </a:xfrm>
            <a:custGeom>
              <a:avLst/>
              <a:gdLst/>
              <a:ahLst/>
              <a:cxnLst/>
              <a:rect l="l" t="t" r="r" b="b"/>
              <a:pathLst>
                <a:path w="329" h="329" extrusionOk="0">
                  <a:moveTo>
                    <a:pt x="329" y="165"/>
                  </a:moveTo>
                  <a:cubicBezTo>
                    <a:pt x="329" y="255"/>
                    <a:pt x="257" y="327"/>
                    <a:pt x="167" y="329"/>
                  </a:cubicBezTo>
                  <a:cubicBezTo>
                    <a:pt x="77" y="329"/>
                    <a:pt x="3" y="257"/>
                    <a:pt x="0" y="167"/>
                  </a:cubicBezTo>
                  <a:cubicBezTo>
                    <a:pt x="0" y="77"/>
                    <a:pt x="72" y="3"/>
                    <a:pt x="162" y="3"/>
                  </a:cubicBezTo>
                  <a:cubicBezTo>
                    <a:pt x="252" y="0"/>
                    <a:pt x="326" y="74"/>
                    <a:pt x="329" y="165"/>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107;p42">
              <a:extLst>
                <a:ext uri="{FF2B5EF4-FFF2-40B4-BE49-F238E27FC236}">
                  <a16:creationId xmlns:a16="http://schemas.microsoft.com/office/drawing/2014/main" id="{093B6305-71B4-8D45-68F2-6520AA657AB0}"/>
                </a:ext>
              </a:extLst>
            </p:cNvPr>
            <p:cNvSpPr/>
            <p:nvPr/>
          </p:nvSpPr>
          <p:spPr>
            <a:xfrm>
              <a:off x="5612423" y="3310343"/>
              <a:ext cx="10546" cy="10546"/>
            </a:xfrm>
            <a:custGeom>
              <a:avLst/>
              <a:gdLst/>
              <a:ahLst/>
              <a:cxnLst/>
              <a:rect l="l" t="t" r="r" b="b"/>
              <a:pathLst>
                <a:path w="330" h="330" extrusionOk="0">
                  <a:moveTo>
                    <a:pt x="329" y="163"/>
                  </a:moveTo>
                  <a:cubicBezTo>
                    <a:pt x="329" y="253"/>
                    <a:pt x="258" y="327"/>
                    <a:pt x="167" y="329"/>
                  </a:cubicBezTo>
                  <a:cubicBezTo>
                    <a:pt x="77" y="329"/>
                    <a:pt x="3" y="258"/>
                    <a:pt x="1" y="167"/>
                  </a:cubicBezTo>
                  <a:cubicBezTo>
                    <a:pt x="1" y="77"/>
                    <a:pt x="73" y="3"/>
                    <a:pt x="163" y="1"/>
                  </a:cubicBezTo>
                  <a:cubicBezTo>
                    <a:pt x="255" y="1"/>
                    <a:pt x="327" y="73"/>
                    <a:pt x="329" y="163"/>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108;p42">
              <a:extLst>
                <a:ext uri="{FF2B5EF4-FFF2-40B4-BE49-F238E27FC236}">
                  <a16:creationId xmlns:a16="http://schemas.microsoft.com/office/drawing/2014/main" id="{1660AF9B-DC74-5980-35E3-735CA73ACE7D}"/>
                </a:ext>
              </a:extLst>
            </p:cNvPr>
            <p:cNvSpPr/>
            <p:nvPr/>
          </p:nvSpPr>
          <p:spPr>
            <a:xfrm>
              <a:off x="5632908" y="3310215"/>
              <a:ext cx="10546" cy="10450"/>
            </a:xfrm>
            <a:custGeom>
              <a:avLst/>
              <a:gdLst/>
              <a:ahLst/>
              <a:cxnLst/>
              <a:rect l="l" t="t" r="r" b="b"/>
              <a:pathLst>
                <a:path w="330" h="327" extrusionOk="0">
                  <a:moveTo>
                    <a:pt x="329" y="162"/>
                  </a:moveTo>
                  <a:cubicBezTo>
                    <a:pt x="329" y="252"/>
                    <a:pt x="257" y="326"/>
                    <a:pt x="167" y="326"/>
                  </a:cubicBezTo>
                  <a:cubicBezTo>
                    <a:pt x="77" y="326"/>
                    <a:pt x="3" y="255"/>
                    <a:pt x="1" y="164"/>
                  </a:cubicBezTo>
                  <a:cubicBezTo>
                    <a:pt x="1" y="74"/>
                    <a:pt x="72" y="0"/>
                    <a:pt x="163" y="0"/>
                  </a:cubicBezTo>
                  <a:cubicBezTo>
                    <a:pt x="253" y="0"/>
                    <a:pt x="327"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109;p42">
              <a:extLst>
                <a:ext uri="{FF2B5EF4-FFF2-40B4-BE49-F238E27FC236}">
                  <a16:creationId xmlns:a16="http://schemas.microsoft.com/office/drawing/2014/main" id="{50163CA3-E392-065F-2364-8059584B4894}"/>
                </a:ext>
              </a:extLst>
            </p:cNvPr>
            <p:cNvSpPr/>
            <p:nvPr/>
          </p:nvSpPr>
          <p:spPr>
            <a:xfrm>
              <a:off x="5653392" y="3309991"/>
              <a:ext cx="10514" cy="10514"/>
            </a:xfrm>
            <a:custGeom>
              <a:avLst/>
              <a:gdLst/>
              <a:ahLst/>
              <a:cxnLst/>
              <a:rect l="l" t="t" r="r" b="b"/>
              <a:pathLst>
                <a:path w="329" h="329" extrusionOk="0">
                  <a:moveTo>
                    <a:pt x="329" y="162"/>
                  </a:moveTo>
                  <a:cubicBezTo>
                    <a:pt x="329" y="252"/>
                    <a:pt x="257" y="326"/>
                    <a:pt x="167" y="329"/>
                  </a:cubicBezTo>
                  <a:cubicBezTo>
                    <a:pt x="77" y="329"/>
                    <a:pt x="3" y="257"/>
                    <a:pt x="0" y="167"/>
                  </a:cubicBezTo>
                  <a:cubicBezTo>
                    <a:pt x="0" y="77"/>
                    <a:pt x="72" y="3"/>
                    <a:pt x="162" y="0"/>
                  </a:cubicBezTo>
                  <a:cubicBezTo>
                    <a:pt x="252" y="0"/>
                    <a:pt x="326" y="72"/>
                    <a:pt x="329" y="162"/>
                  </a:cubicBez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TextBox 453">
            <a:extLst>
              <a:ext uri="{FF2B5EF4-FFF2-40B4-BE49-F238E27FC236}">
                <a16:creationId xmlns:a16="http://schemas.microsoft.com/office/drawing/2014/main" id="{2B06BA71-9AD3-8928-EF86-C870BB134D5C}"/>
              </a:ext>
            </a:extLst>
          </p:cNvPr>
          <p:cNvSpPr txBox="1"/>
          <p:nvPr/>
        </p:nvSpPr>
        <p:spPr>
          <a:xfrm>
            <a:off x="2124929" y="4944047"/>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80815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696771" y="353568"/>
            <a:ext cx="7363864" cy="7456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Q6: Write query to return the email, first name, last name, &amp; Genre of all Rock Music listeners. Return your list ordered alphabetically by email starting with A.</a:t>
            </a:r>
            <a:endParaRPr sz="1100" dirty="0"/>
          </a:p>
        </p:txBody>
      </p:sp>
      <p:grpSp>
        <p:nvGrpSpPr>
          <p:cNvPr id="420" name="Google Shape;420;p29"/>
          <p:cNvGrpSpPr/>
          <p:nvPr/>
        </p:nvGrpSpPr>
        <p:grpSpPr>
          <a:xfrm rot="-822915">
            <a:off x="270981" y="493109"/>
            <a:ext cx="377927" cy="260602"/>
            <a:chOff x="3014874" y="647498"/>
            <a:chExt cx="377921" cy="260598"/>
          </a:xfrm>
        </p:grpSpPr>
        <p:sp>
          <p:nvSpPr>
            <p:cNvPr id="421" name="Google Shape;421;p29"/>
            <p:cNvSpPr/>
            <p:nvPr/>
          </p:nvSpPr>
          <p:spPr>
            <a:xfrm>
              <a:off x="3014874" y="647498"/>
              <a:ext cx="199756" cy="188837"/>
            </a:xfrm>
            <a:custGeom>
              <a:avLst/>
              <a:gdLst/>
              <a:ahLst/>
              <a:cxnLst/>
              <a:rect l="l" t="t" r="r" b="b"/>
              <a:pathLst>
                <a:path w="3875" h="3663" extrusionOk="0">
                  <a:moveTo>
                    <a:pt x="3690" y="0"/>
                  </a:moveTo>
                  <a:lnTo>
                    <a:pt x="1712" y="3002"/>
                  </a:lnTo>
                  <a:cubicBezTo>
                    <a:pt x="1611" y="2804"/>
                    <a:pt x="1375" y="2623"/>
                    <a:pt x="1072" y="2538"/>
                  </a:cubicBezTo>
                  <a:cubicBezTo>
                    <a:pt x="953" y="2504"/>
                    <a:pt x="835" y="2488"/>
                    <a:pt x="725" y="2488"/>
                  </a:cubicBezTo>
                  <a:cubicBezTo>
                    <a:pt x="407" y="2488"/>
                    <a:pt x="147" y="2619"/>
                    <a:pt x="84" y="2841"/>
                  </a:cubicBezTo>
                  <a:cubicBezTo>
                    <a:pt x="1" y="3137"/>
                    <a:pt x="306" y="3484"/>
                    <a:pt x="766" y="3613"/>
                  </a:cubicBezTo>
                  <a:cubicBezTo>
                    <a:pt x="886" y="3647"/>
                    <a:pt x="1004" y="3663"/>
                    <a:pt x="1115" y="3663"/>
                  </a:cubicBezTo>
                  <a:cubicBezTo>
                    <a:pt x="1379" y="3663"/>
                    <a:pt x="1601" y="3573"/>
                    <a:pt x="1705" y="3417"/>
                  </a:cubicBezTo>
                  <a:lnTo>
                    <a:pt x="3875" y="123"/>
                  </a:lnTo>
                  <a:lnTo>
                    <a:pt x="3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193039" y="721063"/>
              <a:ext cx="199756" cy="187032"/>
            </a:xfrm>
            <a:custGeom>
              <a:avLst/>
              <a:gdLst/>
              <a:ahLst/>
              <a:cxnLst/>
              <a:rect l="l" t="t" r="r" b="b"/>
              <a:pathLst>
                <a:path w="3875" h="3628" extrusionOk="0">
                  <a:moveTo>
                    <a:pt x="3666" y="0"/>
                  </a:moveTo>
                  <a:lnTo>
                    <a:pt x="1712" y="2968"/>
                  </a:lnTo>
                  <a:cubicBezTo>
                    <a:pt x="1612" y="2769"/>
                    <a:pt x="1376" y="2589"/>
                    <a:pt x="1071" y="2503"/>
                  </a:cubicBezTo>
                  <a:cubicBezTo>
                    <a:pt x="952" y="2469"/>
                    <a:pt x="834" y="2453"/>
                    <a:pt x="723" y="2453"/>
                  </a:cubicBezTo>
                  <a:cubicBezTo>
                    <a:pt x="406" y="2453"/>
                    <a:pt x="147" y="2584"/>
                    <a:pt x="86" y="2804"/>
                  </a:cubicBezTo>
                  <a:cubicBezTo>
                    <a:pt x="0" y="3102"/>
                    <a:pt x="306" y="3447"/>
                    <a:pt x="768" y="3578"/>
                  </a:cubicBezTo>
                  <a:cubicBezTo>
                    <a:pt x="887" y="3612"/>
                    <a:pt x="1005" y="3628"/>
                    <a:pt x="1115" y="3628"/>
                  </a:cubicBezTo>
                  <a:cubicBezTo>
                    <a:pt x="1378" y="3628"/>
                    <a:pt x="1601" y="3538"/>
                    <a:pt x="1705" y="3380"/>
                  </a:cubicBezTo>
                  <a:lnTo>
                    <a:pt x="1705" y="3382"/>
                  </a:lnTo>
                  <a:lnTo>
                    <a:pt x="3874" y="88"/>
                  </a:lnTo>
                  <a:lnTo>
                    <a:pt x="3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197318" y="647498"/>
              <a:ext cx="195478" cy="91506"/>
            </a:xfrm>
            <a:custGeom>
              <a:avLst/>
              <a:gdLst/>
              <a:ahLst/>
              <a:cxnLst/>
              <a:rect l="l" t="t" r="r" b="b"/>
              <a:pathLst>
                <a:path w="3792" h="1775" extrusionOk="0">
                  <a:moveTo>
                    <a:pt x="151" y="0"/>
                  </a:moveTo>
                  <a:lnTo>
                    <a:pt x="0" y="229"/>
                  </a:lnTo>
                  <a:lnTo>
                    <a:pt x="3622" y="1774"/>
                  </a:lnTo>
                  <a:lnTo>
                    <a:pt x="3791" y="1515"/>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182419" y="670284"/>
              <a:ext cx="195478" cy="91351"/>
            </a:xfrm>
            <a:custGeom>
              <a:avLst/>
              <a:gdLst/>
              <a:ahLst/>
              <a:cxnLst/>
              <a:rect l="l" t="t" r="r" b="b"/>
              <a:pathLst>
                <a:path w="3792" h="1772" extrusionOk="0">
                  <a:moveTo>
                    <a:pt x="151" y="0"/>
                  </a:moveTo>
                  <a:lnTo>
                    <a:pt x="0" y="227"/>
                  </a:lnTo>
                  <a:lnTo>
                    <a:pt x="3620" y="1772"/>
                  </a:lnTo>
                  <a:lnTo>
                    <a:pt x="3791" y="1513"/>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9"/>
          <p:cNvGrpSpPr/>
          <p:nvPr/>
        </p:nvGrpSpPr>
        <p:grpSpPr>
          <a:xfrm rot="-1258228">
            <a:off x="106712" y="130179"/>
            <a:ext cx="347061" cy="257012"/>
            <a:chOff x="8593776" y="2443250"/>
            <a:chExt cx="347048" cy="257002"/>
          </a:xfrm>
        </p:grpSpPr>
        <p:sp>
          <p:nvSpPr>
            <p:cNvPr id="426" name="Google Shape;426;p29"/>
            <p:cNvSpPr/>
            <p:nvPr/>
          </p:nvSpPr>
          <p:spPr>
            <a:xfrm>
              <a:off x="8752011" y="24432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8891026" y="2613798"/>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8593776" y="2656278"/>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6;p29">
            <a:extLst>
              <a:ext uri="{FF2B5EF4-FFF2-40B4-BE49-F238E27FC236}">
                <a16:creationId xmlns:a16="http://schemas.microsoft.com/office/drawing/2014/main" id="{87049DC6-3BF3-462D-7C28-1E8D86090BEE}"/>
              </a:ext>
            </a:extLst>
          </p:cNvPr>
          <p:cNvSpPr txBox="1">
            <a:spLocks/>
          </p:cNvSpPr>
          <p:nvPr/>
        </p:nvSpPr>
        <p:spPr>
          <a:xfrm>
            <a:off x="188113" y="1101916"/>
            <a:ext cx="1110093"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r>
              <a:rPr lang="en-US" sz="1800" dirty="0">
                <a:solidFill>
                  <a:srgbClr val="D96528"/>
                </a:solidFill>
              </a:rPr>
              <a:t>Query:</a:t>
            </a:r>
          </a:p>
        </p:txBody>
      </p:sp>
      <p:sp>
        <p:nvSpPr>
          <p:cNvPr id="11" name="Google Shape;376;p29">
            <a:extLst>
              <a:ext uri="{FF2B5EF4-FFF2-40B4-BE49-F238E27FC236}">
                <a16:creationId xmlns:a16="http://schemas.microsoft.com/office/drawing/2014/main" id="{6C72C3D1-A636-A207-5A3B-DD870BC6F078}"/>
              </a:ext>
            </a:extLst>
          </p:cNvPr>
          <p:cNvSpPr txBox="1">
            <a:spLocks/>
          </p:cNvSpPr>
          <p:nvPr/>
        </p:nvSpPr>
        <p:spPr>
          <a:xfrm>
            <a:off x="5711504" y="2923976"/>
            <a:ext cx="1917252" cy="419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500"/>
              <a:buFont typeface="Audiowide"/>
              <a:buNone/>
              <a:defRPr sz="2500" b="0" i="0" u="none" strike="noStrike" cap="none">
                <a:solidFill>
                  <a:schemeClr val="dk1"/>
                </a:solidFill>
                <a:latin typeface="Audiowide"/>
                <a:ea typeface="Audiowide"/>
                <a:cs typeface="Audiowide"/>
                <a:sym typeface="Audiowide"/>
              </a:defRPr>
            </a:lvl9pPr>
          </a:lstStyle>
          <a:p>
            <a:pPr algn="r"/>
            <a:r>
              <a:rPr lang="en-US" sz="1600" dirty="0">
                <a:solidFill>
                  <a:srgbClr val="D96528"/>
                </a:solidFill>
              </a:rPr>
              <a:t>Data Output:</a:t>
            </a:r>
          </a:p>
        </p:txBody>
      </p:sp>
      <p:grpSp>
        <p:nvGrpSpPr>
          <p:cNvPr id="431" name="Group 430">
            <a:extLst>
              <a:ext uri="{FF2B5EF4-FFF2-40B4-BE49-F238E27FC236}">
                <a16:creationId xmlns:a16="http://schemas.microsoft.com/office/drawing/2014/main" id="{31C89C51-5DD0-C5EC-EAC7-B6CBFDCB4E52}"/>
              </a:ext>
            </a:extLst>
          </p:cNvPr>
          <p:cNvGrpSpPr/>
          <p:nvPr/>
        </p:nvGrpSpPr>
        <p:grpSpPr>
          <a:xfrm>
            <a:off x="1231206" y="4479814"/>
            <a:ext cx="441867" cy="712918"/>
            <a:chOff x="322881" y="4128359"/>
            <a:chExt cx="441867" cy="712918"/>
          </a:xfrm>
        </p:grpSpPr>
        <p:sp>
          <p:nvSpPr>
            <p:cNvPr id="432" name="Google Shape;539;p31">
              <a:extLst>
                <a:ext uri="{FF2B5EF4-FFF2-40B4-BE49-F238E27FC236}">
                  <a16:creationId xmlns:a16="http://schemas.microsoft.com/office/drawing/2014/main" id="{026E4896-76E7-6C68-A68C-565D22837CED}"/>
                </a:ext>
              </a:extLst>
            </p:cNvPr>
            <p:cNvSpPr/>
            <p:nvPr/>
          </p:nvSpPr>
          <p:spPr>
            <a:xfrm flipH="1">
              <a:off x="630706" y="4569950"/>
              <a:ext cx="84233" cy="74287"/>
            </a:xfrm>
            <a:custGeom>
              <a:avLst/>
              <a:gdLst/>
              <a:ahLst/>
              <a:cxnLst/>
              <a:rect l="l" t="t" r="r" b="b"/>
              <a:pathLst>
                <a:path w="1634" h="1441" extrusionOk="0">
                  <a:moveTo>
                    <a:pt x="817" y="0"/>
                  </a:moveTo>
                  <a:cubicBezTo>
                    <a:pt x="594" y="0"/>
                    <a:pt x="374" y="104"/>
                    <a:pt x="234" y="299"/>
                  </a:cubicBezTo>
                  <a:cubicBezTo>
                    <a:pt x="1" y="621"/>
                    <a:pt x="73" y="1072"/>
                    <a:pt x="394" y="1303"/>
                  </a:cubicBezTo>
                  <a:cubicBezTo>
                    <a:pt x="523" y="1396"/>
                    <a:pt x="671" y="1440"/>
                    <a:pt x="817" y="1440"/>
                  </a:cubicBezTo>
                  <a:cubicBezTo>
                    <a:pt x="1040" y="1440"/>
                    <a:pt x="1259" y="1337"/>
                    <a:pt x="1400" y="1143"/>
                  </a:cubicBezTo>
                  <a:cubicBezTo>
                    <a:pt x="1634" y="820"/>
                    <a:pt x="1560" y="371"/>
                    <a:pt x="1238" y="137"/>
                  </a:cubicBezTo>
                  <a:cubicBezTo>
                    <a:pt x="1111" y="45"/>
                    <a:pt x="963" y="0"/>
                    <a:pt x="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0;p31">
              <a:extLst>
                <a:ext uri="{FF2B5EF4-FFF2-40B4-BE49-F238E27FC236}">
                  <a16:creationId xmlns:a16="http://schemas.microsoft.com/office/drawing/2014/main" id="{EEEA85D4-E899-BA36-A7BC-A98458F31BBF}"/>
                </a:ext>
              </a:extLst>
            </p:cNvPr>
            <p:cNvSpPr/>
            <p:nvPr/>
          </p:nvSpPr>
          <p:spPr>
            <a:xfrm flipH="1">
              <a:off x="521826" y="4753373"/>
              <a:ext cx="49797" cy="43923"/>
            </a:xfrm>
            <a:custGeom>
              <a:avLst/>
              <a:gdLst/>
              <a:ahLst/>
              <a:cxnLst/>
              <a:rect l="l" t="t" r="r" b="b"/>
              <a:pathLst>
                <a:path w="966" h="852" extrusionOk="0">
                  <a:moveTo>
                    <a:pt x="483" y="1"/>
                  </a:moveTo>
                  <a:cubicBezTo>
                    <a:pt x="351" y="1"/>
                    <a:pt x="221" y="61"/>
                    <a:pt x="137" y="176"/>
                  </a:cubicBezTo>
                  <a:cubicBezTo>
                    <a:pt x="1" y="368"/>
                    <a:pt x="43" y="634"/>
                    <a:pt x="232" y="770"/>
                  </a:cubicBezTo>
                  <a:cubicBezTo>
                    <a:pt x="308" y="825"/>
                    <a:pt x="396" y="852"/>
                    <a:pt x="482" y="852"/>
                  </a:cubicBezTo>
                  <a:cubicBezTo>
                    <a:pt x="614" y="852"/>
                    <a:pt x="744" y="790"/>
                    <a:pt x="827" y="675"/>
                  </a:cubicBezTo>
                  <a:cubicBezTo>
                    <a:pt x="965" y="486"/>
                    <a:pt x="921" y="220"/>
                    <a:pt x="732" y="81"/>
                  </a:cubicBezTo>
                  <a:cubicBezTo>
                    <a:pt x="657" y="27"/>
                    <a:pt x="569"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1;p31">
              <a:extLst>
                <a:ext uri="{FF2B5EF4-FFF2-40B4-BE49-F238E27FC236}">
                  <a16:creationId xmlns:a16="http://schemas.microsoft.com/office/drawing/2014/main" id="{8D4A5539-7E64-8343-F239-084D954043A1}"/>
                </a:ext>
              </a:extLst>
            </p:cNvPr>
            <p:cNvSpPr/>
            <p:nvPr/>
          </p:nvSpPr>
          <p:spPr>
            <a:xfrm flipH="1">
              <a:off x="714951" y="4797303"/>
              <a:ext cx="49797" cy="43974"/>
            </a:xfrm>
            <a:custGeom>
              <a:avLst/>
              <a:gdLst/>
              <a:ahLst/>
              <a:cxnLst/>
              <a:rect l="l" t="t" r="r" b="b"/>
              <a:pathLst>
                <a:path w="966" h="853" extrusionOk="0">
                  <a:moveTo>
                    <a:pt x="482" y="1"/>
                  </a:moveTo>
                  <a:cubicBezTo>
                    <a:pt x="351" y="1"/>
                    <a:pt x="221" y="62"/>
                    <a:pt x="137" y="178"/>
                  </a:cubicBezTo>
                  <a:cubicBezTo>
                    <a:pt x="1" y="367"/>
                    <a:pt x="42" y="633"/>
                    <a:pt x="234" y="772"/>
                  </a:cubicBezTo>
                  <a:cubicBezTo>
                    <a:pt x="309" y="826"/>
                    <a:pt x="396" y="852"/>
                    <a:pt x="483" y="852"/>
                  </a:cubicBezTo>
                  <a:cubicBezTo>
                    <a:pt x="615" y="852"/>
                    <a:pt x="745" y="791"/>
                    <a:pt x="829" y="675"/>
                  </a:cubicBezTo>
                  <a:cubicBezTo>
                    <a:pt x="965" y="485"/>
                    <a:pt x="924" y="219"/>
                    <a:pt x="732" y="83"/>
                  </a:cubicBezTo>
                  <a:cubicBezTo>
                    <a:pt x="656" y="28"/>
                    <a:pt x="569"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542;p31">
              <a:extLst>
                <a:ext uri="{FF2B5EF4-FFF2-40B4-BE49-F238E27FC236}">
                  <a16:creationId xmlns:a16="http://schemas.microsoft.com/office/drawing/2014/main" id="{1990E9A2-173A-140D-BEC7-FD3BBEC7BE90}"/>
                </a:ext>
              </a:extLst>
            </p:cNvPr>
            <p:cNvGrpSpPr/>
            <p:nvPr/>
          </p:nvGrpSpPr>
          <p:grpSpPr>
            <a:xfrm>
              <a:off x="322881" y="4128359"/>
              <a:ext cx="198937" cy="248225"/>
              <a:chOff x="4391681" y="1672309"/>
              <a:chExt cx="198937" cy="248225"/>
            </a:xfrm>
          </p:grpSpPr>
          <p:sp>
            <p:nvSpPr>
              <p:cNvPr id="436" name="Google Shape;543;p31">
                <a:extLst>
                  <a:ext uri="{FF2B5EF4-FFF2-40B4-BE49-F238E27FC236}">
                    <a16:creationId xmlns:a16="http://schemas.microsoft.com/office/drawing/2014/main" id="{3E9EFB64-E9C7-B2A3-0E4D-B7F1CED24947}"/>
                  </a:ext>
                </a:extLst>
              </p:cNvPr>
              <p:cNvSpPr/>
              <p:nvPr/>
            </p:nvSpPr>
            <p:spPr>
              <a:xfrm>
                <a:off x="4391681" y="1672309"/>
                <a:ext cx="139700" cy="248225"/>
              </a:xfrm>
              <a:custGeom>
                <a:avLst/>
                <a:gdLst/>
                <a:ahLst/>
                <a:cxnLst/>
                <a:rect l="l" t="t" r="r" b="b"/>
                <a:pathLst>
                  <a:path w="2710" h="4815" extrusionOk="0">
                    <a:moveTo>
                      <a:pt x="2473" y="1"/>
                    </a:moveTo>
                    <a:lnTo>
                      <a:pt x="1731" y="3808"/>
                    </a:lnTo>
                    <a:cubicBezTo>
                      <a:pt x="1578" y="3677"/>
                      <a:pt x="1338" y="3597"/>
                      <a:pt x="1064" y="3597"/>
                    </a:cubicBezTo>
                    <a:cubicBezTo>
                      <a:pt x="1010" y="3597"/>
                      <a:pt x="955" y="3600"/>
                      <a:pt x="898" y="3607"/>
                    </a:cubicBezTo>
                    <a:cubicBezTo>
                      <a:pt x="385" y="3664"/>
                      <a:pt x="1" y="3981"/>
                      <a:pt x="38" y="4312"/>
                    </a:cubicBezTo>
                    <a:cubicBezTo>
                      <a:pt x="73" y="4606"/>
                      <a:pt x="430" y="4814"/>
                      <a:pt x="870" y="4814"/>
                    </a:cubicBezTo>
                    <a:cubicBezTo>
                      <a:pt x="925" y="4814"/>
                      <a:pt x="980" y="4811"/>
                      <a:pt x="1037" y="4805"/>
                    </a:cubicBezTo>
                    <a:cubicBezTo>
                      <a:pt x="1486" y="4754"/>
                      <a:pt x="1837" y="4506"/>
                      <a:pt x="1893" y="4224"/>
                    </a:cubicBezTo>
                    <a:lnTo>
                      <a:pt x="2709" y="47"/>
                    </a:lnTo>
                    <a:lnTo>
                      <a:pt x="2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4;p31">
                <a:extLst>
                  <a:ext uri="{FF2B5EF4-FFF2-40B4-BE49-F238E27FC236}">
                    <a16:creationId xmlns:a16="http://schemas.microsoft.com/office/drawing/2014/main" id="{995F8734-8A6E-56EC-FD3A-ABFA709E3E10}"/>
                  </a:ext>
                </a:extLst>
              </p:cNvPr>
              <p:cNvSpPr/>
              <p:nvPr/>
            </p:nvSpPr>
            <p:spPr>
              <a:xfrm>
                <a:off x="4524377" y="1674681"/>
                <a:ext cx="66242" cy="105116"/>
              </a:xfrm>
              <a:custGeom>
                <a:avLst/>
                <a:gdLst/>
                <a:ahLst/>
                <a:cxnLst/>
                <a:rect l="l" t="t" r="r" b="b"/>
                <a:pathLst>
                  <a:path w="1285" h="2039" extrusionOk="0">
                    <a:moveTo>
                      <a:pt x="135" y="1"/>
                    </a:moveTo>
                    <a:cubicBezTo>
                      <a:pt x="135" y="1"/>
                      <a:pt x="135" y="1"/>
                      <a:pt x="135" y="2"/>
                    </a:cubicBezTo>
                    <a:lnTo>
                      <a:pt x="135" y="2"/>
                    </a:lnTo>
                    <a:lnTo>
                      <a:pt x="135" y="1"/>
                    </a:lnTo>
                    <a:close/>
                    <a:moveTo>
                      <a:pt x="135" y="2"/>
                    </a:moveTo>
                    <a:lnTo>
                      <a:pt x="77" y="302"/>
                    </a:lnTo>
                    <a:cubicBezTo>
                      <a:pt x="0" y="687"/>
                      <a:pt x="1181" y="1194"/>
                      <a:pt x="1051" y="1993"/>
                    </a:cubicBezTo>
                    <a:lnTo>
                      <a:pt x="1051" y="1993"/>
                    </a:lnTo>
                    <a:lnTo>
                      <a:pt x="1100" y="1740"/>
                    </a:lnTo>
                    <a:cubicBezTo>
                      <a:pt x="1285" y="913"/>
                      <a:pt x="60" y="395"/>
                      <a:pt x="135" y="2"/>
                    </a:cubicBezTo>
                    <a:close/>
                    <a:moveTo>
                      <a:pt x="1051" y="1993"/>
                    </a:moveTo>
                    <a:lnTo>
                      <a:pt x="1042" y="2039"/>
                    </a:lnTo>
                    <a:cubicBezTo>
                      <a:pt x="1045" y="2023"/>
                      <a:pt x="1048" y="2008"/>
                      <a:pt x="1051" y="19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5;p31">
                <a:extLst>
                  <a:ext uri="{FF2B5EF4-FFF2-40B4-BE49-F238E27FC236}">
                    <a16:creationId xmlns:a16="http://schemas.microsoft.com/office/drawing/2014/main" id="{1EBFB17D-415F-B3F1-6233-B5FCD65A4671}"/>
                  </a:ext>
                </a:extLst>
              </p:cNvPr>
              <p:cNvSpPr/>
              <p:nvPr/>
            </p:nvSpPr>
            <p:spPr>
              <a:xfrm>
                <a:off x="4517469" y="1710097"/>
                <a:ext cx="66242" cy="105219"/>
              </a:xfrm>
              <a:custGeom>
                <a:avLst/>
                <a:gdLst/>
                <a:ahLst/>
                <a:cxnLst/>
                <a:rect l="l" t="t" r="r" b="b"/>
                <a:pathLst>
                  <a:path w="1285" h="2041" extrusionOk="0">
                    <a:moveTo>
                      <a:pt x="135" y="1"/>
                    </a:moveTo>
                    <a:lnTo>
                      <a:pt x="75" y="302"/>
                    </a:lnTo>
                    <a:cubicBezTo>
                      <a:pt x="0" y="690"/>
                      <a:pt x="1181" y="1197"/>
                      <a:pt x="1050" y="1997"/>
                    </a:cubicBezTo>
                    <a:lnTo>
                      <a:pt x="1050" y="1997"/>
                    </a:lnTo>
                    <a:lnTo>
                      <a:pt x="1100" y="1740"/>
                    </a:lnTo>
                    <a:cubicBezTo>
                      <a:pt x="1285" y="915"/>
                      <a:pt x="59" y="396"/>
                      <a:pt x="135" y="1"/>
                    </a:cubicBezTo>
                    <a:close/>
                    <a:moveTo>
                      <a:pt x="1050" y="1997"/>
                    </a:moveTo>
                    <a:lnTo>
                      <a:pt x="1042" y="2041"/>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6;p31">
                <a:extLst>
                  <a:ext uri="{FF2B5EF4-FFF2-40B4-BE49-F238E27FC236}">
                    <a16:creationId xmlns:a16="http://schemas.microsoft.com/office/drawing/2014/main" id="{2DEA2DBE-A701-0AAA-4750-0C29905D99FC}"/>
                  </a:ext>
                </a:extLst>
              </p:cNvPr>
              <p:cNvSpPr/>
              <p:nvPr/>
            </p:nvSpPr>
            <p:spPr>
              <a:xfrm>
                <a:off x="4509942" y="1748762"/>
                <a:ext cx="66139" cy="105219"/>
              </a:xfrm>
              <a:custGeom>
                <a:avLst/>
                <a:gdLst/>
                <a:ahLst/>
                <a:cxnLst/>
                <a:rect l="l" t="t" r="r" b="b"/>
                <a:pathLst>
                  <a:path w="1283" h="2041" extrusionOk="0">
                    <a:moveTo>
                      <a:pt x="133" y="0"/>
                    </a:moveTo>
                    <a:lnTo>
                      <a:pt x="133" y="0"/>
                    </a:lnTo>
                    <a:cubicBezTo>
                      <a:pt x="133" y="0"/>
                      <a:pt x="133" y="0"/>
                      <a:pt x="133" y="1"/>
                    </a:cubicBezTo>
                    <a:lnTo>
                      <a:pt x="133" y="1"/>
                    </a:lnTo>
                    <a:lnTo>
                      <a:pt x="133" y="0"/>
                    </a:lnTo>
                    <a:close/>
                    <a:moveTo>
                      <a:pt x="133" y="1"/>
                    </a:moveTo>
                    <a:lnTo>
                      <a:pt x="75" y="301"/>
                    </a:lnTo>
                    <a:cubicBezTo>
                      <a:pt x="0" y="687"/>
                      <a:pt x="1182" y="1194"/>
                      <a:pt x="1050" y="1997"/>
                    </a:cubicBezTo>
                    <a:lnTo>
                      <a:pt x="1050" y="1997"/>
                    </a:lnTo>
                    <a:lnTo>
                      <a:pt x="1100" y="1740"/>
                    </a:lnTo>
                    <a:cubicBezTo>
                      <a:pt x="1283" y="914"/>
                      <a:pt x="57" y="396"/>
                      <a:pt x="133" y="1"/>
                    </a:cubicBezTo>
                    <a:close/>
                    <a:moveTo>
                      <a:pt x="1050" y="1997"/>
                    </a:moveTo>
                    <a:lnTo>
                      <a:pt x="1042" y="2040"/>
                    </a:lnTo>
                    <a:cubicBezTo>
                      <a:pt x="1045" y="2026"/>
                      <a:pt x="1048" y="2011"/>
                      <a:pt x="1050" y="19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A screen shot of a computer code&#10;&#10;Description automatically generated">
            <a:extLst>
              <a:ext uri="{FF2B5EF4-FFF2-40B4-BE49-F238E27FC236}">
                <a16:creationId xmlns:a16="http://schemas.microsoft.com/office/drawing/2014/main" id="{60646962-E6F7-C365-2D3E-8E595BF234F9}"/>
              </a:ext>
            </a:extLst>
          </p:cNvPr>
          <p:cNvPicPr>
            <a:picLocks noChangeAspect="1"/>
          </p:cNvPicPr>
          <p:nvPr/>
        </p:nvPicPr>
        <p:blipFill>
          <a:blip r:embed="rId3"/>
          <a:stretch>
            <a:fillRect/>
          </a:stretch>
        </p:blipFill>
        <p:spPr>
          <a:xfrm>
            <a:off x="245475" y="1523731"/>
            <a:ext cx="6520070" cy="1317886"/>
          </a:xfrm>
          <a:prstGeom prst="rect">
            <a:avLst/>
          </a:prstGeom>
          <a:effectLst>
            <a:glow rad="101600">
              <a:schemeClr val="accent1">
                <a:alpha val="40000"/>
              </a:schemeClr>
            </a:glow>
            <a:outerShdw blurRad="50800" dist="38100" dir="2700000" algn="tl" rotWithShape="0">
              <a:prstClr val="black">
                <a:alpha val="40000"/>
              </a:prstClr>
            </a:outerShdw>
          </a:effectLst>
        </p:spPr>
      </p:pic>
      <p:pic>
        <p:nvPicPr>
          <p:cNvPr id="7" name="Picture 6" descr="A screenshot of a computer&#10;&#10;Description automatically generated">
            <a:extLst>
              <a:ext uri="{FF2B5EF4-FFF2-40B4-BE49-F238E27FC236}">
                <a16:creationId xmlns:a16="http://schemas.microsoft.com/office/drawing/2014/main" id="{03735ED8-B16D-5C88-ACD3-725D6584DAF3}"/>
              </a:ext>
            </a:extLst>
          </p:cNvPr>
          <p:cNvPicPr>
            <a:picLocks noChangeAspect="1"/>
          </p:cNvPicPr>
          <p:nvPr/>
        </p:nvPicPr>
        <p:blipFill>
          <a:blip r:embed="rId4"/>
          <a:stretch>
            <a:fillRect/>
          </a:stretch>
        </p:blipFill>
        <p:spPr>
          <a:xfrm>
            <a:off x="3587469" y="3307800"/>
            <a:ext cx="4002865" cy="1687892"/>
          </a:xfrm>
          <a:prstGeom prst="rect">
            <a:avLst/>
          </a:prstGeom>
          <a:effectLst>
            <a:glow rad="101600">
              <a:schemeClr val="accent1">
                <a:alpha val="40000"/>
              </a:schemeClr>
            </a:glow>
            <a:outerShdw blurRad="50800" dist="38100" dir="2700000" algn="tl" rotWithShape="0">
              <a:prstClr val="black">
                <a:alpha val="40000"/>
              </a:prstClr>
            </a:outerShdw>
          </a:effectLst>
        </p:spPr>
      </p:pic>
      <p:grpSp>
        <p:nvGrpSpPr>
          <p:cNvPr id="8" name="Google Shape;1358;p47">
            <a:extLst>
              <a:ext uri="{FF2B5EF4-FFF2-40B4-BE49-F238E27FC236}">
                <a16:creationId xmlns:a16="http://schemas.microsoft.com/office/drawing/2014/main" id="{25D52B7B-5B3A-5407-DB69-2D1C784456DD}"/>
              </a:ext>
            </a:extLst>
          </p:cNvPr>
          <p:cNvGrpSpPr/>
          <p:nvPr/>
        </p:nvGrpSpPr>
        <p:grpSpPr>
          <a:xfrm flipH="1">
            <a:off x="7912794" y="1612966"/>
            <a:ext cx="1580262" cy="3675872"/>
            <a:chOff x="3429222" y="936089"/>
            <a:chExt cx="1273994" cy="2963457"/>
          </a:xfrm>
        </p:grpSpPr>
        <p:sp>
          <p:nvSpPr>
            <p:cNvPr id="9" name="Google Shape;1359;p47">
              <a:extLst>
                <a:ext uri="{FF2B5EF4-FFF2-40B4-BE49-F238E27FC236}">
                  <a16:creationId xmlns:a16="http://schemas.microsoft.com/office/drawing/2014/main" id="{FE3965C0-5764-C74B-2227-586B5F9504C9}"/>
                </a:ext>
              </a:extLst>
            </p:cNvPr>
            <p:cNvSpPr/>
            <p:nvPr/>
          </p:nvSpPr>
          <p:spPr>
            <a:xfrm>
              <a:off x="3429222" y="2196434"/>
              <a:ext cx="1273994" cy="1703112"/>
            </a:xfrm>
            <a:custGeom>
              <a:avLst/>
              <a:gdLst/>
              <a:ahLst/>
              <a:cxnLst/>
              <a:rect l="l" t="t" r="r" b="b"/>
              <a:pathLst>
                <a:path w="16878" h="22563" extrusionOk="0">
                  <a:moveTo>
                    <a:pt x="8179" y="0"/>
                  </a:moveTo>
                  <a:cubicBezTo>
                    <a:pt x="8179" y="0"/>
                    <a:pt x="965" y="6534"/>
                    <a:pt x="440" y="14042"/>
                  </a:cubicBezTo>
                  <a:cubicBezTo>
                    <a:pt x="1" y="20317"/>
                    <a:pt x="3768" y="21989"/>
                    <a:pt x="3768" y="21989"/>
                  </a:cubicBezTo>
                  <a:lnTo>
                    <a:pt x="7858" y="22276"/>
                  </a:lnTo>
                  <a:lnTo>
                    <a:pt x="11949" y="22562"/>
                  </a:lnTo>
                  <a:cubicBezTo>
                    <a:pt x="11949" y="22562"/>
                    <a:pt x="15913" y="21431"/>
                    <a:pt x="16353" y="15157"/>
                  </a:cubicBezTo>
                  <a:cubicBezTo>
                    <a:pt x="16878" y="7649"/>
                    <a:pt x="10645" y="174"/>
                    <a:pt x="10645" y="1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0;p47">
              <a:extLst>
                <a:ext uri="{FF2B5EF4-FFF2-40B4-BE49-F238E27FC236}">
                  <a16:creationId xmlns:a16="http://schemas.microsoft.com/office/drawing/2014/main" id="{6B7F49A5-AD8D-94B4-DA64-6F6C9EED3741}"/>
                </a:ext>
              </a:extLst>
            </p:cNvPr>
            <p:cNvSpPr/>
            <p:nvPr/>
          </p:nvSpPr>
          <p:spPr>
            <a:xfrm>
              <a:off x="3503799" y="2198472"/>
              <a:ext cx="1114273" cy="1632837"/>
            </a:xfrm>
            <a:custGeom>
              <a:avLst/>
              <a:gdLst/>
              <a:ahLst/>
              <a:cxnLst/>
              <a:rect l="l" t="t" r="r" b="b"/>
              <a:pathLst>
                <a:path w="14762" h="21632" extrusionOk="0">
                  <a:moveTo>
                    <a:pt x="3026" y="21085"/>
                  </a:moveTo>
                  <a:cubicBezTo>
                    <a:pt x="2436" y="20731"/>
                    <a:pt x="0" y="18953"/>
                    <a:pt x="363" y="13781"/>
                  </a:cubicBezTo>
                  <a:cubicBezTo>
                    <a:pt x="632" y="9967"/>
                    <a:pt x="2635" y="6368"/>
                    <a:pt x="4270" y="4021"/>
                  </a:cubicBezTo>
                  <a:cubicBezTo>
                    <a:pt x="5655" y="2029"/>
                    <a:pt x="7022" y="574"/>
                    <a:pt x="7587" y="1"/>
                  </a:cubicBezTo>
                  <a:lnTo>
                    <a:pt x="9266" y="119"/>
                  </a:lnTo>
                  <a:cubicBezTo>
                    <a:pt x="9745" y="764"/>
                    <a:pt x="10894" y="2395"/>
                    <a:pt x="11988" y="4562"/>
                  </a:cubicBezTo>
                  <a:cubicBezTo>
                    <a:pt x="13279" y="7113"/>
                    <a:pt x="14761" y="10955"/>
                    <a:pt x="14495" y="14771"/>
                  </a:cubicBezTo>
                  <a:cubicBezTo>
                    <a:pt x="14132" y="19943"/>
                    <a:pt x="11470" y="21365"/>
                    <a:pt x="10836" y="21631"/>
                  </a:cubicBezTo>
                  <a:close/>
                </a:path>
              </a:pathLst>
            </a:custGeom>
            <a:solidFill>
              <a:srgbClr val="FFFFFF">
                <a:alpha val="1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1;p47">
              <a:extLst>
                <a:ext uri="{FF2B5EF4-FFF2-40B4-BE49-F238E27FC236}">
                  <a16:creationId xmlns:a16="http://schemas.microsoft.com/office/drawing/2014/main" id="{9B25186A-6B02-0254-FA1F-5D3C9ED1C61A}"/>
                </a:ext>
              </a:extLst>
            </p:cNvPr>
            <p:cNvSpPr/>
            <p:nvPr/>
          </p:nvSpPr>
          <p:spPr>
            <a:xfrm>
              <a:off x="3848908" y="2707380"/>
              <a:ext cx="473577" cy="473426"/>
            </a:xfrm>
            <a:custGeom>
              <a:avLst/>
              <a:gdLst/>
              <a:ahLst/>
              <a:cxnLst/>
              <a:rect l="l" t="t" r="r" b="b"/>
              <a:pathLst>
                <a:path w="6274" h="6272" extrusionOk="0">
                  <a:moveTo>
                    <a:pt x="6274" y="3137"/>
                  </a:moveTo>
                  <a:cubicBezTo>
                    <a:pt x="6274" y="4867"/>
                    <a:pt x="4867" y="6271"/>
                    <a:pt x="3137" y="6271"/>
                  </a:cubicBezTo>
                  <a:cubicBezTo>
                    <a:pt x="1405" y="6271"/>
                    <a:pt x="1" y="4867"/>
                    <a:pt x="1" y="3137"/>
                  </a:cubicBezTo>
                  <a:cubicBezTo>
                    <a:pt x="1" y="1405"/>
                    <a:pt x="1405" y="1"/>
                    <a:pt x="3137" y="1"/>
                  </a:cubicBezTo>
                  <a:cubicBezTo>
                    <a:pt x="4867" y="1"/>
                    <a:pt x="6274" y="1405"/>
                    <a:pt x="6274" y="31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2;p47">
              <a:extLst>
                <a:ext uri="{FF2B5EF4-FFF2-40B4-BE49-F238E27FC236}">
                  <a16:creationId xmlns:a16="http://schemas.microsoft.com/office/drawing/2014/main" id="{3E2064CF-5CE1-BD76-B0A2-45EF651783B9}"/>
                </a:ext>
              </a:extLst>
            </p:cNvPr>
            <p:cNvSpPr/>
            <p:nvPr/>
          </p:nvSpPr>
          <p:spPr>
            <a:xfrm>
              <a:off x="4033313" y="3126614"/>
              <a:ext cx="39553" cy="31627"/>
            </a:xfrm>
            <a:custGeom>
              <a:avLst/>
              <a:gdLst/>
              <a:ahLst/>
              <a:cxnLst/>
              <a:rect l="l" t="t" r="r" b="b"/>
              <a:pathLst>
                <a:path w="524" h="419" extrusionOk="0">
                  <a:moveTo>
                    <a:pt x="523" y="0"/>
                  </a:moveTo>
                  <a:cubicBezTo>
                    <a:pt x="523" y="0"/>
                    <a:pt x="465" y="5"/>
                    <a:pt x="389" y="21"/>
                  </a:cubicBezTo>
                  <a:cubicBezTo>
                    <a:pt x="352" y="30"/>
                    <a:pt x="310" y="42"/>
                    <a:pt x="269" y="58"/>
                  </a:cubicBezTo>
                  <a:cubicBezTo>
                    <a:pt x="227" y="72"/>
                    <a:pt x="188" y="86"/>
                    <a:pt x="153" y="109"/>
                  </a:cubicBezTo>
                  <a:cubicBezTo>
                    <a:pt x="17" y="197"/>
                    <a:pt x="0" y="280"/>
                    <a:pt x="51" y="352"/>
                  </a:cubicBezTo>
                  <a:cubicBezTo>
                    <a:pt x="77" y="390"/>
                    <a:pt x="117" y="419"/>
                    <a:pt x="171" y="419"/>
                  </a:cubicBezTo>
                  <a:cubicBezTo>
                    <a:pt x="214" y="419"/>
                    <a:pt x="267" y="400"/>
                    <a:pt x="329" y="354"/>
                  </a:cubicBezTo>
                  <a:cubicBezTo>
                    <a:pt x="468" y="255"/>
                    <a:pt x="523"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3;p47">
              <a:extLst>
                <a:ext uri="{FF2B5EF4-FFF2-40B4-BE49-F238E27FC236}">
                  <a16:creationId xmlns:a16="http://schemas.microsoft.com/office/drawing/2014/main" id="{C7C90212-A7AF-A6F1-19C1-EA53219B5B46}"/>
                </a:ext>
              </a:extLst>
            </p:cNvPr>
            <p:cNvSpPr/>
            <p:nvPr/>
          </p:nvSpPr>
          <p:spPr>
            <a:xfrm>
              <a:off x="3998741" y="3121557"/>
              <a:ext cx="42648" cy="26721"/>
            </a:xfrm>
            <a:custGeom>
              <a:avLst/>
              <a:gdLst/>
              <a:ahLst/>
              <a:cxnLst/>
              <a:rect l="l" t="t" r="r" b="b"/>
              <a:pathLst>
                <a:path w="565" h="354" extrusionOk="0">
                  <a:moveTo>
                    <a:pt x="428" y="0"/>
                  </a:moveTo>
                  <a:cubicBezTo>
                    <a:pt x="352" y="0"/>
                    <a:pt x="253" y="16"/>
                    <a:pt x="181" y="46"/>
                  </a:cubicBezTo>
                  <a:cubicBezTo>
                    <a:pt x="30" y="107"/>
                    <a:pt x="0" y="185"/>
                    <a:pt x="37" y="266"/>
                  </a:cubicBezTo>
                  <a:cubicBezTo>
                    <a:pt x="57" y="318"/>
                    <a:pt x="101" y="354"/>
                    <a:pt x="170" y="354"/>
                  </a:cubicBezTo>
                  <a:cubicBezTo>
                    <a:pt x="209" y="354"/>
                    <a:pt x="256" y="343"/>
                    <a:pt x="310" y="317"/>
                  </a:cubicBezTo>
                  <a:cubicBezTo>
                    <a:pt x="387" y="280"/>
                    <a:pt x="451" y="204"/>
                    <a:pt x="495" y="132"/>
                  </a:cubicBezTo>
                  <a:cubicBezTo>
                    <a:pt x="539" y="60"/>
                    <a:pt x="565" y="0"/>
                    <a:pt x="565" y="0"/>
                  </a:cubicBezTo>
                  <a:lnTo>
                    <a:pt x="525" y="0"/>
                  </a:lnTo>
                  <a:cubicBezTo>
                    <a:pt x="517" y="1"/>
                    <a:pt x="507" y="1"/>
                    <a:pt x="497" y="1"/>
                  </a:cubicBezTo>
                  <a:cubicBezTo>
                    <a:pt x="477" y="1"/>
                    <a:pt x="453"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4;p47">
              <a:extLst>
                <a:ext uri="{FF2B5EF4-FFF2-40B4-BE49-F238E27FC236}">
                  <a16:creationId xmlns:a16="http://schemas.microsoft.com/office/drawing/2014/main" id="{014D49FE-16C0-A85F-F5C5-F89919B2881E}"/>
                </a:ext>
              </a:extLst>
            </p:cNvPr>
            <p:cNvSpPr/>
            <p:nvPr/>
          </p:nvSpPr>
          <p:spPr>
            <a:xfrm>
              <a:off x="3966963" y="3108498"/>
              <a:ext cx="44384" cy="24154"/>
            </a:xfrm>
            <a:custGeom>
              <a:avLst/>
              <a:gdLst/>
              <a:ahLst/>
              <a:cxnLst/>
              <a:rect l="l" t="t" r="r" b="b"/>
              <a:pathLst>
                <a:path w="588" h="320" extrusionOk="0">
                  <a:moveTo>
                    <a:pt x="314" y="0"/>
                  </a:moveTo>
                  <a:cubicBezTo>
                    <a:pt x="275" y="0"/>
                    <a:pt x="236" y="4"/>
                    <a:pt x="199" y="14"/>
                  </a:cubicBezTo>
                  <a:cubicBezTo>
                    <a:pt x="42" y="48"/>
                    <a:pt x="0" y="120"/>
                    <a:pt x="19" y="206"/>
                  </a:cubicBezTo>
                  <a:cubicBezTo>
                    <a:pt x="33" y="271"/>
                    <a:pt x="84" y="319"/>
                    <a:pt x="180" y="319"/>
                  </a:cubicBezTo>
                  <a:cubicBezTo>
                    <a:pt x="209" y="319"/>
                    <a:pt x="243" y="315"/>
                    <a:pt x="280" y="305"/>
                  </a:cubicBezTo>
                  <a:cubicBezTo>
                    <a:pt x="361" y="282"/>
                    <a:pt x="440" y="212"/>
                    <a:pt x="495" y="150"/>
                  </a:cubicBezTo>
                  <a:cubicBezTo>
                    <a:pt x="551" y="90"/>
                    <a:pt x="588" y="34"/>
                    <a:pt x="588" y="34"/>
                  </a:cubicBezTo>
                  <a:cubicBezTo>
                    <a:pt x="588" y="34"/>
                    <a:pt x="528" y="23"/>
                    <a:pt x="451" y="14"/>
                  </a:cubicBezTo>
                  <a:cubicBezTo>
                    <a:pt x="410" y="6"/>
                    <a:pt x="362"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5;p47">
              <a:extLst>
                <a:ext uri="{FF2B5EF4-FFF2-40B4-BE49-F238E27FC236}">
                  <a16:creationId xmlns:a16="http://schemas.microsoft.com/office/drawing/2014/main" id="{EFDF8CB3-6002-F549-7B48-C9FCBF949B25}"/>
                </a:ext>
              </a:extLst>
            </p:cNvPr>
            <p:cNvSpPr/>
            <p:nvPr/>
          </p:nvSpPr>
          <p:spPr>
            <a:xfrm>
              <a:off x="3938657" y="3088797"/>
              <a:ext cx="44761" cy="23173"/>
            </a:xfrm>
            <a:custGeom>
              <a:avLst/>
              <a:gdLst/>
              <a:ahLst/>
              <a:cxnLst/>
              <a:rect l="l" t="t" r="r" b="b"/>
              <a:pathLst>
                <a:path w="593" h="307" extrusionOk="0">
                  <a:moveTo>
                    <a:pt x="241" y="1"/>
                  </a:moveTo>
                  <a:cubicBezTo>
                    <a:pt x="233" y="1"/>
                    <a:pt x="224" y="1"/>
                    <a:pt x="216" y="2"/>
                  </a:cubicBezTo>
                  <a:cubicBezTo>
                    <a:pt x="133" y="9"/>
                    <a:pt x="79" y="25"/>
                    <a:pt x="47" y="53"/>
                  </a:cubicBezTo>
                  <a:cubicBezTo>
                    <a:pt x="15" y="80"/>
                    <a:pt x="1" y="120"/>
                    <a:pt x="3" y="161"/>
                  </a:cubicBezTo>
                  <a:cubicBezTo>
                    <a:pt x="9" y="238"/>
                    <a:pt x="66" y="306"/>
                    <a:pt x="205" y="306"/>
                  </a:cubicBezTo>
                  <a:cubicBezTo>
                    <a:pt x="217" y="306"/>
                    <a:pt x="230" y="306"/>
                    <a:pt x="244" y="305"/>
                  </a:cubicBezTo>
                  <a:cubicBezTo>
                    <a:pt x="415" y="284"/>
                    <a:pt x="593" y="92"/>
                    <a:pt x="593" y="92"/>
                  </a:cubicBezTo>
                  <a:cubicBezTo>
                    <a:pt x="593" y="92"/>
                    <a:pt x="540" y="66"/>
                    <a:pt x="463" y="46"/>
                  </a:cubicBezTo>
                  <a:cubicBezTo>
                    <a:pt x="395" y="27"/>
                    <a:pt x="317"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6;p47">
              <a:extLst>
                <a:ext uri="{FF2B5EF4-FFF2-40B4-BE49-F238E27FC236}">
                  <a16:creationId xmlns:a16="http://schemas.microsoft.com/office/drawing/2014/main" id="{A8136ABE-2A78-A9F7-5A0F-A74DAAD7281A}"/>
                </a:ext>
              </a:extLst>
            </p:cNvPr>
            <p:cNvSpPr/>
            <p:nvPr/>
          </p:nvSpPr>
          <p:spPr>
            <a:xfrm>
              <a:off x="3913748" y="3063661"/>
              <a:ext cx="44912" cy="23249"/>
            </a:xfrm>
            <a:custGeom>
              <a:avLst/>
              <a:gdLst/>
              <a:ahLst/>
              <a:cxnLst/>
              <a:rect l="l" t="t" r="r" b="b"/>
              <a:pathLst>
                <a:path w="595" h="308" extrusionOk="0">
                  <a:moveTo>
                    <a:pt x="180" y="0"/>
                  </a:moveTo>
                  <a:cubicBezTo>
                    <a:pt x="60" y="0"/>
                    <a:pt x="11" y="50"/>
                    <a:pt x="5" y="124"/>
                  </a:cubicBezTo>
                  <a:cubicBezTo>
                    <a:pt x="0" y="166"/>
                    <a:pt x="9" y="207"/>
                    <a:pt x="42" y="242"/>
                  </a:cubicBezTo>
                  <a:cubicBezTo>
                    <a:pt x="74" y="277"/>
                    <a:pt x="130" y="302"/>
                    <a:pt x="215" y="307"/>
                  </a:cubicBezTo>
                  <a:cubicBezTo>
                    <a:pt x="220" y="307"/>
                    <a:pt x="225" y="307"/>
                    <a:pt x="230" y="307"/>
                  </a:cubicBezTo>
                  <a:cubicBezTo>
                    <a:pt x="398" y="307"/>
                    <a:pt x="594" y="159"/>
                    <a:pt x="594" y="159"/>
                  </a:cubicBezTo>
                  <a:cubicBezTo>
                    <a:pt x="594" y="159"/>
                    <a:pt x="546" y="124"/>
                    <a:pt x="476" y="89"/>
                  </a:cubicBezTo>
                  <a:cubicBezTo>
                    <a:pt x="405" y="57"/>
                    <a:pt x="322" y="13"/>
                    <a:pt x="241" y="4"/>
                  </a:cubicBezTo>
                  <a:cubicBezTo>
                    <a:pt x="219" y="1"/>
                    <a:pt x="198"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7;p47">
              <a:extLst>
                <a:ext uri="{FF2B5EF4-FFF2-40B4-BE49-F238E27FC236}">
                  <a16:creationId xmlns:a16="http://schemas.microsoft.com/office/drawing/2014/main" id="{DAD238FB-6633-216E-6987-85E88DE74E8B}"/>
                </a:ext>
              </a:extLst>
            </p:cNvPr>
            <p:cNvSpPr/>
            <p:nvPr/>
          </p:nvSpPr>
          <p:spPr>
            <a:xfrm>
              <a:off x="3892386" y="3033921"/>
              <a:ext cx="45289" cy="24305"/>
            </a:xfrm>
            <a:custGeom>
              <a:avLst/>
              <a:gdLst/>
              <a:ahLst/>
              <a:cxnLst/>
              <a:rect l="l" t="t" r="r" b="b"/>
              <a:pathLst>
                <a:path w="600" h="322" extrusionOk="0">
                  <a:moveTo>
                    <a:pt x="161" y="0"/>
                  </a:moveTo>
                  <a:cubicBezTo>
                    <a:pt x="82" y="0"/>
                    <a:pt x="40" y="38"/>
                    <a:pt x="24" y="97"/>
                  </a:cubicBezTo>
                  <a:cubicBezTo>
                    <a:pt x="1" y="178"/>
                    <a:pt x="33" y="273"/>
                    <a:pt x="202" y="312"/>
                  </a:cubicBezTo>
                  <a:cubicBezTo>
                    <a:pt x="227" y="319"/>
                    <a:pt x="254" y="321"/>
                    <a:pt x="280" y="321"/>
                  </a:cubicBezTo>
                  <a:cubicBezTo>
                    <a:pt x="342" y="321"/>
                    <a:pt x="406" y="307"/>
                    <a:pt x="461" y="289"/>
                  </a:cubicBezTo>
                  <a:cubicBezTo>
                    <a:pt x="540" y="266"/>
                    <a:pt x="600" y="234"/>
                    <a:pt x="600" y="234"/>
                  </a:cubicBezTo>
                  <a:cubicBezTo>
                    <a:pt x="600" y="234"/>
                    <a:pt x="586" y="224"/>
                    <a:pt x="570" y="208"/>
                  </a:cubicBezTo>
                  <a:cubicBezTo>
                    <a:pt x="551" y="192"/>
                    <a:pt x="526" y="169"/>
                    <a:pt x="496" y="146"/>
                  </a:cubicBezTo>
                  <a:cubicBezTo>
                    <a:pt x="466" y="123"/>
                    <a:pt x="429" y="97"/>
                    <a:pt x="389" y="74"/>
                  </a:cubicBezTo>
                  <a:cubicBezTo>
                    <a:pt x="352" y="53"/>
                    <a:pt x="315" y="32"/>
                    <a:pt x="278" y="21"/>
                  </a:cubicBezTo>
                  <a:cubicBezTo>
                    <a:pt x="232" y="7"/>
                    <a:pt x="194"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8;p47">
              <a:extLst>
                <a:ext uri="{FF2B5EF4-FFF2-40B4-BE49-F238E27FC236}">
                  <a16:creationId xmlns:a16="http://schemas.microsoft.com/office/drawing/2014/main" id="{A90C8A05-B2A5-F3FF-EC1C-AEE20B5EE459}"/>
                </a:ext>
              </a:extLst>
            </p:cNvPr>
            <p:cNvSpPr/>
            <p:nvPr/>
          </p:nvSpPr>
          <p:spPr>
            <a:xfrm>
              <a:off x="3878271" y="3000859"/>
              <a:ext cx="43025" cy="26268"/>
            </a:xfrm>
            <a:custGeom>
              <a:avLst/>
              <a:gdLst/>
              <a:ahLst/>
              <a:cxnLst/>
              <a:rect l="l" t="t" r="r" b="b"/>
              <a:pathLst>
                <a:path w="570" h="348" extrusionOk="0">
                  <a:moveTo>
                    <a:pt x="142" y="1"/>
                  </a:moveTo>
                  <a:cubicBezTo>
                    <a:pt x="87" y="1"/>
                    <a:pt x="49" y="29"/>
                    <a:pt x="26" y="75"/>
                  </a:cubicBezTo>
                  <a:cubicBezTo>
                    <a:pt x="7" y="114"/>
                    <a:pt x="0" y="158"/>
                    <a:pt x="21" y="200"/>
                  </a:cubicBezTo>
                  <a:cubicBezTo>
                    <a:pt x="42" y="241"/>
                    <a:pt x="86" y="283"/>
                    <a:pt x="162" y="318"/>
                  </a:cubicBezTo>
                  <a:cubicBezTo>
                    <a:pt x="211" y="340"/>
                    <a:pt x="269" y="348"/>
                    <a:pt x="327" y="348"/>
                  </a:cubicBezTo>
                  <a:cubicBezTo>
                    <a:pt x="360" y="348"/>
                    <a:pt x="393" y="345"/>
                    <a:pt x="424" y="341"/>
                  </a:cubicBezTo>
                  <a:cubicBezTo>
                    <a:pt x="507" y="329"/>
                    <a:pt x="569" y="309"/>
                    <a:pt x="569" y="309"/>
                  </a:cubicBezTo>
                  <a:cubicBezTo>
                    <a:pt x="569" y="309"/>
                    <a:pt x="539" y="274"/>
                    <a:pt x="482" y="204"/>
                  </a:cubicBezTo>
                  <a:cubicBezTo>
                    <a:pt x="433" y="147"/>
                    <a:pt x="357" y="82"/>
                    <a:pt x="287" y="45"/>
                  </a:cubicBezTo>
                  <a:cubicBezTo>
                    <a:pt x="229" y="14"/>
                    <a:pt x="181"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9;p47">
              <a:extLst>
                <a:ext uri="{FF2B5EF4-FFF2-40B4-BE49-F238E27FC236}">
                  <a16:creationId xmlns:a16="http://schemas.microsoft.com/office/drawing/2014/main" id="{BE2AB1BF-7653-73DB-34B9-6C661249246C}"/>
                </a:ext>
              </a:extLst>
            </p:cNvPr>
            <p:cNvSpPr/>
            <p:nvPr/>
          </p:nvSpPr>
          <p:spPr>
            <a:xfrm>
              <a:off x="3868307" y="2965760"/>
              <a:ext cx="41666" cy="29212"/>
            </a:xfrm>
            <a:custGeom>
              <a:avLst/>
              <a:gdLst/>
              <a:ahLst/>
              <a:cxnLst/>
              <a:rect l="l" t="t" r="r" b="b"/>
              <a:pathLst>
                <a:path w="552" h="387" extrusionOk="0">
                  <a:moveTo>
                    <a:pt x="158" y="0"/>
                  </a:moveTo>
                  <a:cubicBezTo>
                    <a:pt x="115" y="0"/>
                    <a:pt x="81" y="21"/>
                    <a:pt x="54" y="57"/>
                  </a:cubicBezTo>
                  <a:cubicBezTo>
                    <a:pt x="1" y="124"/>
                    <a:pt x="12" y="223"/>
                    <a:pt x="146" y="320"/>
                  </a:cubicBezTo>
                  <a:cubicBezTo>
                    <a:pt x="213" y="366"/>
                    <a:pt x="322" y="383"/>
                    <a:pt x="403" y="385"/>
                  </a:cubicBezTo>
                  <a:cubicBezTo>
                    <a:pt x="420" y="386"/>
                    <a:pt x="436" y="386"/>
                    <a:pt x="450" y="386"/>
                  </a:cubicBezTo>
                  <a:cubicBezTo>
                    <a:pt x="510" y="386"/>
                    <a:pt x="551" y="380"/>
                    <a:pt x="551" y="380"/>
                  </a:cubicBezTo>
                  <a:cubicBezTo>
                    <a:pt x="551" y="380"/>
                    <a:pt x="523" y="327"/>
                    <a:pt x="479" y="262"/>
                  </a:cubicBezTo>
                  <a:cubicBezTo>
                    <a:pt x="442" y="198"/>
                    <a:pt x="385" y="117"/>
                    <a:pt x="318" y="70"/>
                  </a:cubicBezTo>
                  <a:cubicBezTo>
                    <a:pt x="253" y="22"/>
                    <a:pt x="201"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0;p47">
              <a:extLst>
                <a:ext uri="{FF2B5EF4-FFF2-40B4-BE49-F238E27FC236}">
                  <a16:creationId xmlns:a16="http://schemas.microsoft.com/office/drawing/2014/main" id="{EB99EB8F-F2DB-533F-36B3-82F9D2489832}"/>
                </a:ext>
              </a:extLst>
            </p:cNvPr>
            <p:cNvSpPr/>
            <p:nvPr/>
          </p:nvSpPr>
          <p:spPr>
            <a:xfrm>
              <a:off x="3865514" y="2929528"/>
              <a:ext cx="38345" cy="33741"/>
            </a:xfrm>
            <a:custGeom>
              <a:avLst/>
              <a:gdLst/>
              <a:ahLst/>
              <a:cxnLst/>
              <a:rect l="l" t="t" r="r" b="b"/>
              <a:pathLst>
                <a:path w="508" h="447" extrusionOk="0">
                  <a:moveTo>
                    <a:pt x="163" y="0"/>
                  </a:moveTo>
                  <a:cubicBezTo>
                    <a:pt x="130" y="0"/>
                    <a:pt x="102" y="15"/>
                    <a:pt x="77" y="39"/>
                  </a:cubicBezTo>
                  <a:cubicBezTo>
                    <a:pt x="17" y="99"/>
                    <a:pt x="1" y="197"/>
                    <a:pt x="121" y="315"/>
                  </a:cubicBezTo>
                  <a:cubicBezTo>
                    <a:pt x="248" y="435"/>
                    <a:pt x="507" y="446"/>
                    <a:pt x="507" y="446"/>
                  </a:cubicBezTo>
                  <a:cubicBezTo>
                    <a:pt x="507" y="446"/>
                    <a:pt x="491" y="389"/>
                    <a:pt x="459" y="317"/>
                  </a:cubicBezTo>
                  <a:cubicBezTo>
                    <a:pt x="426" y="247"/>
                    <a:pt x="394" y="157"/>
                    <a:pt x="334" y="99"/>
                  </a:cubicBezTo>
                  <a:cubicBezTo>
                    <a:pt x="267" y="30"/>
                    <a:pt x="210"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1;p47">
              <a:extLst>
                <a:ext uri="{FF2B5EF4-FFF2-40B4-BE49-F238E27FC236}">
                  <a16:creationId xmlns:a16="http://schemas.microsoft.com/office/drawing/2014/main" id="{4AAF3039-54EE-30F1-F541-6593F29BF6A0}"/>
                </a:ext>
              </a:extLst>
            </p:cNvPr>
            <p:cNvSpPr/>
            <p:nvPr/>
          </p:nvSpPr>
          <p:spPr>
            <a:xfrm>
              <a:off x="3868458" y="2893597"/>
              <a:ext cx="34646" cy="37741"/>
            </a:xfrm>
            <a:custGeom>
              <a:avLst/>
              <a:gdLst/>
              <a:ahLst/>
              <a:cxnLst/>
              <a:rect l="l" t="t" r="r" b="b"/>
              <a:pathLst>
                <a:path w="459" h="500" extrusionOk="0">
                  <a:moveTo>
                    <a:pt x="182" y="0"/>
                  </a:moveTo>
                  <a:cubicBezTo>
                    <a:pt x="156" y="0"/>
                    <a:pt x="131" y="9"/>
                    <a:pt x="107" y="25"/>
                  </a:cubicBezTo>
                  <a:cubicBezTo>
                    <a:pt x="38" y="74"/>
                    <a:pt x="1" y="166"/>
                    <a:pt x="105" y="305"/>
                  </a:cubicBezTo>
                  <a:cubicBezTo>
                    <a:pt x="207" y="444"/>
                    <a:pt x="459" y="499"/>
                    <a:pt x="459" y="499"/>
                  </a:cubicBezTo>
                  <a:cubicBezTo>
                    <a:pt x="459" y="499"/>
                    <a:pt x="454" y="441"/>
                    <a:pt x="438" y="365"/>
                  </a:cubicBezTo>
                  <a:cubicBezTo>
                    <a:pt x="429" y="328"/>
                    <a:pt x="417" y="284"/>
                    <a:pt x="401" y="242"/>
                  </a:cubicBezTo>
                  <a:cubicBezTo>
                    <a:pt x="390" y="203"/>
                    <a:pt x="373" y="161"/>
                    <a:pt x="350" y="129"/>
                  </a:cubicBezTo>
                  <a:cubicBezTo>
                    <a:pt x="291" y="37"/>
                    <a:pt x="23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2;p47">
              <a:extLst>
                <a:ext uri="{FF2B5EF4-FFF2-40B4-BE49-F238E27FC236}">
                  <a16:creationId xmlns:a16="http://schemas.microsoft.com/office/drawing/2014/main" id="{1A1737EE-C1B7-922A-A88B-B89785A80F06}"/>
                </a:ext>
              </a:extLst>
            </p:cNvPr>
            <p:cNvSpPr/>
            <p:nvPr/>
          </p:nvSpPr>
          <p:spPr>
            <a:xfrm>
              <a:off x="3878799" y="2858875"/>
              <a:ext cx="29589" cy="40987"/>
            </a:xfrm>
            <a:custGeom>
              <a:avLst/>
              <a:gdLst/>
              <a:ahLst/>
              <a:cxnLst/>
              <a:rect l="l" t="t" r="r" b="b"/>
              <a:pathLst>
                <a:path w="392" h="543" extrusionOk="0">
                  <a:moveTo>
                    <a:pt x="182" y="0"/>
                  </a:moveTo>
                  <a:cubicBezTo>
                    <a:pt x="162" y="0"/>
                    <a:pt x="143" y="5"/>
                    <a:pt x="123" y="13"/>
                  </a:cubicBezTo>
                  <a:cubicBezTo>
                    <a:pt x="42" y="46"/>
                    <a:pt x="0" y="136"/>
                    <a:pt x="72" y="288"/>
                  </a:cubicBezTo>
                  <a:cubicBezTo>
                    <a:pt x="109" y="365"/>
                    <a:pt x="185" y="429"/>
                    <a:pt x="259" y="473"/>
                  </a:cubicBezTo>
                  <a:cubicBezTo>
                    <a:pt x="329" y="517"/>
                    <a:pt x="391" y="543"/>
                    <a:pt x="391" y="543"/>
                  </a:cubicBezTo>
                  <a:cubicBezTo>
                    <a:pt x="391" y="543"/>
                    <a:pt x="391" y="529"/>
                    <a:pt x="389" y="503"/>
                  </a:cubicBezTo>
                  <a:cubicBezTo>
                    <a:pt x="389" y="478"/>
                    <a:pt x="389" y="443"/>
                    <a:pt x="389" y="406"/>
                  </a:cubicBezTo>
                  <a:cubicBezTo>
                    <a:pt x="389" y="330"/>
                    <a:pt x="373" y="231"/>
                    <a:pt x="345" y="157"/>
                  </a:cubicBezTo>
                  <a:cubicBezTo>
                    <a:pt x="298" y="45"/>
                    <a:pt x="241"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3;p47">
              <a:extLst>
                <a:ext uri="{FF2B5EF4-FFF2-40B4-BE49-F238E27FC236}">
                  <a16:creationId xmlns:a16="http://schemas.microsoft.com/office/drawing/2014/main" id="{BBF82DAD-79A3-8AC5-6106-ACEAE218DC01}"/>
                </a:ext>
              </a:extLst>
            </p:cNvPr>
            <p:cNvSpPr/>
            <p:nvPr/>
          </p:nvSpPr>
          <p:spPr>
            <a:xfrm>
              <a:off x="3895179" y="2826493"/>
              <a:ext cx="26645" cy="43327"/>
            </a:xfrm>
            <a:custGeom>
              <a:avLst/>
              <a:gdLst/>
              <a:ahLst/>
              <a:cxnLst/>
              <a:rect l="l" t="t" r="r" b="b"/>
              <a:pathLst>
                <a:path w="353" h="574" extrusionOk="0">
                  <a:moveTo>
                    <a:pt x="178" y="0"/>
                  </a:moveTo>
                  <a:cubicBezTo>
                    <a:pt x="165" y="0"/>
                    <a:pt x="153" y="2"/>
                    <a:pt x="140" y="5"/>
                  </a:cubicBezTo>
                  <a:cubicBezTo>
                    <a:pt x="54" y="23"/>
                    <a:pt x="1" y="104"/>
                    <a:pt x="40" y="266"/>
                  </a:cubicBezTo>
                  <a:cubicBezTo>
                    <a:pt x="63" y="347"/>
                    <a:pt x="135" y="426"/>
                    <a:pt x="195" y="481"/>
                  </a:cubicBezTo>
                  <a:cubicBezTo>
                    <a:pt x="255" y="537"/>
                    <a:pt x="311" y="574"/>
                    <a:pt x="311" y="574"/>
                  </a:cubicBezTo>
                  <a:cubicBezTo>
                    <a:pt x="311" y="574"/>
                    <a:pt x="325" y="514"/>
                    <a:pt x="332" y="437"/>
                  </a:cubicBezTo>
                  <a:cubicBezTo>
                    <a:pt x="345" y="361"/>
                    <a:pt x="352" y="266"/>
                    <a:pt x="332" y="185"/>
                  </a:cubicBezTo>
                  <a:cubicBezTo>
                    <a:pt x="302" y="52"/>
                    <a:pt x="246"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4;p47">
              <a:extLst>
                <a:ext uri="{FF2B5EF4-FFF2-40B4-BE49-F238E27FC236}">
                  <a16:creationId xmlns:a16="http://schemas.microsoft.com/office/drawing/2014/main" id="{F5428C25-A409-96FC-C56E-9124C5575CE7}"/>
                </a:ext>
              </a:extLst>
            </p:cNvPr>
            <p:cNvSpPr/>
            <p:nvPr/>
          </p:nvSpPr>
          <p:spPr>
            <a:xfrm>
              <a:off x="3916842" y="2797281"/>
              <a:ext cx="24683" cy="44610"/>
            </a:xfrm>
            <a:custGeom>
              <a:avLst/>
              <a:gdLst/>
              <a:ahLst/>
              <a:cxnLst/>
              <a:rect l="l" t="t" r="r" b="b"/>
              <a:pathLst>
                <a:path w="327" h="591" extrusionOk="0">
                  <a:moveTo>
                    <a:pt x="172" y="0"/>
                  </a:moveTo>
                  <a:cubicBezTo>
                    <a:pt x="167" y="0"/>
                    <a:pt x="163" y="1"/>
                    <a:pt x="158" y="1"/>
                  </a:cubicBezTo>
                  <a:cubicBezTo>
                    <a:pt x="75" y="8"/>
                    <a:pt x="1" y="75"/>
                    <a:pt x="17" y="242"/>
                  </a:cubicBezTo>
                  <a:cubicBezTo>
                    <a:pt x="38" y="413"/>
                    <a:pt x="227" y="591"/>
                    <a:pt x="227" y="591"/>
                  </a:cubicBezTo>
                  <a:cubicBezTo>
                    <a:pt x="227" y="591"/>
                    <a:pt x="253" y="538"/>
                    <a:pt x="274" y="461"/>
                  </a:cubicBezTo>
                  <a:cubicBezTo>
                    <a:pt x="294" y="385"/>
                    <a:pt x="327" y="297"/>
                    <a:pt x="318" y="214"/>
                  </a:cubicBezTo>
                  <a:cubicBezTo>
                    <a:pt x="311" y="131"/>
                    <a:pt x="294" y="77"/>
                    <a:pt x="267" y="45"/>
                  </a:cubicBezTo>
                  <a:cubicBezTo>
                    <a:pt x="244" y="16"/>
                    <a:pt x="20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5;p47">
              <a:extLst>
                <a:ext uri="{FF2B5EF4-FFF2-40B4-BE49-F238E27FC236}">
                  <a16:creationId xmlns:a16="http://schemas.microsoft.com/office/drawing/2014/main" id="{75CB457B-BC9F-F1CC-38AF-4DA0C5AC7495}"/>
                </a:ext>
              </a:extLst>
            </p:cNvPr>
            <p:cNvSpPr/>
            <p:nvPr/>
          </p:nvSpPr>
          <p:spPr>
            <a:xfrm>
              <a:off x="3942205" y="2772371"/>
              <a:ext cx="24985" cy="44761"/>
            </a:xfrm>
            <a:custGeom>
              <a:avLst/>
              <a:gdLst/>
              <a:ahLst/>
              <a:cxnLst/>
              <a:rect l="l" t="t" r="r" b="b"/>
              <a:pathLst>
                <a:path w="331" h="593" extrusionOk="0">
                  <a:moveTo>
                    <a:pt x="180" y="0"/>
                  </a:moveTo>
                  <a:cubicBezTo>
                    <a:pt x="142" y="0"/>
                    <a:pt x="105" y="10"/>
                    <a:pt x="74" y="40"/>
                  </a:cubicBezTo>
                  <a:cubicBezTo>
                    <a:pt x="42" y="72"/>
                    <a:pt x="14" y="125"/>
                    <a:pt x="12" y="213"/>
                  </a:cubicBezTo>
                  <a:cubicBezTo>
                    <a:pt x="0" y="384"/>
                    <a:pt x="157" y="592"/>
                    <a:pt x="157" y="592"/>
                  </a:cubicBezTo>
                  <a:cubicBezTo>
                    <a:pt x="157" y="592"/>
                    <a:pt x="192" y="544"/>
                    <a:pt x="227" y="475"/>
                  </a:cubicBezTo>
                  <a:cubicBezTo>
                    <a:pt x="259" y="400"/>
                    <a:pt x="303" y="320"/>
                    <a:pt x="312" y="236"/>
                  </a:cubicBezTo>
                  <a:cubicBezTo>
                    <a:pt x="331" y="74"/>
                    <a:pt x="278" y="10"/>
                    <a:pt x="192" y="0"/>
                  </a:cubicBezTo>
                  <a:cubicBezTo>
                    <a:pt x="188" y="0"/>
                    <a:pt x="184"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76;p47">
              <a:extLst>
                <a:ext uri="{FF2B5EF4-FFF2-40B4-BE49-F238E27FC236}">
                  <a16:creationId xmlns:a16="http://schemas.microsoft.com/office/drawing/2014/main" id="{0EFA04E0-321A-7AA6-0836-09D0799E8D4C}"/>
                </a:ext>
              </a:extLst>
            </p:cNvPr>
            <p:cNvSpPr/>
            <p:nvPr/>
          </p:nvSpPr>
          <p:spPr>
            <a:xfrm>
              <a:off x="3970662" y="2752142"/>
              <a:ext cx="27249" cy="44006"/>
            </a:xfrm>
            <a:custGeom>
              <a:avLst/>
              <a:gdLst/>
              <a:ahLst/>
              <a:cxnLst/>
              <a:rect l="l" t="t" r="r" b="b"/>
              <a:pathLst>
                <a:path w="361" h="583" extrusionOk="0">
                  <a:moveTo>
                    <a:pt x="190" y="0"/>
                  </a:moveTo>
                  <a:cubicBezTo>
                    <a:pt x="122" y="0"/>
                    <a:pt x="53" y="47"/>
                    <a:pt x="21" y="185"/>
                  </a:cubicBezTo>
                  <a:cubicBezTo>
                    <a:pt x="0" y="266"/>
                    <a:pt x="19" y="365"/>
                    <a:pt x="44" y="444"/>
                  </a:cubicBezTo>
                  <a:cubicBezTo>
                    <a:pt x="69" y="523"/>
                    <a:pt x="99" y="583"/>
                    <a:pt x="99" y="583"/>
                  </a:cubicBezTo>
                  <a:cubicBezTo>
                    <a:pt x="99" y="583"/>
                    <a:pt x="109" y="569"/>
                    <a:pt x="125" y="553"/>
                  </a:cubicBezTo>
                  <a:cubicBezTo>
                    <a:pt x="141" y="534"/>
                    <a:pt x="164" y="509"/>
                    <a:pt x="187" y="479"/>
                  </a:cubicBezTo>
                  <a:cubicBezTo>
                    <a:pt x="210" y="449"/>
                    <a:pt x="236" y="412"/>
                    <a:pt x="259" y="372"/>
                  </a:cubicBezTo>
                  <a:cubicBezTo>
                    <a:pt x="280" y="335"/>
                    <a:pt x="303" y="298"/>
                    <a:pt x="312" y="259"/>
                  </a:cubicBezTo>
                  <a:cubicBezTo>
                    <a:pt x="361" y="104"/>
                    <a:pt x="319" y="30"/>
                    <a:pt x="236" y="7"/>
                  </a:cubicBezTo>
                  <a:cubicBezTo>
                    <a:pt x="221" y="3"/>
                    <a:pt x="206"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77;p47">
              <a:extLst>
                <a:ext uri="{FF2B5EF4-FFF2-40B4-BE49-F238E27FC236}">
                  <a16:creationId xmlns:a16="http://schemas.microsoft.com/office/drawing/2014/main" id="{56D30C93-63C6-BBB0-8851-23929B81728C}"/>
                </a:ext>
              </a:extLst>
            </p:cNvPr>
            <p:cNvSpPr/>
            <p:nvPr/>
          </p:nvSpPr>
          <p:spPr>
            <a:xfrm>
              <a:off x="4002214" y="2737347"/>
              <a:ext cx="29061" cy="42421"/>
            </a:xfrm>
            <a:custGeom>
              <a:avLst/>
              <a:gdLst/>
              <a:ahLst/>
              <a:cxnLst/>
              <a:rect l="l" t="t" r="r" b="b"/>
              <a:pathLst>
                <a:path w="385" h="562" extrusionOk="0">
                  <a:moveTo>
                    <a:pt x="205" y="0"/>
                  </a:moveTo>
                  <a:cubicBezTo>
                    <a:pt x="188" y="0"/>
                    <a:pt x="170" y="3"/>
                    <a:pt x="153" y="11"/>
                  </a:cubicBezTo>
                  <a:cubicBezTo>
                    <a:pt x="112" y="34"/>
                    <a:pt x="70" y="78"/>
                    <a:pt x="35" y="154"/>
                  </a:cubicBezTo>
                  <a:cubicBezTo>
                    <a:pt x="1" y="231"/>
                    <a:pt x="1" y="330"/>
                    <a:pt x="12" y="416"/>
                  </a:cubicBezTo>
                  <a:cubicBezTo>
                    <a:pt x="24" y="499"/>
                    <a:pt x="45" y="561"/>
                    <a:pt x="45" y="561"/>
                  </a:cubicBezTo>
                  <a:cubicBezTo>
                    <a:pt x="45" y="561"/>
                    <a:pt x="79" y="531"/>
                    <a:pt x="149" y="474"/>
                  </a:cubicBezTo>
                  <a:cubicBezTo>
                    <a:pt x="207" y="425"/>
                    <a:pt x="271" y="346"/>
                    <a:pt x="311" y="279"/>
                  </a:cubicBezTo>
                  <a:cubicBezTo>
                    <a:pt x="385" y="136"/>
                    <a:pt x="357" y="57"/>
                    <a:pt x="278" y="18"/>
                  </a:cubicBezTo>
                  <a:cubicBezTo>
                    <a:pt x="255" y="7"/>
                    <a:pt x="23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78;p47">
              <a:extLst>
                <a:ext uri="{FF2B5EF4-FFF2-40B4-BE49-F238E27FC236}">
                  <a16:creationId xmlns:a16="http://schemas.microsoft.com/office/drawing/2014/main" id="{354E1717-6216-FFC6-6AA1-C18C7D11CE1E}"/>
                </a:ext>
              </a:extLst>
            </p:cNvPr>
            <p:cNvSpPr/>
            <p:nvPr/>
          </p:nvSpPr>
          <p:spPr>
            <a:xfrm>
              <a:off x="4034520" y="2728591"/>
              <a:ext cx="31703" cy="39855"/>
            </a:xfrm>
            <a:custGeom>
              <a:avLst/>
              <a:gdLst/>
              <a:ahLst/>
              <a:cxnLst/>
              <a:rect l="l" t="t" r="r" b="b"/>
              <a:pathLst>
                <a:path w="420" h="528" extrusionOk="0">
                  <a:moveTo>
                    <a:pt x="252" y="0"/>
                  </a:moveTo>
                  <a:cubicBezTo>
                    <a:pt x="197" y="0"/>
                    <a:pt x="133" y="36"/>
                    <a:pt x="72" y="122"/>
                  </a:cubicBezTo>
                  <a:cubicBezTo>
                    <a:pt x="24" y="189"/>
                    <a:pt x="10" y="296"/>
                    <a:pt x="5" y="379"/>
                  </a:cubicBezTo>
                  <a:cubicBezTo>
                    <a:pt x="1" y="462"/>
                    <a:pt x="10" y="527"/>
                    <a:pt x="10" y="527"/>
                  </a:cubicBezTo>
                  <a:cubicBezTo>
                    <a:pt x="10" y="527"/>
                    <a:pt x="63" y="497"/>
                    <a:pt x="128" y="455"/>
                  </a:cubicBezTo>
                  <a:cubicBezTo>
                    <a:pt x="195" y="418"/>
                    <a:pt x="273" y="361"/>
                    <a:pt x="320" y="294"/>
                  </a:cubicBezTo>
                  <a:cubicBezTo>
                    <a:pt x="419" y="166"/>
                    <a:pt x="405" y="83"/>
                    <a:pt x="336" y="30"/>
                  </a:cubicBezTo>
                  <a:cubicBezTo>
                    <a:pt x="311" y="11"/>
                    <a:pt x="283"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79;p47">
              <a:extLst>
                <a:ext uri="{FF2B5EF4-FFF2-40B4-BE49-F238E27FC236}">
                  <a16:creationId xmlns:a16="http://schemas.microsoft.com/office/drawing/2014/main" id="{F11628A3-0F2A-7FA0-0E28-A747EF710610}"/>
                </a:ext>
              </a:extLst>
            </p:cNvPr>
            <p:cNvSpPr/>
            <p:nvPr/>
          </p:nvSpPr>
          <p:spPr>
            <a:xfrm>
              <a:off x="4066450" y="2726251"/>
              <a:ext cx="35326" cy="36081"/>
            </a:xfrm>
            <a:custGeom>
              <a:avLst/>
              <a:gdLst/>
              <a:ahLst/>
              <a:cxnLst/>
              <a:rect l="l" t="t" r="r" b="b"/>
              <a:pathLst>
                <a:path w="468" h="478" extrusionOk="0">
                  <a:moveTo>
                    <a:pt x="304" y="1"/>
                  </a:moveTo>
                  <a:cubicBezTo>
                    <a:pt x="254" y="1"/>
                    <a:pt x="196" y="26"/>
                    <a:pt x="133" y="91"/>
                  </a:cubicBezTo>
                  <a:cubicBezTo>
                    <a:pt x="15" y="218"/>
                    <a:pt x="1" y="477"/>
                    <a:pt x="1" y="477"/>
                  </a:cubicBezTo>
                  <a:cubicBezTo>
                    <a:pt x="1" y="477"/>
                    <a:pt x="59" y="461"/>
                    <a:pt x="130" y="429"/>
                  </a:cubicBezTo>
                  <a:cubicBezTo>
                    <a:pt x="202" y="396"/>
                    <a:pt x="290" y="364"/>
                    <a:pt x="348" y="304"/>
                  </a:cubicBezTo>
                  <a:cubicBezTo>
                    <a:pt x="466" y="190"/>
                    <a:pt x="468" y="107"/>
                    <a:pt x="408" y="47"/>
                  </a:cubicBezTo>
                  <a:cubicBezTo>
                    <a:pt x="381" y="19"/>
                    <a:pt x="346" y="1"/>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380;p47">
              <a:extLst>
                <a:ext uri="{FF2B5EF4-FFF2-40B4-BE49-F238E27FC236}">
                  <a16:creationId xmlns:a16="http://schemas.microsoft.com/office/drawing/2014/main" id="{AD015D34-967B-E612-A7F1-5EEC690CF61C}"/>
                </a:ext>
              </a:extLst>
            </p:cNvPr>
            <p:cNvSpPr/>
            <p:nvPr/>
          </p:nvSpPr>
          <p:spPr>
            <a:xfrm>
              <a:off x="4098455" y="2729950"/>
              <a:ext cx="39477" cy="31627"/>
            </a:xfrm>
            <a:custGeom>
              <a:avLst/>
              <a:gdLst/>
              <a:ahLst/>
              <a:cxnLst/>
              <a:rect l="l" t="t" r="r" b="b"/>
              <a:pathLst>
                <a:path w="523" h="419" extrusionOk="0">
                  <a:moveTo>
                    <a:pt x="352" y="0"/>
                  </a:moveTo>
                  <a:cubicBezTo>
                    <a:pt x="309" y="0"/>
                    <a:pt x="256" y="19"/>
                    <a:pt x="194" y="65"/>
                  </a:cubicBezTo>
                  <a:cubicBezTo>
                    <a:pt x="58" y="167"/>
                    <a:pt x="0" y="419"/>
                    <a:pt x="0" y="419"/>
                  </a:cubicBezTo>
                  <a:cubicBezTo>
                    <a:pt x="0" y="419"/>
                    <a:pt x="58" y="414"/>
                    <a:pt x="134" y="398"/>
                  </a:cubicBezTo>
                  <a:cubicBezTo>
                    <a:pt x="174" y="389"/>
                    <a:pt x="215" y="377"/>
                    <a:pt x="257" y="361"/>
                  </a:cubicBezTo>
                  <a:cubicBezTo>
                    <a:pt x="298" y="350"/>
                    <a:pt x="338" y="333"/>
                    <a:pt x="370" y="310"/>
                  </a:cubicBezTo>
                  <a:cubicBezTo>
                    <a:pt x="507" y="222"/>
                    <a:pt x="523" y="139"/>
                    <a:pt x="474" y="67"/>
                  </a:cubicBezTo>
                  <a:cubicBezTo>
                    <a:pt x="447" y="29"/>
                    <a:pt x="407"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381;p47">
              <a:extLst>
                <a:ext uri="{FF2B5EF4-FFF2-40B4-BE49-F238E27FC236}">
                  <a16:creationId xmlns:a16="http://schemas.microsoft.com/office/drawing/2014/main" id="{ECE40AA1-9C4C-B4A6-F436-98889C460C60}"/>
                </a:ext>
              </a:extLst>
            </p:cNvPr>
            <p:cNvSpPr/>
            <p:nvPr/>
          </p:nvSpPr>
          <p:spPr>
            <a:xfrm>
              <a:off x="4129855" y="2739913"/>
              <a:ext cx="42648" cy="26796"/>
            </a:xfrm>
            <a:custGeom>
              <a:avLst/>
              <a:gdLst/>
              <a:ahLst/>
              <a:cxnLst/>
              <a:rect l="l" t="t" r="r" b="b"/>
              <a:pathLst>
                <a:path w="565" h="355" extrusionOk="0">
                  <a:moveTo>
                    <a:pt x="395" y="0"/>
                  </a:moveTo>
                  <a:cubicBezTo>
                    <a:pt x="356" y="0"/>
                    <a:pt x="309" y="11"/>
                    <a:pt x="255" y="37"/>
                  </a:cubicBezTo>
                  <a:cubicBezTo>
                    <a:pt x="178" y="74"/>
                    <a:pt x="116" y="150"/>
                    <a:pt x="70" y="225"/>
                  </a:cubicBezTo>
                  <a:cubicBezTo>
                    <a:pt x="26" y="294"/>
                    <a:pt x="0" y="354"/>
                    <a:pt x="0" y="354"/>
                  </a:cubicBezTo>
                  <a:lnTo>
                    <a:pt x="40" y="354"/>
                  </a:lnTo>
                  <a:cubicBezTo>
                    <a:pt x="48" y="353"/>
                    <a:pt x="58" y="353"/>
                    <a:pt x="68" y="353"/>
                  </a:cubicBezTo>
                  <a:cubicBezTo>
                    <a:pt x="89" y="353"/>
                    <a:pt x="112" y="354"/>
                    <a:pt x="137" y="354"/>
                  </a:cubicBezTo>
                  <a:cubicBezTo>
                    <a:pt x="213" y="354"/>
                    <a:pt x="313" y="338"/>
                    <a:pt x="387" y="310"/>
                  </a:cubicBezTo>
                  <a:cubicBezTo>
                    <a:pt x="535" y="248"/>
                    <a:pt x="565" y="169"/>
                    <a:pt x="530" y="88"/>
                  </a:cubicBezTo>
                  <a:cubicBezTo>
                    <a:pt x="509" y="36"/>
                    <a:pt x="46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382;p47">
              <a:extLst>
                <a:ext uri="{FF2B5EF4-FFF2-40B4-BE49-F238E27FC236}">
                  <a16:creationId xmlns:a16="http://schemas.microsoft.com/office/drawing/2014/main" id="{04E5E01E-02A9-5F18-5CFC-FBDB8CA050A8}"/>
                </a:ext>
              </a:extLst>
            </p:cNvPr>
            <p:cNvSpPr/>
            <p:nvPr/>
          </p:nvSpPr>
          <p:spPr>
            <a:xfrm>
              <a:off x="4160049" y="2755689"/>
              <a:ext cx="44384" cy="24003"/>
            </a:xfrm>
            <a:custGeom>
              <a:avLst/>
              <a:gdLst/>
              <a:ahLst/>
              <a:cxnLst/>
              <a:rect l="l" t="t" r="r" b="b"/>
              <a:pathLst>
                <a:path w="588" h="318" extrusionOk="0">
                  <a:moveTo>
                    <a:pt x="405" y="0"/>
                  </a:moveTo>
                  <a:cubicBezTo>
                    <a:pt x="376" y="0"/>
                    <a:pt x="343" y="4"/>
                    <a:pt x="306" y="13"/>
                  </a:cubicBezTo>
                  <a:cubicBezTo>
                    <a:pt x="227" y="36"/>
                    <a:pt x="146" y="106"/>
                    <a:pt x="91" y="168"/>
                  </a:cubicBezTo>
                  <a:cubicBezTo>
                    <a:pt x="35" y="228"/>
                    <a:pt x="1" y="284"/>
                    <a:pt x="1" y="284"/>
                  </a:cubicBezTo>
                  <a:cubicBezTo>
                    <a:pt x="1" y="284"/>
                    <a:pt x="58" y="295"/>
                    <a:pt x="137" y="305"/>
                  </a:cubicBezTo>
                  <a:cubicBezTo>
                    <a:pt x="178" y="312"/>
                    <a:pt x="225" y="318"/>
                    <a:pt x="273" y="318"/>
                  </a:cubicBezTo>
                  <a:cubicBezTo>
                    <a:pt x="312" y="318"/>
                    <a:pt x="351" y="314"/>
                    <a:pt x="387" y="305"/>
                  </a:cubicBezTo>
                  <a:cubicBezTo>
                    <a:pt x="544" y="270"/>
                    <a:pt x="588" y="198"/>
                    <a:pt x="567" y="113"/>
                  </a:cubicBezTo>
                  <a:cubicBezTo>
                    <a:pt x="553" y="47"/>
                    <a:pt x="502"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383;p47">
              <a:extLst>
                <a:ext uri="{FF2B5EF4-FFF2-40B4-BE49-F238E27FC236}">
                  <a16:creationId xmlns:a16="http://schemas.microsoft.com/office/drawing/2014/main" id="{BCE57F97-DE13-EDB0-9248-34BF6696D2A8}"/>
                </a:ext>
              </a:extLst>
            </p:cNvPr>
            <p:cNvSpPr/>
            <p:nvPr/>
          </p:nvSpPr>
          <p:spPr>
            <a:xfrm>
              <a:off x="4187826" y="2776372"/>
              <a:ext cx="44912" cy="23022"/>
            </a:xfrm>
            <a:custGeom>
              <a:avLst/>
              <a:gdLst/>
              <a:ahLst/>
              <a:cxnLst/>
              <a:rect l="l" t="t" r="r" b="b"/>
              <a:pathLst>
                <a:path w="595" h="305" extrusionOk="0">
                  <a:moveTo>
                    <a:pt x="394" y="1"/>
                  </a:moveTo>
                  <a:cubicBezTo>
                    <a:pt x="380" y="1"/>
                    <a:pt x="365" y="1"/>
                    <a:pt x="350" y="3"/>
                  </a:cubicBezTo>
                  <a:cubicBezTo>
                    <a:pt x="178" y="24"/>
                    <a:pt x="0" y="213"/>
                    <a:pt x="0" y="213"/>
                  </a:cubicBezTo>
                  <a:cubicBezTo>
                    <a:pt x="0" y="213"/>
                    <a:pt x="56" y="239"/>
                    <a:pt x="130" y="260"/>
                  </a:cubicBezTo>
                  <a:cubicBezTo>
                    <a:pt x="198" y="278"/>
                    <a:pt x="277" y="305"/>
                    <a:pt x="352" y="305"/>
                  </a:cubicBezTo>
                  <a:cubicBezTo>
                    <a:pt x="361" y="305"/>
                    <a:pt x="369" y="304"/>
                    <a:pt x="377" y="304"/>
                  </a:cubicBezTo>
                  <a:cubicBezTo>
                    <a:pt x="461" y="297"/>
                    <a:pt x="516" y="280"/>
                    <a:pt x="548" y="253"/>
                  </a:cubicBezTo>
                  <a:cubicBezTo>
                    <a:pt x="578" y="227"/>
                    <a:pt x="595" y="186"/>
                    <a:pt x="590" y="144"/>
                  </a:cubicBezTo>
                  <a:cubicBezTo>
                    <a:pt x="584" y="68"/>
                    <a:pt x="530"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384;p47">
              <a:extLst>
                <a:ext uri="{FF2B5EF4-FFF2-40B4-BE49-F238E27FC236}">
                  <a16:creationId xmlns:a16="http://schemas.microsoft.com/office/drawing/2014/main" id="{48E8F0F7-04D3-61AB-F707-5D61491A9A81}"/>
                </a:ext>
              </a:extLst>
            </p:cNvPr>
            <p:cNvSpPr/>
            <p:nvPr/>
          </p:nvSpPr>
          <p:spPr>
            <a:xfrm>
              <a:off x="4212811" y="2801508"/>
              <a:ext cx="44912" cy="23022"/>
            </a:xfrm>
            <a:custGeom>
              <a:avLst/>
              <a:gdLst/>
              <a:ahLst/>
              <a:cxnLst/>
              <a:rect l="l" t="t" r="r" b="b"/>
              <a:pathLst>
                <a:path w="595" h="305" extrusionOk="0">
                  <a:moveTo>
                    <a:pt x="359" y="0"/>
                  </a:moveTo>
                  <a:cubicBezTo>
                    <a:pt x="192" y="0"/>
                    <a:pt x="0" y="146"/>
                    <a:pt x="0" y="146"/>
                  </a:cubicBezTo>
                  <a:cubicBezTo>
                    <a:pt x="0" y="146"/>
                    <a:pt x="46" y="181"/>
                    <a:pt x="116" y="216"/>
                  </a:cubicBezTo>
                  <a:cubicBezTo>
                    <a:pt x="190" y="248"/>
                    <a:pt x="273" y="292"/>
                    <a:pt x="354" y="301"/>
                  </a:cubicBezTo>
                  <a:cubicBezTo>
                    <a:pt x="376" y="304"/>
                    <a:pt x="396" y="305"/>
                    <a:pt x="414" y="305"/>
                  </a:cubicBezTo>
                  <a:cubicBezTo>
                    <a:pt x="533" y="305"/>
                    <a:pt x="584" y="255"/>
                    <a:pt x="590" y="181"/>
                  </a:cubicBezTo>
                  <a:cubicBezTo>
                    <a:pt x="594" y="139"/>
                    <a:pt x="583" y="98"/>
                    <a:pt x="550" y="63"/>
                  </a:cubicBezTo>
                  <a:cubicBezTo>
                    <a:pt x="518" y="28"/>
                    <a:pt x="465" y="3"/>
                    <a:pt x="377" y="1"/>
                  </a:cubicBezTo>
                  <a:cubicBezTo>
                    <a:pt x="371" y="0"/>
                    <a:pt x="365"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385;p47">
              <a:extLst>
                <a:ext uri="{FF2B5EF4-FFF2-40B4-BE49-F238E27FC236}">
                  <a16:creationId xmlns:a16="http://schemas.microsoft.com/office/drawing/2014/main" id="{26B8F792-25FE-C30A-5CC4-F2C6C3BB4A8B}"/>
                </a:ext>
              </a:extLst>
            </p:cNvPr>
            <p:cNvSpPr/>
            <p:nvPr/>
          </p:nvSpPr>
          <p:spPr>
            <a:xfrm>
              <a:off x="4233720" y="2829965"/>
              <a:ext cx="45139" cy="24305"/>
            </a:xfrm>
            <a:custGeom>
              <a:avLst/>
              <a:gdLst/>
              <a:ahLst/>
              <a:cxnLst/>
              <a:rect l="l" t="t" r="r" b="b"/>
              <a:pathLst>
                <a:path w="598" h="322" extrusionOk="0">
                  <a:moveTo>
                    <a:pt x="319" y="1"/>
                  </a:moveTo>
                  <a:cubicBezTo>
                    <a:pt x="257" y="1"/>
                    <a:pt x="192" y="15"/>
                    <a:pt x="137" y="33"/>
                  </a:cubicBezTo>
                  <a:cubicBezTo>
                    <a:pt x="58" y="56"/>
                    <a:pt x="1" y="89"/>
                    <a:pt x="1" y="89"/>
                  </a:cubicBezTo>
                  <a:cubicBezTo>
                    <a:pt x="1" y="89"/>
                    <a:pt x="12" y="98"/>
                    <a:pt x="28" y="114"/>
                  </a:cubicBezTo>
                  <a:cubicBezTo>
                    <a:pt x="47" y="130"/>
                    <a:pt x="72" y="153"/>
                    <a:pt x="102" y="176"/>
                  </a:cubicBezTo>
                  <a:cubicBezTo>
                    <a:pt x="135" y="200"/>
                    <a:pt x="169" y="225"/>
                    <a:pt x="209" y="248"/>
                  </a:cubicBezTo>
                  <a:cubicBezTo>
                    <a:pt x="246" y="269"/>
                    <a:pt x="283" y="290"/>
                    <a:pt x="322" y="301"/>
                  </a:cubicBezTo>
                  <a:cubicBezTo>
                    <a:pt x="367" y="315"/>
                    <a:pt x="406" y="322"/>
                    <a:pt x="438" y="322"/>
                  </a:cubicBezTo>
                  <a:cubicBezTo>
                    <a:pt x="516" y="322"/>
                    <a:pt x="558" y="284"/>
                    <a:pt x="574" y="225"/>
                  </a:cubicBezTo>
                  <a:cubicBezTo>
                    <a:pt x="597" y="144"/>
                    <a:pt x="565" y="49"/>
                    <a:pt x="396" y="10"/>
                  </a:cubicBezTo>
                  <a:cubicBezTo>
                    <a:pt x="372" y="4"/>
                    <a:pt x="345"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386;p47">
              <a:extLst>
                <a:ext uri="{FF2B5EF4-FFF2-40B4-BE49-F238E27FC236}">
                  <a16:creationId xmlns:a16="http://schemas.microsoft.com/office/drawing/2014/main" id="{E7180277-BBE8-D9A0-EAC3-B4AFF488AE85}"/>
                </a:ext>
              </a:extLst>
            </p:cNvPr>
            <p:cNvSpPr/>
            <p:nvPr/>
          </p:nvSpPr>
          <p:spPr>
            <a:xfrm>
              <a:off x="4249949" y="2861064"/>
              <a:ext cx="43176" cy="26343"/>
            </a:xfrm>
            <a:custGeom>
              <a:avLst/>
              <a:gdLst/>
              <a:ahLst/>
              <a:cxnLst/>
              <a:rect l="l" t="t" r="r" b="b"/>
              <a:pathLst>
                <a:path w="572" h="349" extrusionOk="0">
                  <a:moveTo>
                    <a:pt x="244" y="0"/>
                  </a:moveTo>
                  <a:cubicBezTo>
                    <a:pt x="211" y="0"/>
                    <a:pt x="178" y="3"/>
                    <a:pt x="146" y="7"/>
                  </a:cubicBezTo>
                  <a:cubicBezTo>
                    <a:pt x="63" y="19"/>
                    <a:pt x="1" y="40"/>
                    <a:pt x="1" y="40"/>
                  </a:cubicBezTo>
                  <a:cubicBezTo>
                    <a:pt x="1" y="40"/>
                    <a:pt x="31" y="74"/>
                    <a:pt x="89" y="144"/>
                  </a:cubicBezTo>
                  <a:cubicBezTo>
                    <a:pt x="139" y="202"/>
                    <a:pt x="216" y="266"/>
                    <a:pt x="283" y="306"/>
                  </a:cubicBezTo>
                  <a:cubicBezTo>
                    <a:pt x="341" y="336"/>
                    <a:pt x="389" y="349"/>
                    <a:pt x="427" y="349"/>
                  </a:cubicBezTo>
                  <a:cubicBezTo>
                    <a:pt x="485" y="349"/>
                    <a:pt x="522" y="320"/>
                    <a:pt x="544" y="273"/>
                  </a:cubicBezTo>
                  <a:cubicBezTo>
                    <a:pt x="563" y="234"/>
                    <a:pt x="572" y="190"/>
                    <a:pt x="551" y="148"/>
                  </a:cubicBezTo>
                  <a:cubicBezTo>
                    <a:pt x="530" y="107"/>
                    <a:pt x="484" y="65"/>
                    <a:pt x="408" y="30"/>
                  </a:cubicBezTo>
                  <a:cubicBezTo>
                    <a:pt x="359" y="8"/>
                    <a:pt x="302"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387;p47">
              <a:extLst>
                <a:ext uri="{FF2B5EF4-FFF2-40B4-BE49-F238E27FC236}">
                  <a16:creationId xmlns:a16="http://schemas.microsoft.com/office/drawing/2014/main" id="{C00E0781-B29D-8527-5DCD-914839C5A00F}"/>
                </a:ext>
              </a:extLst>
            </p:cNvPr>
            <p:cNvSpPr/>
            <p:nvPr/>
          </p:nvSpPr>
          <p:spPr>
            <a:xfrm>
              <a:off x="4261347" y="2893220"/>
              <a:ext cx="41591" cy="29287"/>
            </a:xfrm>
            <a:custGeom>
              <a:avLst/>
              <a:gdLst/>
              <a:ahLst/>
              <a:cxnLst/>
              <a:rect l="l" t="t" r="r" b="b"/>
              <a:pathLst>
                <a:path w="551" h="388" extrusionOk="0">
                  <a:moveTo>
                    <a:pt x="101" y="1"/>
                  </a:moveTo>
                  <a:cubicBezTo>
                    <a:pt x="41" y="1"/>
                    <a:pt x="0" y="7"/>
                    <a:pt x="0" y="7"/>
                  </a:cubicBezTo>
                  <a:cubicBezTo>
                    <a:pt x="0" y="7"/>
                    <a:pt x="30" y="60"/>
                    <a:pt x="72" y="125"/>
                  </a:cubicBezTo>
                  <a:cubicBezTo>
                    <a:pt x="111" y="190"/>
                    <a:pt x="167" y="270"/>
                    <a:pt x="234" y="317"/>
                  </a:cubicBezTo>
                  <a:cubicBezTo>
                    <a:pt x="297" y="366"/>
                    <a:pt x="350" y="388"/>
                    <a:pt x="393" y="388"/>
                  </a:cubicBezTo>
                  <a:cubicBezTo>
                    <a:pt x="437" y="388"/>
                    <a:pt x="471" y="366"/>
                    <a:pt x="497" y="331"/>
                  </a:cubicBezTo>
                  <a:cubicBezTo>
                    <a:pt x="550" y="264"/>
                    <a:pt x="539" y="164"/>
                    <a:pt x="405" y="69"/>
                  </a:cubicBezTo>
                  <a:cubicBezTo>
                    <a:pt x="338" y="21"/>
                    <a:pt x="231" y="5"/>
                    <a:pt x="148" y="2"/>
                  </a:cubicBezTo>
                  <a:cubicBezTo>
                    <a:pt x="131" y="1"/>
                    <a:pt x="115"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388;p47">
              <a:extLst>
                <a:ext uri="{FF2B5EF4-FFF2-40B4-BE49-F238E27FC236}">
                  <a16:creationId xmlns:a16="http://schemas.microsoft.com/office/drawing/2014/main" id="{4382C456-9419-8563-169E-B88A9B3C7879}"/>
                </a:ext>
              </a:extLst>
            </p:cNvPr>
            <p:cNvSpPr/>
            <p:nvPr/>
          </p:nvSpPr>
          <p:spPr>
            <a:xfrm>
              <a:off x="4267385" y="2924923"/>
              <a:ext cx="38496" cy="33741"/>
            </a:xfrm>
            <a:custGeom>
              <a:avLst/>
              <a:gdLst/>
              <a:ahLst/>
              <a:cxnLst/>
              <a:rect l="l" t="t" r="r" b="b"/>
              <a:pathLst>
                <a:path w="510" h="447" extrusionOk="0">
                  <a:moveTo>
                    <a:pt x="1" y="1"/>
                  </a:moveTo>
                  <a:cubicBezTo>
                    <a:pt x="1" y="1"/>
                    <a:pt x="17" y="59"/>
                    <a:pt x="50" y="130"/>
                  </a:cubicBezTo>
                  <a:cubicBezTo>
                    <a:pt x="84" y="200"/>
                    <a:pt x="114" y="290"/>
                    <a:pt x="174" y="348"/>
                  </a:cubicBezTo>
                  <a:cubicBezTo>
                    <a:pt x="241" y="417"/>
                    <a:pt x="299" y="447"/>
                    <a:pt x="347" y="447"/>
                  </a:cubicBezTo>
                  <a:cubicBezTo>
                    <a:pt x="380" y="447"/>
                    <a:pt x="409" y="433"/>
                    <a:pt x="433" y="408"/>
                  </a:cubicBezTo>
                  <a:cubicBezTo>
                    <a:pt x="491" y="348"/>
                    <a:pt x="510" y="251"/>
                    <a:pt x="387" y="133"/>
                  </a:cubicBezTo>
                  <a:cubicBezTo>
                    <a:pt x="262" y="12"/>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389;p47">
              <a:extLst>
                <a:ext uri="{FF2B5EF4-FFF2-40B4-BE49-F238E27FC236}">
                  <a16:creationId xmlns:a16="http://schemas.microsoft.com/office/drawing/2014/main" id="{70337AD1-D5C6-E20A-152A-4F429B28B2FC}"/>
                </a:ext>
              </a:extLst>
            </p:cNvPr>
            <p:cNvSpPr/>
            <p:nvPr/>
          </p:nvSpPr>
          <p:spPr>
            <a:xfrm>
              <a:off x="4268140" y="2956928"/>
              <a:ext cx="34646" cy="37741"/>
            </a:xfrm>
            <a:custGeom>
              <a:avLst/>
              <a:gdLst/>
              <a:ahLst/>
              <a:cxnLst/>
              <a:rect l="l" t="t" r="r" b="b"/>
              <a:pathLst>
                <a:path w="459" h="500" extrusionOk="0">
                  <a:moveTo>
                    <a:pt x="0" y="0"/>
                  </a:moveTo>
                  <a:cubicBezTo>
                    <a:pt x="0" y="0"/>
                    <a:pt x="5" y="58"/>
                    <a:pt x="21" y="134"/>
                  </a:cubicBezTo>
                  <a:cubicBezTo>
                    <a:pt x="30" y="171"/>
                    <a:pt x="42" y="215"/>
                    <a:pt x="58" y="257"/>
                  </a:cubicBezTo>
                  <a:cubicBezTo>
                    <a:pt x="72" y="296"/>
                    <a:pt x="86" y="338"/>
                    <a:pt x="109" y="370"/>
                  </a:cubicBezTo>
                  <a:cubicBezTo>
                    <a:pt x="168" y="462"/>
                    <a:pt x="225" y="499"/>
                    <a:pt x="278" y="499"/>
                  </a:cubicBezTo>
                  <a:cubicBezTo>
                    <a:pt x="303" y="499"/>
                    <a:pt x="328" y="490"/>
                    <a:pt x="352" y="474"/>
                  </a:cubicBezTo>
                  <a:cubicBezTo>
                    <a:pt x="421" y="426"/>
                    <a:pt x="458" y="333"/>
                    <a:pt x="354" y="194"/>
                  </a:cubicBezTo>
                  <a:cubicBezTo>
                    <a:pt x="255" y="58"/>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390;p47">
              <a:extLst>
                <a:ext uri="{FF2B5EF4-FFF2-40B4-BE49-F238E27FC236}">
                  <a16:creationId xmlns:a16="http://schemas.microsoft.com/office/drawing/2014/main" id="{B754878B-67E0-488C-B854-0E9D154384B8}"/>
                </a:ext>
              </a:extLst>
            </p:cNvPr>
            <p:cNvSpPr/>
            <p:nvPr/>
          </p:nvSpPr>
          <p:spPr>
            <a:xfrm>
              <a:off x="4263083" y="2988329"/>
              <a:ext cx="29514" cy="41062"/>
            </a:xfrm>
            <a:custGeom>
              <a:avLst/>
              <a:gdLst/>
              <a:ahLst/>
              <a:cxnLst/>
              <a:rect l="l" t="t" r="r" b="b"/>
              <a:pathLst>
                <a:path w="391" h="544" extrusionOk="0">
                  <a:moveTo>
                    <a:pt x="0" y="0"/>
                  </a:moveTo>
                  <a:cubicBezTo>
                    <a:pt x="0" y="0"/>
                    <a:pt x="0" y="14"/>
                    <a:pt x="0" y="40"/>
                  </a:cubicBezTo>
                  <a:cubicBezTo>
                    <a:pt x="2" y="65"/>
                    <a:pt x="0" y="100"/>
                    <a:pt x="0" y="137"/>
                  </a:cubicBezTo>
                  <a:cubicBezTo>
                    <a:pt x="0" y="213"/>
                    <a:pt x="16" y="313"/>
                    <a:pt x="46" y="387"/>
                  </a:cubicBezTo>
                  <a:cubicBezTo>
                    <a:pt x="92" y="499"/>
                    <a:pt x="148" y="543"/>
                    <a:pt x="208" y="543"/>
                  </a:cubicBezTo>
                  <a:cubicBezTo>
                    <a:pt x="227" y="543"/>
                    <a:pt x="246" y="539"/>
                    <a:pt x="266" y="530"/>
                  </a:cubicBezTo>
                  <a:cubicBezTo>
                    <a:pt x="347" y="498"/>
                    <a:pt x="391" y="407"/>
                    <a:pt x="317" y="255"/>
                  </a:cubicBezTo>
                  <a:cubicBezTo>
                    <a:pt x="282" y="179"/>
                    <a:pt x="204" y="116"/>
                    <a:pt x="132" y="70"/>
                  </a:cubicBezTo>
                  <a:cubicBezTo>
                    <a:pt x="60" y="26"/>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391;p47">
              <a:extLst>
                <a:ext uri="{FF2B5EF4-FFF2-40B4-BE49-F238E27FC236}">
                  <a16:creationId xmlns:a16="http://schemas.microsoft.com/office/drawing/2014/main" id="{9F6E0317-D3B0-80C7-C4A3-9D7E5A58E6A8}"/>
                </a:ext>
              </a:extLst>
            </p:cNvPr>
            <p:cNvSpPr/>
            <p:nvPr/>
          </p:nvSpPr>
          <p:spPr>
            <a:xfrm>
              <a:off x="4249421" y="3018522"/>
              <a:ext cx="26796" cy="43251"/>
            </a:xfrm>
            <a:custGeom>
              <a:avLst/>
              <a:gdLst/>
              <a:ahLst/>
              <a:cxnLst/>
              <a:rect l="l" t="t" r="r" b="b"/>
              <a:pathLst>
                <a:path w="355" h="573" extrusionOk="0">
                  <a:moveTo>
                    <a:pt x="42" y="1"/>
                  </a:moveTo>
                  <a:cubicBezTo>
                    <a:pt x="42" y="1"/>
                    <a:pt x="31" y="58"/>
                    <a:pt x="22" y="135"/>
                  </a:cubicBezTo>
                  <a:cubicBezTo>
                    <a:pt x="10" y="211"/>
                    <a:pt x="1" y="308"/>
                    <a:pt x="22" y="387"/>
                  </a:cubicBezTo>
                  <a:cubicBezTo>
                    <a:pt x="53" y="520"/>
                    <a:pt x="108" y="572"/>
                    <a:pt x="176" y="572"/>
                  </a:cubicBezTo>
                  <a:cubicBezTo>
                    <a:pt x="188" y="572"/>
                    <a:pt x="200" y="570"/>
                    <a:pt x="214" y="567"/>
                  </a:cubicBezTo>
                  <a:cubicBezTo>
                    <a:pt x="299" y="549"/>
                    <a:pt x="355" y="468"/>
                    <a:pt x="313" y="306"/>
                  </a:cubicBezTo>
                  <a:cubicBezTo>
                    <a:pt x="292" y="225"/>
                    <a:pt x="220" y="146"/>
                    <a:pt x="160" y="91"/>
                  </a:cubicBezTo>
                  <a:cubicBezTo>
                    <a:pt x="98" y="35"/>
                    <a:pt x="42"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392;p47">
              <a:extLst>
                <a:ext uri="{FF2B5EF4-FFF2-40B4-BE49-F238E27FC236}">
                  <a16:creationId xmlns:a16="http://schemas.microsoft.com/office/drawing/2014/main" id="{429F7C16-0A01-3384-14FA-706FFFA51A51}"/>
                </a:ext>
              </a:extLst>
            </p:cNvPr>
            <p:cNvSpPr/>
            <p:nvPr/>
          </p:nvSpPr>
          <p:spPr>
            <a:xfrm>
              <a:off x="4229870" y="3046300"/>
              <a:ext cx="24532" cy="44610"/>
            </a:xfrm>
            <a:custGeom>
              <a:avLst/>
              <a:gdLst/>
              <a:ahLst/>
              <a:cxnLst/>
              <a:rect l="l" t="t" r="r" b="b"/>
              <a:pathLst>
                <a:path w="325" h="591" extrusionOk="0">
                  <a:moveTo>
                    <a:pt x="98" y="0"/>
                  </a:moveTo>
                  <a:cubicBezTo>
                    <a:pt x="98" y="0"/>
                    <a:pt x="72" y="56"/>
                    <a:pt x="52" y="130"/>
                  </a:cubicBezTo>
                  <a:cubicBezTo>
                    <a:pt x="31" y="206"/>
                    <a:pt x="1" y="294"/>
                    <a:pt x="8" y="377"/>
                  </a:cubicBezTo>
                  <a:cubicBezTo>
                    <a:pt x="15" y="461"/>
                    <a:pt x="31" y="514"/>
                    <a:pt x="59" y="546"/>
                  </a:cubicBezTo>
                  <a:cubicBezTo>
                    <a:pt x="83" y="575"/>
                    <a:pt x="117" y="591"/>
                    <a:pt x="153" y="591"/>
                  </a:cubicBezTo>
                  <a:cubicBezTo>
                    <a:pt x="158" y="591"/>
                    <a:pt x="163" y="591"/>
                    <a:pt x="167" y="590"/>
                  </a:cubicBezTo>
                  <a:cubicBezTo>
                    <a:pt x="250" y="583"/>
                    <a:pt x="324" y="518"/>
                    <a:pt x="311" y="350"/>
                  </a:cubicBezTo>
                  <a:cubicBezTo>
                    <a:pt x="290" y="178"/>
                    <a:pt x="98"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393;p47">
              <a:extLst>
                <a:ext uri="{FF2B5EF4-FFF2-40B4-BE49-F238E27FC236}">
                  <a16:creationId xmlns:a16="http://schemas.microsoft.com/office/drawing/2014/main" id="{F99D5E1D-6352-8552-7CC7-A4257995546B}"/>
                </a:ext>
              </a:extLst>
            </p:cNvPr>
            <p:cNvSpPr/>
            <p:nvPr/>
          </p:nvSpPr>
          <p:spPr>
            <a:xfrm>
              <a:off x="4204055" y="3071285"/>
              <a:ext cx="25060" cy="44610"/>
            </a:xfrm>
            <a:custGeom>
              <a:avLst/>
              <a:gdLst/>
              <a:ahLst/>
              <a:cxnLst/>
              <a:rect l="l" t="t" r="r" b="b"/>
              <a:pathLst>
                <a:path w="332" h="591" extrusionOk="0">
                  <a:moveTo>
                    <a:pt x="174" y="0"/>
                  </a:moveTo>
                  <a:cubicBezTo>
                    <a:pt x="174" y="0"/>
                    <a:pt x="139" y="46"/>
                    <a:pt x="104" y="116"/>
                  </a:cubicBezTo>
                  <a:cubicBezTo>
                    <a:pt x="72" y="190"/>
                    <a:pt x="28" y="273"/>
                    <a:pt x="19" y="354"/>
                  </a:cubicBezTo>
                  <a:cubicBezTo>
                    <a:pt x="0" y="516"/>
                    <a:pt x="54" y="581"/>
                    <a:pt x="139" y="590"/>
                  </a:cubicBezTo>
                  <a:cubicBezTo>
                    <a:pt x="145" y="590"/>
                    <a:pt x="151" y="591"/>
                    <a:pt x="157" y="591"/>
                  </a:cubicBezTo>
                  <a:cubicBezTo>
                    <a:pt x="192" y="591"/>
                    <a:pt x="227" y="578"/>
                    <a:pt x="257" y="551"/>
                  </a:cubicBezTo>
                  <a:cubicBezTo>
                    <a:pt x="292" y="518"/>
                    <a:pt x="317" y="465"/>
                    <a:pt x="322" y="377"/>
                  </a:cubicBezTo>
                  <a:cubicBezTo>
                    <a:pt x="331" y="206"/>
                    <a:pt x="17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394;p47">
              <a:extLst>
                <a:ext uri="{FF2B5EF4-FFF2-40B4-BE49-F238E27FC236}">
                  <a16:creationId xmlns:a16="http://schemas.microsoft.com/office/drawing/2014/main" id="{EBAD8CCD-8BE4-FDE8-0622-5F492C8D7C6B}"/>
                </a:ext>
              </a:extLst>
            </p:cNvPr>
            <p:cNvSpPr/>
            <p:nvPr/>
          </p:nvSpPr>
          <p:spPr>
            <a:xfrm>
              <a:off x="4173334" y="3092043"/>
              <a:ext cx="27325" cy="44006"/>
            </a:xfrm>
            <a:custGeom>
              <a:avLst/>
              <a:gdLst/>
              <a:ahLst/>
              <a:cxnLst/>
              <a:rect l="l" t="t" r="r" b="b"/>
              <a:pathLst>
                <a:path w="362" h="583" extrusionOk="0">
                  <a:moveTo>
                    <a:pt x="262" y="0"/>
                  </a:moveTo>
                  <a:cubicBezTo>
                    <a:pt x="262" y="0"/>
                    <a:pt x="255" y="14"/>
                    <a:pt x="236" y="30"/>
                  </a:cubicBezTo>
                  <a:cubicBezTo>
                    <a:pt x="220" y="49"/>
                    <a:pt x="197" y="74"/>
                    <a:pt x="174" y="104"/>
                  </a:cubicBezTo>
                  <a:cubicBezTo>
                    <a:pt x="151" y="137"/>
                    <a:pt x="125" y="171"/>
                    <a:pt x="104" y="211"/>
                  </a:cubicBezTo>
                  <a:cubicBezTo>
                    <a:pt x="81" y="248"/>
                    <a:pt x="60" y="285"/>
                    <a:pt x="49" y="324"/>
                  </a:cubicBezTo>
                  <a:cubicBezTo>
                    <a:pt x="0" y="479"/>
                    <a:pt x="42" y="553"/>
                    <a:pt x="125" y="576"/>
                  </a:cubicBezTo>
                  <a:cubicBezTo>
                    <a:pt x="140" y="580"/>
                    <a:pt x="155" y="583"/>
                    <a:pt x="171" y="583"/>
                  </a:cubicBezTo>
                  <a:cubicBezTo>
                    <a:pt x="239" y="583"/>
                    <a:pt x="308" y="536"/>
                    <a:pt x="340" y="398"/>
                  </a:cubicBezTo>
                  <a:cubicBezTo>
                    <a:pt x="361" y="317"/>
                    <a:pt x="343" y="218"/>
                    <a:pt x="317" y="139"/>
                  </a:cubicBezTo>
                  <a:cubicBezTo>
                    <a:pt x="294" y="60"/>
                    <a:pt x="262"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395;p47">
              <a:extLst>
                <a:ext uri="{FF2B5EF4-FFF2-40B4-BE49-F238E27FC236}">
                  <a16:creationId xmlns:a16="http://schemas.microsoft.com/office/drawing/2014/main" id="{9372401E-E89E-ACCB-F685-9FB6C1652D39}"/>
                </a:ext>
              </a:extLst>
            </p:cNvPr>
            <p:cNvSpPr/>
            <p:nvPr/>
          </p:nvSpPr>
          <p:spPr>
            <a:xfrm>
              <a:off x="4140121" y="3108423"/>
              <a:ext cx="29061" cy="42572"/>
            </a:xfrm>
            <a:custGeom>
              <a:avLst/>
              <a:gdLst/>
              <a:ahLst/>
              <a:cxnLst/>
              <a:rect l="l" t="t" r="r" b="b"/>
              <a:pathLst>
                <a:path w="385" h="564" extrusionOk="0">
                  <a:moveTo>
                    <a:pt x="341" y="1"/>
                  </a:moveTo>
                  <a:cubicBezTo>
                    <a:pt x="341" y="1"/>
                    <a:pt x="304" y="31"/>
                    <a:pt x="234" y="89"/>
                  </a:cubicBezTo>
                  <a:cubicBezTo>
                    <a:pt x="177" y="139"/>
                    <a:pt x="112" y="216"/>
                    <a:pt x="75" y="283"/>
                  </a:cubicBezTo>
                  <a:cubicBezTo>
                    <a:pt x="1" y="426"/>
                    <a:pt x="29" y="505"/>
                    <a:pt x="107" y="544"/>
                  </a:cubicBezTo>
                  <a:cubicBezTo>
                    <a:pt x="129" y="555"/>
                    <a:pt x="154" y="563"/>
                    <a:pt x="179" y="563"/>
                  </a:cubicBezTo>
                  <a:cubicBezTo>
                    <a:pt x="196" y="563"/>
                    <a:pt x="213" y="560"/>
                    <a:pt x="230" y="551"/>
                  </a:cubicBezTo>
                  <a:cubicBezTo>
                    <a:pt x="274" y="530"/>
                    <a:pt x="315" y="484"/>
                    <a:pt x="350" y="408"/>
                  </a:cubicBezTo>
                  <a:cubicBezTo>
                    <a:pt x="385" y="331"/>
                    <a:pt x="382" y="232"/>
                    <a:pt x="371" y="146"/>
                  </a:cubicBezTo>
                  <a:cubicBezTo>
                    <a:pt x="359" y="63"/>
                    <a:pt x="341" y="1"/>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396;p47">
              <a:extLst>
                <a:ext uri="{FF2B5EF4-FFF2-40B4-BE49-F238E27FC236}">
                  <a16:creationId xmlns:a16="http://schemas.microsoft.com/office/drawing/2014/main" id="{C98640B0-46E6-CD18-2F64-E24756B2808E}"/>
                </a:ext>
              </a:extLst>
            </p:cNvPr>
            <p:cNvSpPr/>
            <p:nvPr/>
          </p:nvSpPr>
          <p:spPr>
            <a:xfrm>
              <a:off x="4105248" y="3119821"/>
              <a:ext cx="31476" cy="39779"/>
            </a:xfrm>
            <a:custGeom>
              <a:avLst/>
              <a:gdLst/>
              <a:ahLst/>
              <a:cxnLst/>
              <a:rect l="l" t="t" r="r" b="b"/>
              <a:pathLst>
                <a:path w="417" h="527" extrusionOk="0">
                  <a:moveTo>
                    <a:pt x="407" y="0"/>
                  </a:moveTo>
                  <a:cubicBezTo>
                    <a:pt x="407" y="0"/>
                    <a:pt x="354" y="30"/>
                    <a:pt x="289" y="72"/>
                  </a:cubicBezTo>
                  <a:cubicBezTo>
                    <a:pt x="225" y="111"/>
                    <a:pt x="146" y="167"/>
                    <a:pt x="97" y="234"/>
                  </a:cubicBezTo>
                  <a:cubicBezTo>
                    <a:pt x="0" y="361"/>
                    <a:pt x="12" y="444"/>
                    <a:pt x="84" y="497"/>
                  </a:cubicBezTo>
                  <a:cubicBezTo>
                    <a:pt x="107" y="516"/>
                    <a:pt x="135" y="527"/>
                    <a:pt x="166" y="527"/>
                  </a:cubicBezTo>
                  <a:cubicBezTo>
                    <a:pt x="221" y="527"/>
                    <a:pt x="285" y="491"/>
                    <a:pt x="347" y="405"/>
                  </a:cubicBezTo>
                  <a:cubicBezTo>
                    <a:pt x="393" y="338"/>
                    <a:pt x="410" y="231"/>
                    <a:pt x="412" y="148"/>
                  </a:cubicBezTo>
                  <a:cubicBezTo>
                    <a:pt x="417" y="65"/>
                    <a:pt x="407"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397;p47">
              <a:extLst>
                <a:ext uri="{FF2B5EF4-FFF2-40B4-BE49-F238E27FC236}">
                  <a16:creationId xmlns:a16="http://schemas.microsoft.com/office/drawing/2014/main" id="{B72E1592-1C24-31E4-358B-2677ABCD5C16}"/>
                </a:ext>
              </a:extLst>
            </p:cNvPr>
            <p:cNvSpPr/>
            <p:nvPr/>
          </p:nvSpPr>
          <p:spPr>
            <a:xfrm>
              <a:off x="4069469" y="3125860"/>
              <a:ext cx="35326" cy="36081"/>
            </a:xfrm>
            <a:custGeom>
              <a:avLst/>
              <a:gdLst/>
              <a:ahLst/>
              <a:cxnLst/>
              <a:rect l="l" t="t" r="r" b="b"/>
              <a:pathLst>
                <a:path w="468" h="478" extrusionOk="0">
                  <a:moveTo>
                    <a:pt x="467" y="1"/>
                  </a:moveTo>
                  <a:lnTo>
                    <a:pt x="467" y="1"/>
                  </a:lnTo>
                  <a:cubicBezTo>
                    <a:pt x="467" y="1"/>
                    <a:pt x="409" y="17"/>
                    <a:pt x="340" y="50"/>
                  </a:cubicBezTo>
                  <a:cubicBezTo>
                    <a:pt x="268" y="82"/>
                    <a:pt x="181" y="114"/>
                    <a:pt x="120" y="174"/>
                  </a:cubicBezTo>
                  <a:cubicBezTo>
                    <a:pt x="2" y="288"/>
                    <a:pt x="0" y="373"/>
                    <a:pt x="63" y="431"/>
                  </a:cubicBezTo>
                  <a:cubicBezTo>
                    <a:pt x="89" y="459"/>
                    <a:pt x="124" y="477"/>
                    <a:pt x="166" y="477"/>
                  </a:cubicBezTo>
                  <a:cubicBezTo>
                    <a:pt x="215" y="477"/>
                    <a:pt x="273" y="452"/>
                    <a:pt x="338" y="387"/>
                  </a:cubicBezTo>
                  <a:cubicBezTo>
                    <a:pt x="456" y="262"/>
                    <a:pt x="46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398;p47">
              <a:extLst>
                <a:ext uri="{FF2B5EF4-FFF2-40B4-BE49-F238E27FC236}">
                  <a16:creationId xmlns:a16="http://schemas.microsoft.com/office/drawing/2014/main" id="{EBCA1722-36E9-E29A-D02F-F7A9D9380CC9}"/>
                </a:ext>
              </a:extLst>
            </p:cNvPr>
            <p:cNvSpPr/>
            <p:nvPr/>
          </p:nvSpPr>
          <p:spPr>
            <a:xfrm>
              <a:off x="3923862" y="2782109"/>
              <a:ext cx="323744" cy="323971"/>
            </a:xfrm>
            <a:custGeom>
              <a:avLst/>
              <a:gdLst/>
              <a:ahLst/>
              <a:cxnLst/>
              <a:rect l="l" t="t" r="r" b="b"/>
              <a:pathLst>
                <a:path w="4289" h="4292" extrusionOk="0">
                  <a:moveTo>
                    <a:pt x="4288" y="2147"/>
                  </a:moveTo>
                  <a:cubicBezTo>
                    <a:pt x="4288" y="3331"/>
                    <a:pt x="3328" y="4291"/>
                    <a:pt x="2144" y="4291"/>
                  </a:cubicBezTo>
                  <a:cubicBezTo>
                    <a:pt x="960" y="4291"/>
                    <a:pt x="0" y="3331"/>
                    <a:pt x="0" y="2147"/>
                  </a:cubicBezTo>
                  <a:cubicBezTo>
                    <a:pt x="0" y="961"/>
                    <a:pt x="960" y="1"/>
                    <a:pt x="2144" y="1"/>
                  </a:cubicBezTo>
                  <a:cubicBezTo>
                    <a:pt x="3328" y="1"/>
                    <a:pt x="4288" y="961"/>
                    <a:pt x="4288"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399;p47">
              <a:extLst>
                <a:ext uri="{FF2B5EF4-FFF2-40B4-BE49-F238E27FC236}">
                  <a16:creationId xmlns:a16="http://schemas.microsoft.com/office/drawing/2014/main" id="{50CC4510-A46D-AB01-9AD4-3E08DC56A33B}"/>
                </a:ext>
              </a:extLst>
            </p:cNvPr>
            <p:cNvSpPr/>
            <p:nvPr/>
          </p:nvSpPr>
          <p:spPr>
            <a:xfrm>
              <a:off x="3912993" y="3571589"/>
              <a:ext cx="252866" cy="65217"/>
            </a:xfrm>
            <a:custGeom>
              <a:avLst/>
              <a:gdLst/>
              <a:ahLst/>
              <a:cxnLst/>
              <a:rect l="l" t="t" r="r" b="b"/>
              <a:pathLst>
                <a:path w="3350" h="864" extrusionOk="0">
                  <a:moveTo>
                    <a:pt x="12" y="315"/>
                  </a:moveTo>
                  <a:lnTo>
                    <a:pt x="12" y="315"/>
                  </a:lnTo>
                  <a:cubicBezTo>
                    <a:pt x="24" y="137"/>
                    <a:pt x="116" y="1"/>
                    <a:pt x="218" y="8"/>
                  </a:cubicBezTo>
                  <a:lnTo>
                    <a:pt x="3176" y="216"/>
                  </a:lnTo>
                  <a:cubicBezTo>
                    <a:pt x="3278" y="223"/>
                    <a:pt x="3350" y="371"/>
                    <a:pt x="3336" y="549"/>
                  </a:cubicBezTo>
                  <a:lnTo>
                    <a:pt x="3336" y="549"/>
                  </a:lnTo>
                  <a:cubicBezTo>
                    <a:pt x="3324" y="725"/>
                    <a:pt x="3232" y="864"/>
                    <a:pt x="3132" y="857"/>
                  </a:cubicBezTo>
                  <a:lnTo>
                    <a:pt x="172" y="648"/>
                  </a:lnTo>
                  <a:cubicBezTo>
                    <a:pt x="72" y="641"/>
                    <a:pt x="1" y="491"/>
                    <a:pt x="12" y="3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400;p47">
              <a:extLst>
                <a:ext uri="{FF2B5EF4-FFF2-40B4-BE49-F238E27FC236}">
                  <a16:creationId xmlns:a16="http://schemas.microsoft.com/office/drawing/2014/main" id="{059B0F94-C033-2B05-F6D7-D8EE378DA795}"/>
                </a:ext>
              </a:extLst>
            </p:cNvPr>
            <p:cNvSpPr/>
            <p:nvPr/>
          </p:nvSpPr>
          <p:spPr>
            <a:xfrm>
              <a:off x="4049542" y="1140347"/>
              <a:ext cx="254301" cy="1069059"/>
            </a:xfrm>
            <a:custGeom>
              <a:avLst/>
              <a:gdLst/>
              <a:ahLst/>
              <a:cxnLst/>
              <a:rect l="l" t="t" r="r" b="b"/>
              <a:pathLst>
                <a:path w="3369" h="14163" extrusionOk="0">
                  <a:moveTo>
                    <a:pt x="2387" y="14162"/>
                  </a:moveTo>
                  <a:lnTo>
                    <a:pt x="3368" y="167"/>
                  </a:lnTo>
                  <a:lnTo>
                    <a:pt x="981" y="0"/>
                  </a:lnTo>
                  <a:lnTo>
                    <a:pt x="0" y="1399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401;p47">
              <a:extLst>
                <a:ext uri="{FF2B5EF4-FFF2-40B4-BE49-F238E27FC236}">
                  <a16:creationId xmlns:a16="http://schemas.microsoft.com/office/drawing/2014/main" id="{A826F912-8EBF-4438-E21B-6CB9F7951614}"/>
                </a:ext>
              </a:extLst>
            </p:cNvPr>
            <p:cNvSpPr/>
            <p:nvPr/>
          </p:nvSpPr>
          <p:spPr>
            <a:xfrm>
              <a:off x="4104342" y="1402198"/>
              <a:ext cx="181158" cy="26268"/>
            </a:xfrm>
            <a:custGeom>
              <a:avLst/>
              <a:gdLst/>
              <a:ahLst/>
              <a:cxnLst/>
              <a:rect l="l" t="t" r="r" b="b"/>
              <a:pathLst>
                <a:path w="2400" h="348" extrusionOk="0">
                  <a:moveTo>
                    <a:pt x="2388" y="348"/>
                  </a:moveTo>
                  <a:lnTo>
                    <a:pt x="1" y="179"/>
                  </a:lnTo>
                  <a:lnTo>
                    <a:pt x="12" y="1"/>
                  </a:lnTo>
                  <a:lnTo>
                    <a:pt x="2399" y="17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402;p47">
              <a:extLst>
                <a:ext uri="{FF2B5EF4-FFF2-40B4-BE49-F238E27FC236}">
                  <a16:creationId xmlns:a16="http://schemas.microsoft.com/office/drawing/2014/main" id="{BBD34A92-C089-70B5-30B9-EB430EA4F8E7}"/>
                </a:ext>
              </a:extLst>
            </p:cNvPr>
            <p:cNvSpPr/>
            <p:nvPr/>
          </p:nvSpPr>
          <p:spPr>
            <a:xfrm>
              <a:off x="4093699" y="1554297"/>
              <a:ext cx="181158" cy="26041"/>
            </a:xfrm>
            <a:custGeom>
              <a:avLst/>
              <a:gdLst/>
              <a:ahLst/>
              <a:cxnLst/>
              <a:rect l="l" t="t" r="r" b="b"/>
              <a:pathLst>
                <a:path w="2400" h="345" extrusionOk="0">
                  <a:moveTo>
                    <a:pt x="2388" y="345"/>
                  </a:moveTo>
                  <a:lnTo>
                    <a:pt x="1"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403;p47">
              <a:extLst>
                <a:ext uri="{FF2B5EF4-FFF2-40B4-BE49-F238E27FC236}">
                  <a16:creationId xmlns:a16="http://schemas.microsoft.com/office/drawing/2014/main" id="{79659891-28BF-994B-5DAA-090D87215B77}"/>
                </a:ext>
              </a:extLst>
            </p:cNvPr>
            <p:cNvSpPr/>
            <p:nvPr/>
          </p:nvSpPr>
          <p:spPr>
            <a:xfrm>
              <a:off x="4083056" y="1706169"/>
              <a:ext cx="181083" cy="26268"/>
            </a:xfrm>
            <a:custGeom>
              <a:avLst/>
              <a:gdLst/>
              <a:ahLst/>
              <a:cxnLst/>
              <a:rect l="l" t="t" r="r" b="b"/>
              <a:pathLst>
                <a:path w="2399" h="348" extrusionOk="0">
                  <a:moveTo>
                    <a:pt x="2387" y="347"/>
                  </a:moveTo>
                  <a:lnTo>
                    <a:pt x="1" y="179"/>
                  </a:lnTo>
                  <a:lnTo>
                    <a:pt x="12" y="0"/>
                  </a:lnTo>
                  <a:lnTo>
                    <a:pt x="2399" y="169"/>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404;p47">
              <a:extLst>
                <a:ext uri="{FF2B5EF4-FFF2-40B4-BE49-F238E27FC236}">
                  <a16:creationId xmlns:a16="http://schemas.microsoft.com/office/drawing/2014/main" id="{8779C42D-6C44-C0BA-3B48-9C8A6A520E69}"/>
                </a:ext>
              </a:extLst>
            </p:cNvPr>
            <p:cNvSpPr/>
            <p:nvPr/>
          </p:nvSpPr>
          <p:spPr>
            <a:xfrm>
              <a:off x="4072413" y="1858268"/>
              <a:ext cx="181083" cy="26041"/>
            </a:xfrm>
            <a:custGeom>
              <a:avLst/>
              <a:gdLst/>
              <a:ahLst/>
              <a:cxnLst/>
              <a:rect l="l" t="t" r="r" b="b"/>
              <a:pathLst>
                <a:path w="2399" h="345" extrusionOk="0">
                  <a:moveTo>
                    <a:pt x="2387" y="345"/>
                  </a:moveTo>
                  <a:lnTo>
                    <a:pt x="0"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405;p47">
              <a:extLst>
                <a:ext uri="{FF2B5EF4-FFF2-40B4-BE49-F238E27FC236}">
                  <a16:creationId xmlns:a16="http://schemas.microsoft.com/office/drawing/2014/main" id="{664B5AA6-CD50-0801-3004-1FD5F36A6261}"/>
                </a:ext>
              </a:extLst>
            </p:cNvPr>
            <p:cNvSpPr/>
            <p:nvPr/>
          </p:nvSpPr>
          <p:spPr>
            <a:xfrm>
              <a:off x="4061770" y="2010141"/>
              <a:ext cx="181083" cy="26041"/>
            </a:xfrm>
            <a:custGeom>
              <a:avLst/>
              <a:gdLst/>
              <a:ahLst/>
              <a:cxnLst/>
              <a:rect l="l" t="t" r="r" b="b"/>
              <a:pathLst>
                <a:path w="2399" h="345" extrusionOk="0">
                  <a:moveTo>
                    <a:pt x="2387" y="345"/>
                  </a:moveTo>
                  <a:lnTo>
                    <a:pt x="0" y="178"/>
                  </a:lnTo>
                  <a:lnTo>
                    <a:pt x="12" y="0"/>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406;p47">
              <a:extLst>
                <a:ext uri="{FF2B5EF4-FFF2-40B4-BE49-F238E27FC236}">
                  <a16:creationId xmlns:a16="http://schemas.microsoft.com/office/drawing/2014/main" id="{277E9904-C320-5F87-AFD4-CEEBBB54CD72}"/>
                </a:ext>
              </a:extLst>
            </p:cNvPr>
            <p:cNvSpPr/>
            <p:nvPr/>
          </p:nvSpPr>
          <p:spPr>
            <a:xfrm>
              <a:off x="4051127" y="2162164"/>
              <a:ext cx="181083" cy="26117"/>
            </a:xfrm>
            <a:custGeom>
              <a:avLst/>
              <a:gdLst/>
              <a:ahLst/>
              <a:cxnLst/>
              <a:rect l="l" t="t" r="r" b="b"/>
              <a:pathLst>
                <a:path w="2399" h="346" extrusionOk="0">
                  <a:moveTo>
                    <a:pt x="2387" y="345"/>
                  </a:moveTo>
                  <a:lnTo>
                    <a:pt x="0" y="177"/>
                  </a:lnTo>
                  <a:lnTo>
                    <a:pt x="12" y="1"/>
                  </a:lnTo>
                  <a:lnTo>
                    <a:pt x="2399" y="167"/>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407;p47">
              <a:extLst>
                <a:ext uri="{FF2B5EF4-FFF2-40B4-BE49-F238E27FC236}">
                  <a16:creationId xmlns:a16="http://schemas.microsoft.com/office/drawing/2014/main" id="{47A39E80-4376-299B-39D1-47D0C4D3066D}"/>
                </a:ext>
              </a:extLst>
            </p:cNvPr>
            <p:cNvSpPr/>
            <p:nvPr/>
          </p:nvSpPr>
          <p:spPr>
            <a:xfrm>
              <a:off x="4290634" y="1013233"/>
              <a:ext cx="81068" cy="27476"/>
            </a:xfrm>
            <a:custGeom>
              <a:avLst/>
              <a:gdLst/>
              <a:ahLst/>
              <a:cxnLst/>
              <a:rect l="l" t="t" r="r" b="b"/>
              <a:pathLst>
                <a:path w="1074" h="364" extrusionOk="0">
                  <a:moveTo>
                    <a:pt x="1" y="290"/>
                  </a:moveTo>
                  <a:lnTo>
                    <a:pt x="21" y="1"/>
                  </a:lnTo>
                  <a:lnTo>
                    <a:pt x="1074" y="75"/>
                  </a:lnTo>
                  <a:lnTo>
                    <a:pt x="1053" y="36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408;p47">
              <a:extLst>
                <a:ext uri="{FF2B5EF4-FFF2-40B4-BE49-F238E27FC236}">
                  <a16:creationId xmlns:a16="http://schemas.microsoft.com/office/drawing/2014/main" id="{39BE9800-E8E9-7D32-9EE6-8EA129AF57D1}"/>
                </a:ext>
              </a:extLst>
            </p:cNvPr>
            <p:cNvSpPr/>
            <p:nvPr/>
          </p:nvSpPr>
          <p:spPr>
            <a:xfrm>
              <a:off x="4370042" y="1004703"/>
              <a:ext cx="61216" cy="58197"/>
            </a:xfrm>
            <a:custGeom>
              <a:avLst/>
              <a:gdLst/>
              <a:ahLst/>
              <a:cxnLst/>
              <a:rect l="l" t="t" r="r" b="b"/>
              <a:pathLst>
                <a:path w="811" h="771" extrusionOk="0">
                  <a:moveTo>
                    <a:pt x="757" y="770"/>
                  </a:moveTo>
                  <a:lnTo>
                    <a:pt x="810" y="0"/>
                  </a:lnTo>
                  <a:lnTo>
                    <a:pt x="22" y="188"/>
                  </a:lnTo>
                  <a:lnTo>
                    <a:pt x="1" y="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409;p47">
              <a:extLst>
                <a:ext uri="{FF2B5EF4-FFF2-40B4-BE49-F238E27FC236}">
                  <a16:creationId xmlns:a16="http://schemas.microsoft.com/office/drawing/2014/main" id="{A22C1EAF-6C24-A491-35E7-29076F890EA6}"/>
                </a:ext>
              </a:extLst>
            </p:cNvPr>
            <p:cNvSpPr/>
            <p:nvPr/>
          </p:nvSpPr>
          <p:spPr>
            <a:xfrm>
              <a:off x="4283463" y="1115890"/>
              <a:ext cx="81068" cy="27325"/>
            </a:xfrm>
            <a:custGeom>
              <a:avLst/>
              <a:gdLst/>
              <a:ahLst/>
              <a:cxnLst/>
              <a:rect l="l" t="t" r="r" b="b"/>
              <a:pathLst>
                <a:path w="1074" h="362" extrusionOk="0">
                  <a:moveTo>
                    <a:pt x="1" y="287"/>
                  </a:moveTo>
                  <a:lnTo>
                    <a:pt x="22" y="1"/>
                  </a:lnTo>
                  <a:lnTo>
                    <a:pt x="1074" y="72"/>
                  </a:lnTo>
                  <a:lnTo>
                    <a:pt x="1053" y="3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410;p47">
              <a:extLst>
                <a:ext uri="{FF2B5EF4-FFF2-40B4-BE49-F238E27FC236}">
                  <a16:creationId xmlns:a16="http://schemas.microsoft.com/office/drawing/2014/main" id="{BDB7047B-229D-0C21-7C74-FA9E74B37106}"/>
                </a:ext>
              </a:extLst>
            </p:cNvPr>
            <p:cNvSpPr/>
            <p:nvPr/>
          </p:nvSpPr>
          <p:spPr>
            <a:xfrm>
              <a:off x="4362947" y="1107360"/>
              <a:ext cx="61141" cy="58197"/>
            </a:xfrm>
            <a:custGeom>
              <a:avLst/>
              <a:gdLst/>
              <a:ahLst/>
              <a:cxnLst/>
              <a:rect l="l" t="t" r="r" b="b"/>
              <a:pathLst>
                <a:path w="810" h="771" extrusionOk="0">
                  <a:moveTo>
                    <a:pt x="754" y="770"/>
                  </a:moveTo>
                  <a:lnTo>
                    <a:pt x="810" y="0"/>
                  </a:lnTo>
                  <a:lnTo>
                    <a:pt x="21" y="185"/>
                  </a:lnTo>
                  <a:lnTo>
                    <a:pt x="0" y="4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411;p47">
              <a:extLst>
                <a:ext uri="{FF2B5EF4-FFF2-40B4-BE49-F238E27FC236}">
                  <a16:creationId xmlns:a16="http://schemas.microsoft.com/office/drawing/2014/main" id="{ADBC1EB5-1C7B-6756-6616-B0B0075CC8F7}"/>
                </a:ext>
              </a:extLst>
            </p:cNvPr>
            <p:cNvSpPr/>
            <p:nvPr/>
          </p:nvSpPr>
          <p:spPr>
            <a:xfrm>
              <a:off x="4073621" y="998060"/>
              <a:ext cx="81068" cy="27325"/>
            </a:xfrm>
            <a:custGeom>
              <a:avLst/>
              <a:gdLst/>
              <a:ahLst/>
              <a:cxnLst/>
              <a:rect l="l" t="t" r="r" b="b"/>
              <a:pathLst>
                <a:path w="1074" h="362" extrusionOk="0">
                  <a:moveTo>
                    <a:pt x="1053" y="361"/>
                  </a:moveTo>
                  <a:lnTo>
                    <a:pt x="1074" y="74"/>
                  </a:lnTo>
                  <a:lnTo>
                    <a:pt x="21" y="0"/>
                  </a:lnTo>
                  <a:lnTo>
                    <a:pt x="1" y="2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412;p47">
              <a:extLst>
                <a:ext uri="{FF2B5EF4-FFF2-40B4-BE49-F238E27FC236}">
                  <a16:creationId xmlns:a16="http://schemas.microsoft.com/office/drawing/2014/main" id="{9EE8D759-7D60-637C-A9F9-0F982A86DFE4}"/>
                </a:ext>
              </a:extLst>
            </p:cNvPr>
            <p:cNvSpPr/>
            <p:nvPr/>
          </p:nvSpPr>
          <p:spPr>
            <a:xfrm>
              <a:off x="4014065" y="975717"/>
              <a:ext cx="61216" cy="58348"/>
            </a:xfrm>
            <a:custGeom>
              <a:avLst/>
              <a:gdLst/>
              <a:ahLst/>
              <a:cxnLst/>
              <a:rect l="l" t="t" r="r" b="b"/>
              <a:pathLst>
                <a:path w="811" h="773" extrusionOk="0">
                  <a:moveTo>
                    <a:pt x="1" y="773"/>
                  </a:moveTo>
                  <a:lnTo>
                    <a:pt x="56" y="0"/>
                  </a:lnTo>
                  <a:lnTo>
                    <a:pt x="810" y="296"/>
                  </a:lnTo>
                  <a:lnTo>
                    <a:pt x="790" y="5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413;p47">
              <a:extLst>
                <a:ext uri="{FF2B5EF4-FFF2-40B4-BE49-F238E27FC236}">
                  <a16:creationId xmlns:a16="http://schemas.microsoft.com/office/drawing/2014/main" id="{618C7506-73C4-C25F-402E-97AA9296512B}"/>
                </a:ext>
              </a:extLst>
            </p:cNvPr>
            <p:cNvSpPr/>
            <p:nvPr/>
          </p:nvSpPr>
          <p:spPr>
            <a:xfrm>
              <a:off x="4066450" y="1100567"/>
              <a:ext cx="80917" cy="27476"/>
            </a:xfrm>
            <a:custGeom>
              <a:avLst/>
              <a:gdLst/>
              <a:ahLst/>
              <a:cxnLst/>
              <a:rect l="l" t="t" r="r" b="b"/>
              <a:pathLst>
                <a:path w="1072" h="364" extrusionOk="0">
                  <a:moveTo>
                    <a:pt x="1053" y="363"/>
                  </a:moveTo>
                  <a:lnTo>
                    <a:pt x="1072" y="74"/>
                  </a:lnTo>
                  <a:lnTo>
                    <a:pt x="19" y="0"/>
                  </a:lnTo>
                  <a:lnTo>
                    <a:pt x="1" y="2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414;p47">
              <a:extLst>
                <a:ext uri="{FF2B5EF4-FFF2-40B4-BE49-F238E27FC236}">
                  <a16:creationId xmlns:a16="http://schemas.microsoft.com/office/drawing/2014/main" id="{66FB3D4B-373E-BEB0-9753-9D800528C4A7}"/>
                </a:ext>
              </a:extLst>
            </p:cNvPr>
            <p:cNvSpPr/>
            <p:nvPr/>
          </p:nvSpPr>
          <p:spPr>
            <a:xfrm>
              <a:off x="4006969" y="1078375"/>
              <a:ext cx="60990" cy="58197"/>
            </a:xfrm>
            <a:custGeom>
              <a:avLst/>
              <a:gdLst/>
              <a:ahLst/>
              <a:cxnLst/>
              <a:rect l="l" t="t" r="r" b="b"/>
              <a:pathLst>
                <a:path w="808" h="771" extrusionOk="0">
                  <a:moveTo>
                    <a:pt x="0" y="770"/>
                  </a:moveTo>
                  <a:lnTo>
                    <a:pt x="53" y="0"/>
                  </a:lnTo>
                  <a:lnTo>
                    <a:pt x="807" y="294"/>
                  </a:lnTo>
                  <a:lnTo>
                    <a:pt x="789" y="58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415;p47">
              <a:extLst>
                <a:ext uri="{FF2B5EF4-FFF2-40B4-BE49-F238E27FC236}">
                  <a16:creationId xmlns:a16="http://schemas.microsoft.com/office/drawing/2014/main" id="{AF7E5918-CCC6-3DE7-44DD-DE7E4124908F}"/>
                </a:ext>
              </a:extLst>
            </p:cNvPr>
            <p:cNvSpPr/>
            <p:nvPr/>
          </p:nvSpPr>
          <p:spPr>
            <a:xfrm>
              <a:off x="4115740" y="1221491"/>
              <a:ext cx="182441" cy="44459"/>
            </a:xfrm>
            <a:custGeom>
              <a:avLst/>
              <a:gdLst/>
              <a:ahLst/>
              <a:cxnLst/>
              <a:rect l="l" t="t" r="r" b="b"/>
              <a:pathLst>
                <a:path w="2417" h="589" extrusionOk="0">
                  <a:moveTo>
                    <a:pt x="2387" y="588"/>
                  </a:moveTo>
                  <a:lnTo>
                    <a:pt x="0" y="422"/>
                  </a:lnTo>
                  <a:lnTo>
                    <a:pt x="30" y="1"/>
                  </a:lnTo>
                  <a:lnTo>
                    <a:pt x="2417" y="170"/>
                  </a:lnTo>
                  <a:close/>
                </a:path>
              </a:pathLst>
            </a:custGeom>
            <a:solidFill>
              <a:srgbClr val="1B3359">
                <a:alpha val="1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416;p47">
              <a:extLst>
                <a:ext uri="{FF2B5EF4-FFF2-40B4-BE49-F238E27FC236}">
                  <a16:creationId xmlns:a16="http://schemas.microsoft.com/office/drawing/2014/main" id="{B1D1DFDC-E92C-F1C7-29E3-98FBDB19EFEB}"/>
                </a:ext>
              </a:extLst>
            </p:cNvPr>
            <p:cNvSpPr/>
            <p:nvPr/>
          </p:nvSpPr>
          <p:spPr>
            <a:xfrm>
              <a:off x="3985456" y="1222925"/>
              <a:ext cx="173232" cy="2377019"/>
            </a:xfrm>
            <a:custGeom>
              <a:avLst/>
              <a:gdLst/>
              <a:ahLst/>
              <a:cxnLst/>
              <a:rect l="l" t="t" r="r" b="b"/>
              <a:pathLst>
                <a:path w="2295" h="31491" extrusionOk="0">
                  <a:moveTo>
                    <a:pt x="2207" y="0"/>
                  </a:moveTo>
                  <a:lnTo>
                    <a:pt x="1" y="31486"/>
                  </a:lnTo>
                  <a:lnTo>
                    <a:pt x="91" y="31491"/>
                  </a:lnTo>
                  <a:lnTo>
                    <a:pt x="2295" y="7"/>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417;p47">
              <a:extLst>
                <a:ext uri="{FF2B5EF4-FFF2-40B4-BE49-F238E27FC236}">
                  <a16:creationId xmlns:a16="http://schemas.microsoft.com/office/drawing/2014/main" id="{5D07CDAF-D1B3-76AE-BF97-1FCB0C1FC0CB}"/>
                </a:ext>
              </a:extLst>
            </p:cNvPr>
            <p:cNvSpPr/>
            <p:nvPr/>
          </p:nvSpPr>
          <p:spPr>
            <a:xfrm>
              <a:off x="4020707" y="1225567"/>
              <a:ext cx="173308" cy="2376793"/>
            </a:xfrm>
            <a:custGeom>
              <a:avLst/>
              <a:gdLst/>
              <a:ahLst/>
              <a:cxnLst/>
              <a:rect l="l" t="t" r="r" b="b"/>
              <a:pathLst>
                <a:path w="2296" h="31488" extrusionOk="0">
                  <a:moveTo>
                    <a:pt x="2207" y="0"/>
                  </a:moveTo>
                  <a:lnTo>
                    <a:pt x="1" y="31483"/>
                  </a:lnTo>
                  <a:lnTo>
                    <a:pt x="89" y="31488"/>
                  </a:lnTo>
                  <a:lnTo>
                    <a:pt x="2295" y="5"/>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418;p47">
              <a:extLst>
                <a:ext uri="{FF2B5EF4-FFF2-40B4-BE49-F238E27FC236}">
                  <a16:creationId xmlns:a16="http://schemas.microsoft.com/office/drawing/2014/main" id="{4B3DD9AB-7CA9-4057-CC00-DB622F09B6E9}"/>
                </a:ext>
              </a:extLst>
            </p:cNvPr>
            <p:cNvSpPr/>
            <p:nvPr/>
          </p:nvSpPr>
          <p:spPr>
            <a:xfrm>
              <a:off x="4056033" y="1227983"/>
              <a:ext cx="173232" cy="2377019"/>
            </a:xfrm>
            <a:custGeom>
              <a:avLst/>
              <a:gdLst/>
              <a:ahLst/>
              <a:cxnLst/>
              <a:rect l="l" t="t" r="r" b="b"/>
              <a:pathLst>
                <a:path w="2295" h="31491" extrusionOk="0">
                  <a:moveTo>
                    <a:pt x="2207" y="0"/>
                  </a:moveTo>
                  <a:lnTo>
                    <a:pt x="0" y="31484"/>
                  </a:lnTo>
                  <a:lnTo>
                    <a:pt x="90" y="31491"/>
                  </a:lnTo>
                  <a:lnTo>
                    <a:pt x="2294" y="7"/>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419;p47">
              <a:extLst>
                <a:ext uri="{FF2B5EF4-FFF2-40B4-BE49-F238E27FC236}">
                  <a16:creationId xmlns:a16="http://schemas.microsoft.com/office/drawing/2014/main" id="{6D15DBF4-7A43-4118-7583-880D38274D61}"/>
                </a:ext>
              </a:extLst>
            </p:cNvPr>
            <p:cNvSpPr/>
            <p:nvPr/>
          </p:nvSpPr>
          <p:spPr>
            <a:xfrm>
              <a:off x="4090529" y="1232361"/>
              <a:ext cx="173610" cy="2376642"/>
            </a:xfrm>
            <a:custGeom>
              <a:avLst/>
              <a:gdLst/>
              <a:ahLst/>
              <a:cxnLst/>
              <a:rect l="l" t="t" r="r" b="b"/>
              <a:pathLst>
                <a:path w="2300" h="31486" extrusionOk="0">
                  <a:moveTo>
                    <a:pt x="2210" y="0"/>
                  </a:moveTo>
                  <a:lnTo>
                    <a:pt x="1" y="31481"/>
                  </a:lnTo>
                  <a:lnTo>
                    <a:pt x="91" y="31486"/>
                  </a:lnTo>
                  <a:lnTo>
                    <a:pt x="2300" y="7"/>
                  </a:lnTo>
                  <a:lnTo>
                    <a:pt x="2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420;p47">
              <a:extLst>
                <a:ext uri="{FF2B5EF4-FFF2-40B4-BE49-F238E27FC236}">
                  <a16:creationId xmlns:a16="http://schemas.microsoft.com/office/drawing/2014/main" id="{8C493E5F-9608-1A9A-BA29-06C9831DB923}"/>
                </a:ext>
              </a:extLst>
            </p:cNvPr>
            <p:cNvSpPr/>
            <p:nvPr/>
          </p:nvSpPr>
          <p:spPr>
            <a:xfrm>
              <a:off x="4082528" y="936089"/>
              <a:ext cx="273322" cy="264868"/>
            </a:xfrm>
            <a:custGeom>
              <a:avLst/>
              <a:gdLst/>
              <a:ahLst/>
              <a:cxnLst/>
              <a:rect l="l" t="t" r="r" b="b"/>
              <a:pathLst>
                <a:path w="3621" h="3509" extrusionOk="0">
                  <a:moveTo>
                    <a:pt x="3271" y="3504"/>
                  </a:moveTo>
                  <a:lnTo>
                    <a:pt x="121" y="3282"/>
                  </a:lnTo>
                  <a:cubicBezTo>
                    <a:pt x="51" y="3278"/>
                    <a:pt x="1" y="3218"/>
                    <a:pt x="5" y="3150"/>
                  </a:cubicBezTo>
                  <a:lnTo>
                    <a:pt x="218" y="118"/>
                  </a:lnTo>
                  <a:cubicBezTo>
                    <a:pt x="223" y="51"/>
                    <a:pt x="280" y="0"/>
                    <a:pt x="350" y="5"/>
                  </a:cubicBezTo>
                  <a:lnTo>
                    <a:pt x="3502" y="225"/>
                  </a:lnTo>
                  <a:cubicBezTo>
                    <a:pt x="3569" y="229"/>
                    <a:pt x="3620" y="289"/>
                    <a:pt x="3616" y="356"/>
                  </a:cubicBezTo>
                  <a:lnTo>
                    <a:pt x="3403" y="3389"/>
                  </a:lnTo>
                  <a:cubicBezTo>
                    <a:pt x="3398" y="3456"/>
                    <a:pt x="3340" y="3509"/>
                    <a:pt x="3271" y="350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421;p47">
              <a:extLst>
                <a:ext uri="{FF2B5EF4-FFF2-40B4-BE49-F238E27FC236}">
                  <a16:creationId xmlns:a16="http://schemas.microsoft.com/office/drawing/2014/main" id="{1BED5909-FB5D-F5AC-C1B7-32F6D7F24BC2}"/>
                </a:ext>
              </a:extLst>
            </p:cNvPr>
            <p:cNvSpPr/>
            <p:nvPr/>
          </p:nvSpPr>
          <p:spPr>
            <a:xfrm>
              <a:off x="4260818" y="996098"/>
              <a:ext cx="54876" cy="54725"/>
            </a:xfrm>
            <a:custGeom>
              <a:avLst/>
              <a:gdLst/>
              <a:ahLst/>
              <a:cxnLst/>
              <a:rect l="l" t="t" r="r" b="b"/>
              <a:pathLst>
                <a:path w="727" h="725" extrusionOk="0">
                  <a:moveTo>
                    <a:pt x="338" y="725"/>
                  </a:moveTo>
                  <a:lnTo>
                    <a:pt x="0" y="339"/>
                  </a:lnTo>
                  <a:lnTo>
                    <a:pt x="389" y="1"/>
                  </a:lnTo>
                  <a:lnTo>
                    <a:pt x="726"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422;p47">
              <a:extLst>
                <a:ext uri="{FF2B5EF4-FFF2-40B4-BE49-F238E27FC236}">
                  <a16:creationId xmlns:a16="http://schemas.microsoft.com/office/drawing/2014/main" id="{CD729D5B-213D-AC58-F3D9-E93E0A643918}"/>
                </a:ext>
              </a:extLst>
            </p:cNvPr>
            <p:cNvSpPr/>
            <p:nvPr/>
          </p:nvSpPr>
          <p:spPr>
            <a:xfrm>
              <a:off x="4253799" y="1095283"/>
              <a:ext cx="54876" cy="54725"/>
            </a:xfrm>
            <a:custGeom>
              <a:avLst/>
              <a:gdLst/>
              <a:ahLst/>
              <a:cxnLst/>
              <a:rect l="l" t="t" r="r" b="b"/>
              <a:pathLst>
                <a:path w="727" h="725" extrusionOk="0">
                  <a:moveTo>
                    <a:pt x="338" y="725"/>
                  </a:moveTo>
                  <a:lnTo>
                    <a:pt x="1" y="338"/>
                  </a:lnTo>
                  <a:lnTo>
                    <a:pt x="389" y="1"/>
                  </a:lnTo>
                  <a:lnTo>
                    <a:pt x="727" y="38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423;p47">
              <a:extLst>
                <a:ext uri="{FF2B5EF4-FFF2-40B4-BE49-F238E27FC236}">
                  <a16:creationId xmlns:a16="http://schemas.microsoft.com/office/drawing/2014/main" id="{8CCB4B46-4E59-9E4E-5C13-347FDC2DD63E}"/>
                </a:ext>
              </a:extLst>
            </p:cNvPr>
            <p:cNvSpPr/>
            <p:nvPr/>
          </p:nvSpPr>
          <p:spPr>
            <a:xfrm>
              <a:off x="4129855" y="986889"/>
              <a:ext cx="54725" cy="54876"/>
            </a:xfrm>
            <a:custGeom>
              <a:avLst/>
              <a:gdLst/>
              <a:ahLst/>
              <a:cxnLst/>
              <a:rect l="l" t="t" r="r" b="b"/>
              <a:pathLst>
                <a:path w="725" h="727" extrusionOk="0">
                  <a:moveTo>
                    <a:pt x="338" y="727"/>
                  </a:moveTo>
                  <a:lnTo>
                    <a:pt x="0" y="338"/>
                  </a:lnTo>
                  <a:lnTo>
                    <a:pt x="389" y="0"/>
                  </a:lnTo>
                  <a:lnTo>
                    <a:pt x="724"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424;p47">
              <a:extLst>
                <a:ext uri="{FF2B5EF4-FFF2-40B4-BE49-F238E27FC236}">
                  <a16:creationId xmlns:a16="http://schemas.microsoft.com/office/drawing/2014/main" id="{6641EB04-BFB6-A686-51B1-33C7062CCF33}"/>
                </a:ext>
              </a:extLst>
            </p:cNvPr>
            <p:cNvSpPr/>
            <p:nvPr/>
          </p:nvSpPr>
          <p:spPr>
            <a:xfrm>
              <a:off x="4122836" y="1086074"/>
              <a:ext cx="54725" cy="54876"/>
            </a:xfrm>
            <a:custGeom>
              <a:avLst/>
              <a:gdLst/>
              <a:ahLst/>
              <a:cxnLst/>
              <a:rect l="l" t="t" r="r" b="b"/>
              <a:pathLst>
                <a:path w="725" h="727" extrusionOk="0">
                  <a:moveTo>
                    <a:pt x="339" y="726"/>
                  </a:moveTo>
                  <a:lnTo>
                    <a:pt x="1" y="338"/>
                  </a:lnTo>
                  <a:lnTo>
                    <a:pt x="389" y="0"/>
                  </a:lnTo>
                  <a:lnTo>
                    <a:pt x="725" y="3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TextBox 498">
            <a:extLst>
              <a:ext uri="{FF2B5EF4-FFF2-40B4-BE49-F238E27FC236}">
                <a16:creationId xmlns:a16="http://schemas.microsoft.com/office/drawing/2014/main" id="{519FC686-168F-8DFD-E306-A1EF731150E4}"/>
              </a:ext>
            </a:extLst>
          </p:cNvPr>
          <p:cNvSpPr txBox="1"/>
          <p:nvPr/>
        </p:nvSpPr>
        <p:spPr>
          <a:xfrm>
            <a:off x="2107572" y="4986149"/>
            <a:ext cx="4984472" cy="215444"/>
          </a:xfrm>
          <a:prstGeom prst="rect">
            <a:avLst/>
          </a:prstGeom>
          <a:noFill/>
        </p:spPr>
        <p:txBody>
          <a:bodyPr wrap="square">
            <a:spAutoFit/>
          </a:bodyPr>
          <a:lstStyle/>
          <a:p>
            <a:pPr algn="ctr"/>
            <a:r>
              <a:rPr lang="en-US" sz="800" dirty="0">
                <a:solidFill>
                  <a:schemeClr val="accent5">
                    <a:lumMod val="75000"/>
                  </a:schemeClr>
                </a:solidFill>
                <a:effectLst/>
                <a:latin typeface="+mn-lt"/>
              </a:rPr>
              <a:t>@manikanta1801</a:t>
            </a:r>
          </a:p>
        </p:txBody>
      </p:sp>
    </p:spTree>
    <p:extLst>
      <p:ext uri="{BB962C8B-B14F-4D97-AF65-F5344CB8AC3E}">
        <p14:creationId xmlns:p14="http://schemas.microsoft.com/office/powerpoint/2010/main" val="2562865206"/>
      </p:ext>
    </p:extLst>
  </p:cSld>
  <p:clrMapOvr>
    <a:masterClrMapping/>
  </p:clrMapOvr>
</p:sld>
</file>

<file path=ppt/theme/theme1.xml><?xml version="1.0" encoding="utf-8"?>
<a:theme xmlns:a="http://schemas.openxmlformats.org/drawingml/2006/main" name="Musical Artist Portfolio by Slidesgo">
  <a:themeElements>
    <a:clrScheme name="Simple Light">
      <a:dk1>
        <a:srgbClr val="1B3359"/>
      </a:dk1>
      <a:lt1>
        <a:srgbClr val="F0E9DC"/>
      </a:lt1>
      <a:dk2>
        <a:srgbClr val="664794"/>
      </a:dk2>
      <a:lt2>
        <a:srgbClr val="38317E"/>
      </a:lt2>
      <a:accent1>
        <a:srgbClr val="C01D0D"/>
      </a:accent1>
      <a:accent2>
        <a:srgbClr val="EA963A"/>
      </a:accent2>
      <a:accent3>
        <a:srgbClr val="AFAFCC"/>
      </a:accent3>
      <a:accent4>
        <a:srgbClr val="C1C3C5"/>
      </a:accent4>
      <a:accent5>
        <a:srgbClr val="D4C4AA"/>
      </a:accent5>
      <a:accent6>
        <a:srgbClr val="FFFFFF"/>
      </a:accent6>
      <a:hlink>
        <a:srgbClr val="1B33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999</Words>
  <Application>Microsoft Macintosh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Helvetica Neue</vt:lpstr>
      <vt:lpstr>var(--artdeco-reset-typography-font-family-sans)</vt:lpstr>
      <vt:lpstr>.SF NS</vt:lpstr>
      <vt:lpstr>Arial</vt:lpstr>
      <vt:lpstr>Audiowide</vt:lpstr>
      <vt:lpstr>Open Sans</vt:lpstr>
      <vt:lpstr>Musical Artist Portfolio by Slidesgo</vt:lpstr>
      <vt:lpstr>Music Store Analysis Using SQL</vt:lpstr>
      <vt:lpstr>Questions Raised :</vt:lpstr>
      <vt:lpstr>Schema:</vt:lpstr>
      <vt:lpstr>Q1: Who is the senior most employee based on job title</vt:lpstr>
      <vt:lpstr>Q2: Which countries have the most Invoices? only top 5 countries</vt:lpstr>
      <vt:lpstr>Q3: What are top 3 values of total invoice?</vt:lpstr>
      <vt:lpstr> Q4: Which city has the best customers? We would like to throw a promotional Music Festival in the city we made the most money. Write a query that returns one city that has the highest sum of invoice totals. Return both the city name &amp; sum of all invoice totals</vt:lpstr>
      <vt:lpstr>Q5: Who are the top 5 best customer? The customer who has spent the most money will be declared the best customer. Write a query that returns the person who has spent the most money.</vt:lpstr>
      <vt:lpstr>Q6: Write query to return the email, first name, last name, &amp; Genre of all Rock Music listeners. Return your list ordered alphabetically by email starting with A.</vt:lpstr>
      <vt:lpstr>Q7: Let's invite the artists who have written the most rock music in our dataset. Write a query that returns the Artist name and total track count of the top 5 rock bands.</vt:lpstr>
      <vt:lpstr>Q8: Return all the track names that have a song length longer than the average song length. Return the Name and Milliseconds for each track. Order by the song length with the longest songs listed first.</vt:lpstr>
      <vt:lpstr>Q9: Find how much amount spent by each customer on artists? Write a query to return customer name, artist name and total spent </vt:lpstr>
      <vt:lpstr>Q10: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vt:lpstr>
      <vt:lpstr>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Store Analysis Using SQL</dc:title>
  <cp:lastModifiedBy>DARA . GIRI SAI MANIKANTA</cp:lastModifiedBy>
  <cp:revision>2</cp:revision>
  <dcterms:modified xsi:type="dcterms:W3CDTF">2024-07-14T17:08:45Z</dcterms:modified>
</cp:coreProperties>
</file>