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9"/>
  </p:notesMasterIdLst>
  <p:sldIdLst>
    <p:sldId id="278" r:id="rId2"/>
    <p:sldId id="279" r:id="rId3"/>
    <p:sldId id="280" r:id="rId4"/>
    <p:sldId id="294" r:id="rId5"/>
    <p:sldId id="295" r:id="rId6"/>
    <p:sldId id="296" r:id="rId7"/>
    <p:sldId id="293"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63" d="100"/>
          <a:sy n="63" d="100"/>
        </p:scale>
        <p:origin x="52" y="10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Freeform: Shape 6">
            <a:extLst>
              <a:ext uri="{FF2B5EF4-FFF2-40B4-BE49-F238E27FC236}">
                <a16:creationId xmlns:a16="http://schemas.microsoft.com/office/drawing/2014/main" id="{2A78E9BD-8E01-4C22-9F12-131C43DA69EF}"/>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AAE03DC8-DC3A-4A79-ADAB-36850FFD75A2}"/>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9354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11/18/2022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6360800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0652198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061364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8133316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11/18/2022</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7266563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11/18/2022</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2199825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6836215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39032400"/>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99722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5579026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Freeform: Shape 6">
            <a:extLst>
              <a:ext uri="{FF2B5EF4-FFF2-40B4-BE49-F238E27FC236}">
                <a16:creationId xmlns:a16="http://schemas.microsoft.com/office/drawing/2014/main" id="{540A7BDF-7CBA-43FD-BFDE-3343FA3696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8867377D-95E7-42AF-90B0-F626C7916DD5}"/>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D4718EB2-654C-4D41-BE97-62EAB71D55ED}"/>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19C11FBB-09BA-4275-A804-B4C843ABED05}"/>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2A5EEE0F-8289-402A-A4A5-A488BBA74DB6}"/>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0FC2F018-BFD8-46DC-9C0A-A34711E918D0}"/>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86238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11/18/2022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3626872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86A952D3-051D-45F9-8A40-5D7D76926F4A}"/>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9C68DFD2-D291-4D0A-8FDA-1B443FE8CDF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E052D5C6-360A-4D5D-86CA-2142F29B3ECD}"/>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0AA83DCB-EA06-4FC8-B2E3-1BFE4F5C8335}"/>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56667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11/18/2022</a:t>
            </a:fld>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E66FEFB7-A115-404A-9AA4-97FBA479EE82}"/>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7AC5433D-7BD9-45D2-B0B0-1CF210CB6DB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96690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11/18/2022</a:t>
            </a:fld>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C254B541-5E6F-4AE0-A23A-63ECFD22AF06}"/>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0EEA7C9A-A560-4CA4-B96F-913DD141E2B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3948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11/18/2022</a:t>
            </a:fld>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83087C87-DDAD-48EB-AF2A-DE527CFAABC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481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11/18/2022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FA2DCE7B-9A76-46D9-8A36-72C3C5F7818C}"/>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409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11/18/2022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5923727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664" r:id="rId19"/>
    <p:sldLayoutId id="2147483667" r:id="rId20"/>
    <p:sldLayoutId id="2147483668" r:id="rId21"/>
    <p:sldLayoutId id="2147483669" r:id="rId22"/>
    <p:sldLayoutId id="2147483673" r:id="rId23"/>
    <p:sldLayoutId id="2147483670" r:id="rId24"/>
    <p:sldLayoutId id="2147483671" r:id="rId25"/>
    <p:sldLayoutId id="2147483655" r:id="rId26"/>
    <p:sldLayoutId id="2147483674" r:id="rId27"/>
    <p:sldLayoutId id="2147483654" r:id="rId28"/>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8191925" y="1325880"/>
            <a:ext cx="3352375" cy="3066507"/>
          </a:xfrm>
        </p:spPr>
        <p:txBody>
          <a:bodyPr>
            <a:normAutofit/>
          </a:bodyPr>
          <a:lstStyle/>
          <a:p>
            <a:r>
              <a:rPr lang="en-US" sz="3800"/>
              <a:t>DEBUGGING</a:t>
            </a:r>
            <a:br>
              <a:rPr lang="en-US" sz="3800"/>
            </a:br>
            <a:endParaRPr lang="en-US" sz="380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8191925" y="4588329"/>
            <a:ext cx="3352375" cy="1621508"/>
          </a:xfrm>
        </p:spPr>
        <p:txBody>
          <a:bodyPr>
            <a:normAutofit/>
          </a:bodyPr>
          <a:lstStyle/>
          <a:p>
            <a:endParaRPr lang="en-US" sz="1800"/>
          </a:p>
          <a:p>
            <a:endParaRPr lang="en-US" sz="1800"/>
          </a:p>
        </p:txBody>
      </p:sp>
      <p:sp>
        <p:nvSpPr>
          <p:cNvPr id="10" name="Rectangle 9">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Graphic 6" descr="Gears">
            <a:extLst>
              <a:ext uri="{FF2B5EF4-FFF2-40B4-BE49-F238E27FC236}">
                <a16:creationId xmlns:a16="http://schemas.microsoft.com/office/drawing/2014/main" id="{48140E9F-7CBC-540A-57FC-FBACC775EC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8115" y="647698"/>
            <a:ext cx="5562139" cy="5562139"/>
          </a:xfrm>
          <a:prstGeom prst="rect">
            <a:avLst/>
          </a:prstGeom>
          <a:effectLst/>
        </p:spPr>
      </p:pic>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0" name="Picture 7">
            <a:extLst>
              <a:ext uri="{FF2B5EF4-FFF2-40B4-BE49-F238E27FC236}">
                <a16:creationId xmlns:a16="http://schemas.microsoft.com/office/drawing/2014/main" id="{5D2D844C-AB64-4A03-80BE-33212E61D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9">
            <a:extLst>
              <a:ext uri="{FF2B5EF4-FFF2-40B4-BE49-F238E27FC236}">
                <a16:creationId xmlns:a16="http://schemas.microsoft.com/office/drawing/2014/main" id="{CAAD0E9B-89C2-4268-98B4-BA7BFFF2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11">
            <a:extLst>
              <a:ext uri="{FF2B5EF4-FFF2-40B4-BE49-F238E27FC236}">
                <a16:creationId xmlns:a16="http://schemas.microsoft.com/office/drawing/2014/main" id="{1653AB08-C531-42A8-AA8D-C2ABAE87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13">
            <a:extLst>
              <a:ext uri="{FF2B5EF4-FFF2-40B4-BE49-F238E27FC236}">
                <a16:creationId xmlns:a16="http://schemas.microsoft.com/office/drawing/2014/main" id="{72E47EEC-33C8-4EC3-8BFC-BB02B4171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15">
            <a:extLst>
              <a:ext uri="{FF2B5EF4-FFF2-40B4-BE49-F238E27FC236}">
                <a16:creationId xmlns:a16="http://schemas.microsoft.com/office/drawing/2014/main" id="{A8BC9CC6-50D5-4C61-9EDE-315A1B5F14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5" name="Rectangle 17">
            <a:extLst>
              <a:ext uri="{FF2B5EF4-FFF2-40B4-BE49-F238E27FC236}">
                <a16:creationId xmlns:a16="http://schemas.microsoft.com/office/drawing/2014/main" id="{CED2641B-4430-4CF4-89AB-3FADDD630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6" name="Rectangle 1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8" name="Freeform: Shape 2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53143" y="1645920"/>
            <a:ext cx="3522879" cy="4470821"/>
          </a:xfrm>
        </p:spPr>
        <p:txBody>
          <a:bodyPr vert="horz" lIns="91440" tIns="45720" rIns="91440" bIns="45720" rtlCol="0" anchor="t">
            <a:normAutofit/>
          </a:bodyPr>
          <a:lstStyle/>
          <a:p>
            <a:pPr algn="r"/>
            <a:r>
              <a:rPr lang="en-US">
                <a:solidFill>
                  <a:srgbClr val="FFFFFF"/>
                </a:solidFill>
              </a:rPr>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5204109" y="1645920"/>
            <a:ext cx="5919503" cy="4470821"/>
          </a:xfrm>
        </p:spPr>
        <p:txBody>
          <a:bodyPr vert="horz" lIns="91440" tIns="45720" rIns="91440" bIns="45720" rtlCol="0">
            <a:normAutofit/>
          </a:bodyPr>
          <a:lstStyle/>
          <a:p>
            <a:pPr>
              <a:spcBef>
                <a:spcPts val="1000"/>
              </a:spcBef>
              <a:buFont typeface="Wingdings 3" charset="2"/>
              <a:buChar char=""/>
            </a:pPr>
            <a:r>
              <a:rPr lang="en-US"/>
              <a:t>DEBUGGING IN C#</a:t>
            </a:r>
          </a:p>
          <a:p>
            <a:pPr marL="690372" lvl="1" indent="-342900">
              <a:spcBef>
                <a:spcPts val="1000"/>
              </a:spcBef>
            </a:pPr>
            <a:r>
              <a:rPr lang="en-US"/>
              <a:t>STEPINTO</a:t>
            </a:r>
          </a:p>
          <a:p>
            <a:pPr marL="690372" lvl="1" indent="-342900">
              <a:spcBef>
                <a:spcPts val="1000"/>
              </a:spcBef>
            </a:pPr>
            <a:r>
              <a:rPr lang="en-US"/>
              <a:t>STEP OVER</a:t>
            </a:r>
          </a:p>
          <a:p>
            <a:pPr marL="690372" lvl="1" indent="-342900">
              <a:spcBef>
                <a:spcPts val="1000"/>
              </a:spcBef>
            </a:pPr>
            <a:r>
              <a:rPr lang="en-US"/>
              <a:t>STEP OUT</a:t>
            </a:r>
          </a:p>
          <a:p>
            <a:pPr>
              <a:spcBef>
                <a:spcPts val="1000"/>
              </a:spcBef>
              <a:buFont typeface="Wingdings 3" charset="2"/>
              <a:buChar char=""/>
            </a:pPr>
            <a:endParaRPr lang="en-US"/>
          </a:p>
        </p:txBody>
      </p:sp>
    </p:spTree>
    <p:extLst>
      <p:ext uri="{BB962C8B-B14F-4D97-AF65-F5344CB8AC3E}">
        <p14:creationId xmlns:p14="http://schemas.microsoft.com/office/powerpoint/2010/main" val="385553180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Debugging is the process of finding errors during application execution. It does not mean syntax errors, with which the application cannot be compiled, but on logic errors.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EEAF-0B57-D83B-BE10-350C1FD01E41}"/>
              </a:ext>
            </a:extLst>
          </p:cNvPr>
          <p:cNvSpPr>
            <a:spLocks noGrp="1"/>
          </p:cNvSpPr>
          <p:nvPr>
            <p:ph type="title"/>
          </p:nvPr>
        </p:nvSpPr>
        <p:spPr>
          <a:xfrm>
            <a:off x="3721189" y="210312"/>
            <a:ext cx="6766560" cy="768096"/>
          </a:xfrm>
        </p:spPr>
        <p:txBody>
          <a:bodyPr/>
          <a:lstStyle/>
          <a:p>
            <a:r>
              <a:rPr lang="en-US" dirty="0"/>
              <a:t>STEP INTO</a:t>
            </a:r>
            <a:endParaRPr lang="en-IN" dirty="0"/>
          </a:p>
        </p:txBody>
      </p:sp>
      <p:sp>
        <p:nvSpPr>
          <p:cNvPr id="3" name="Content Placeholder 2">
            <a:extLst>
              <a:ext uri="{FF2B5EF4-FFF2-40B4-BE49-F238E27FC236}">
                <a16:creationId xmlns:a16="http://schemas.microsoft.com/office/drawing/2014/main" id="{CE7D3D52-6EAB-5E3D-5769-2D6A35A249EE}"/>
              </a:ext>
            </a:extLst>
          </p:cNvPr>
          <p:cNvSpPr>
            <a:spLocks noGrp="1"/>
          </p:cNvSpPr>
          <p:nvPr>
            <p:ph idx="1"/>
          </p:nvPr>
        </p:nvSpPr>
        <p:spPr>
          <a:xfrm>
            <a:off x="3847024" y="1419118"/>
            <a:ext cx="7771728" cy="5438881"/>
          </a:xfrm>
        </p:spPr>
        <p:txBody>
          <a:bodyPr>
            <a:normAutofit fontScale="70000" lnSpcReduction="20000"/>
          </a:bodyPr>
          <a:lstStyle/>
          <a:p>
            <a:pPr marL="285750" indent="-285750" algn="just">
              <a:buFont typeface="Arial" panose="020B0604020202020204" pitchFamily="34" charset="0"/>
              <a:buChar char="•"/>
            </a:pPr>
            <a:r>
              <a:rPr lang="en-US" dirty="0"/>
              <a:t>Executes the current statement and then stops at the next statement. If the current statement is a function then the debugger steps into that function otherwise it stops at the next statement.</a:t>
            </a:r>
          </a:p>
          <a:p>
            <a:pPr marL="285750" indent="-285750" algn="just">
              <a:buFont typeface="Arial" panose="020B0604020202020204" pitchFamily="34" charset="0"/>
              <a:buChar char="•"/>
            </a:pPr>
            <a:r>
              <a:rPr lang="en-US" dirty="0"/>
              <a:t>We can use</a:t>
            </a:r>
            <a:r>
              <a:rPr lang="en-US" b="1" dirty="0"/>
              <a:t> F11 </a:t>
            </a:r>
            <a:r>
              <a:rPr lang="en-US" dirty="0"/>
              <a:t>to use this function.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the case of the image, the break point is placed on the eighth line within the Main method.</a:t>
            </a:r>
          </a:p>
          <a:p>
            <a:pPr marL="285750" indent="-285750" algn="just">
              <a:buFont typeface="Arial" panose="020B0604020202020204" pitchFamily="34" charset="0"/>
              <a:buChar char="•"/>
            </a:pPr>
            <a:endParaRPr lang="en-IN" dirty="0"/>
          </a:p>
        </p:txBody>
      </p:sp>
      <p:sp>
        <p:nvSpPr>
          <p:cNvPr id="5" name="Slide Number Placeholder 4">
            <a:extLst>
              <a:ext uri="{FF2B5EF4-FFF2-40B4-BE49-F238E27FC236}">
                <a16:creationId xmlns:a16="http://schemas.microsoft.com/office/drawing/2014/main" id="{4CD86F1A-8E5F-1214-8F66-4A143CA3E53C}"/>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7" name="Picture 6">
            <a:extLst>
              <a:ext uri="{FF2B5EF4-FFF2-40B4-BE49-F238E27FC236}">
                <a16:creationId xmlns:a16="http://schemas.microsoft.com/office/drawing/2014/main" id="{8FDA7E89-D7E6-37CD-CD68-5DCE07C71352}"/>
              </a:ext>
            </a:extLst>
          </p:cNvPr>
          <p:cNvPicPr>
            <a:picLocks noChangeAspect="1"/>
          </p:cNvPicPr>
          <p:nvPr/>
        </p:nvPicPr>
        <p:blipFill rotWithShape="1">
          <a:blip r:embed="rId2"/>
          <a:srcRect r="40933" b="40789"/>
          <a:stretch/>
        </p:blipFill>
        <p:spPr>
          <a:xfrm>
            <a:off x="4583578" y="2555608"/>
            <a:ext cx="6529570" cy="3128078"/>
          </a:xfrm>
          <a:prstGeom prst="rect">
            <a:avLst/>
          </a:prstGeom>
        </p:spPr>
      </p:pic>
    </p:spTree>
    <p:extLst>
      <p:ext uri="{BB962C8B-B14F-4D97-AF65-F5344CB8AC3E}">
        <p14:creationId xmlns:p14="http://schemas.microsoft.com/office/powerpoint/2010/main" val="189557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EEAF-0B57-D83B-BE10-350C1FD01E41}"/>
              </a:ext>
            </a:extLst>
          </p:cNvPr>
          <p:cNvSpPr>
            <a:spLocks noGrp="1"/>
          </p:cNvSpPr>
          <p:nvPr>
            <p:ph type="title"/>
          </p:nvPr>
        </p:nvSpPr>
        <p:spPr>
          <a:xfrm>
            <a:off x="3721189" y="210312"/>
            <a:ext cx="6766560" cy="768096"/>
          </a:xfrm>
        </p:spPr>
        <p:txBody>
          <a:bodyPr/>
          <a:lstStyle/>
          <a:p>
            <a:r>
              <a:rPr lang="en-US" dirty="0"/>
              <a:t>STEP over</a:t>
            </a:r>
            <a:endParaRPr lang="en-IN" dirty="0"/>
          </a:p>
        </p:txBody>
      </p:sp>
      <p:sp>
        <p:nvSpPr>
          <p:cNvPr id="3" name="Content Placeholder 2">
            <a:extLst>
              <a:ext uri="{FF2B5EF4-FFF2-40B4-BE49-F238E27FC236}">
                <a16:creationId xmlns:a16="http://schemas.microsoft.com/office/drawing/2014/main" id="{CE7D3D52-6EAB-5E3D-5769-2D6A35A249EE}"/>
              </a:ext>
            </a:extLst>
          </p:cNvPr>
          <p:cNvSpPr>
            <a:spLocks noGrp="1"/>
          </p:cNvSpPr>
          <p:nvPr>
            <p:ph idx="1"/>
          </p:nvPr>
        </p:nvSpPr>
        <p:spPr>
          <a:xfrm>
            <a:off x="3847024" y="1419118"/>
            <a:ext cx="7771728" cy="5438881"/>
          </a:xfrm>
        </p:spPr>
        <p:txBody>
          <a:bodyPr/>
          <a:lstStyle/>
          <a:p>
            <a:pPr marL="285750" indent="-285750" algn="just">
              <a:buFont typeface="Arial" panose="020B0604020202020204" pitchFamily="34" charset="0"/>
              <a:buChar char="•"/>
            </a:pPr>
            <a:r>
              <a:rPr lang="en-US" dirty="0"/>
              <a:t>Executes the current statement and then stops at the next statement. If the current statement is a function then the debugger executes the whole function. And it stops at the next statement after the function call.</a:t>
            </a:r>
          </a:p>
          <a:p>
            <a:pPr marL="285750" indent="-285750" algn="just">
              <a:buFont typeface="Arial" panose="020B0604020202020204" pitchFamily="34" charset="0"/>
              <a:buChar char="•"/>
            </a:pPr>
            <a:r>
              <a:rPr lang="en-US" dirty="0"/>
              <a:t>We can use</a:t>
            </a:r>
            <a:r>
              <a:rPr lang="en-US" b="1" dirty="0"/>
              <a:t> F10 </a:t>
            </a:r>
            <a:r>
              <a:rPr lang="en-US" dirty="0"/>
              <a:t>to use this function.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algn="just"/>
            <a:endParaRPr lang="en-IN" dirty="0"/>
          </a:p>
        </p:txBody>
      </p:sp>
      <p:sp>
        <p:nvSpPr>
          <p:cNvPr id="5" name="Slide Number Placeholder 4">
            <a:extLst>
              <a:ext uri="{FF2B5EF4-FFF2-40B4-BE49-F238E27FC236}">
                <a16:creationId xmlns:a16="http://schemas.microsoft.com/office/drawing/2014/main" id="{4CD86F1A-8E5F-1214-8F66-4A143CA3E53C}"/>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6" name="Picture 5">
            <a:extLst>
              <a:ext uri="{FF2B5EF4-FFF2-40B4-BE49-F238E27FC236}">
                <a16:creationId xmlns:a16="http://schemas.microsoft.com/office/drawing/2014/main" id="{8B915D6A-973B-FF0C-54DC-8C5D814BC978}"/>
              </a:ext>
            </a:extLst>
          </p:cNvPr>
          <p:cNvPicPr>
            <a:picLocks noChangeAspect="1"/>
          </p:cNvPicPr>
          <p:nvPr/>
        </p:nvPicPr>
        <p:blipFill rotWithShape="1">
          <a:blip r:embed="rId2"/>
          <a:srcRect r="43096" b="44633"/>
          <a:stretch/>
        </p:blipFill>
        <p:spPr>
          <a:xfrm>
            <a:off x="3854322" y="2788620"/>
            <a:ext cx="8078598" cy="3301788"/>
          </a:xfrm>
          <a:prstGeom prst="rect">
            <a:avLst/>
          </a:prstGeom>
        </p:spPr>
      </p:pic>
    </p:spTree>
    <p:extLst>
      <p:ext uri="{BB962C8B-B14F-4D97-AF65-F5344CB8AC3E}">
        <p14:creationId xmlns:p14="http://schemas.microsoft.com/office/powerpoint/2010/main" val="201928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EEAF-0B57-D83B-BE10-350C1FD01E41}"/>
              </a:ext>
            </a:extLst>
          </p:cNvPr>
          <p:cNvSpPr>
            <a:spLocks noGrp="1"/>
          </p:cNvSpPr>
          <p:nvPr>
            <p:ph type="title"/>
          </p:nvPr>
        </p:nvSpPr>
        <p:spPr>
          <a:xfrm>
            <a:off x="3721189" y="210312"/>
            <a:ext cx="6766560" cy="768096"/>
          </a:xfrm>
        </p:spPr>
        <p:txBody>
          <a:bodyPr/>
          <a:lstStyle/>
          <a:p>
            <a:r>
              <a:rPr lang="en-US" dirty="0"/>
              <a:t>STEP out</a:t>
            </a:r>
            <a:endParaRPr lang="en-IN" dirty="0"/>
          </a:p>
        </p:txBody>
      </p:sp>
      <p:sp>
        <p:nvSpPr>
          <p:cNvPr id="3" name="Content Placeholder 2">
            <a:extLst>
              <a:ext uri="{FF2B5EF4-FFF2-40B4-BE49-F238E27FC236}">
                <a16:creationId xmlns:a16="http://schemas.microsoft.com/office/drawing/2014/main" id="{CE7D3D52-6EAB-5E3D-5769-2D6A35A249EE}"/>
              </a:ext>
            </a:extLst>
          </p:cNvPr>
          <p:cNvSpPr>
            <a:spLocks noGrp="1"/>
          </p:cNvSpPr>
          <p:nvPr>
            <p:ph idx="1"/>
          </p:nvPr>
        </p:nvSpPr>
        <p:spPr>
          <a:xfrm>
            <a:off x="3847024" y="1419118"/>
            <a:ext cx="7771728" cy="5438881"/>
          </a:xfrm>
        </p:spPr>
        <p:txBody>
          <a:bodyPr/>
          <a:lstStyle/>
          <a:p>
            <a:pPr marL="285750" indent="-285750" algn="just">
              <a:buFont typeface="Arial" panose="020B0604020202020204" pitchFamily="34" charset="0"/>
              <a:buChar char="•"/>
            </a:pPr>
            <a:r>
              <a:rPr lang="en-US" dirty="0"/>
              <a:t>Steps out of the current function and up one level if the function is nested. If in the main body the script is executed to the end or to the next breakpoint.</a:t>
            </a:r>
          </a:p>
          <a:p>
            <a:pPr marL="285750" indent="-285750" algn="just">
              <a:buFont typeface="Arial" panose="020B0604020202020204" pitchFamily="34" charset="0"/>
              <a:buChar char="•"/>
            </a:pPr>
            <a:r>
              <a:rPr lang="en-US" dirty="0"/>
              <a:t>We can use</a:t>
            </a:r>
            <a:r>
              <a:rPr lang="en-US" b="1" dirty="0"/>
              <a:t> (shift+F11) </a:t>
            </a:r>
            <a:r>
              <a:rPr lang="en-US" dirty="0"/>
              <a:t>to use this function.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algn="just"/>
            <a:endParaRPr lang="en-IN" dirty="0"/>
          </a:p>
        </p:txBody>
      </p:sp>
      <p:sp>
        <p:nvSpPr>
          <p:cNvPr id="5" name="Slide Number Placeholder 4">
            <a:extLst>
              <a:ext uri="{FF2B5EF4-FFF2-40B4-BE49-F238E27FC236}">
                <a16:creationId xmlns:a16="http://schemas.microsoft.com/office/drawing/2014/main" id="{4CD86F1A-8E5F-1214-8F66-4A143CA3E53C}"/>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7" name="Picture 6">
            <a:extLst>
              <a:ext uri="{FF2B5EF4-FFF2-40B4-BE49-F238E27FC236}">
                <a16:creationId xmlns:a16="http://schemas.microsoft.com/office/drawing/2014/main" id="{B7736A5E-32AC-0DEA-56B3-A68C3852F924}"/>
              </a:ext>
            </a:extLst>
          </p:cNvPr>
          <p:cNvPicPr>
            <a:picLocks noChangeAspect="1"/>
          </p:cNvPicPr>
          <p:nvPr/>
        </p:nvPicPr>
        <p:blipFill rotWithShape="1">
          <a:blip r:embed="rId2"/>
          <a:srcRect r="39015" b="30477"/>
          <a:stretch/>
        </p:blipFill>
        <p:spPr>
          <a:xfrm>
            <a:off x="4298351" y="2575420"/>
            <a:ext cx="5612235" cy="3598877"/>
          </a:xfrm>
          <a:prstGeom prst="rect">
            <a:avLst/>
          </a:prstGeom>
        </p:spPr>
      </p:pic>
    </p:spTree>
    <p:extLst>
      <p:ext uri="{BB962C8B-B14F-4D97-AF65-F5344CB8AC3E}">
        <p14:creationId xmlns:p14="http://schemas.microsoft.com/office/powerpoint/2010/main" val="402476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6" name="Freeform: Shape 1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154955" y="1447800"/>
            <a:ext cx="6458419" cy="3329581"/>
          </a:xfrm>
        </p:spPr>
        <p:txBody>
          <a:bodyPr>
            <a:normAutofit/>
          </a:bodyPr>
          <a:lstStyle/>
          <a:p>
            <a:r>
              <a:rPr lang="en-US" cap="none">
                <a:ln w="12700">
                  <a:solidFill>
                    <a:schemeClr val="tx2">
                      <a:lumMod val="75000"/>
                    </a:schemeClr>
                  </a:solidFill>
                  <a:prstDash val="solid"/>
                </a:ln>
                <a:effectLst>
                  <a:outerShdw dist="38100" dir="2640000" algn="bl" rotWithShape="0">
                    <a:schemeClr val="tx2">
                      <a:lumMod val="75000"/>
                    </a:schemeClr>
                  </a:outerShdw>
                </a:effectLst>
              </a:rPr>
              <a:t>THANK YOU</a:t>
            </a:r>
          </a:p>
        </p:txBody>
      </p:sp>
      <p:sp>
        <p:nvSpPr>
          <p:cNvPr id="17" name="Rectangle 1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0396242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34</TotalTime>
  <Words>215</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DEBUGGING </vt:lpstr>
      <vt:lpstr>AGENDA</vt:lpstr>
      <vt:lpstr>Debugging</vt:lpstr>
      <vt:lpstr>STEP INTO</vt:lpstr>
      <vt:lpstr>STEP over</vt:lpstr>
      <vt:lpstr>STEP out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subject/>
  <dc:creator>DULAM MANIKANTA NAIDU</dc:creator>
  <cp:lastModifiedBy>Naidu, Dulam Manikanta</cp:lastModifiedBy>
  <cp:revision>3</cp:revision>
  <dcterms:created xsi:type="dcterms:W3CDTF">2022-11-04T08:03:12Z</dcterms:created>
  <dcterms:modified xsi:type="dcterms:W3CDTF">2022-11-18T10:18:31Z</dcterms:modified>
</cp:coreProperties>
</file>