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8"/>
  </p:notesMasterIdLst>
  <p:sldIdLst>
    <p:sldId id="278" r:id="rId2"/>
    <p:sldId id="279" r:id="rId3"/>
    <p:sldId id="294" r:id="rId4"/>
    <p:sldId id="296" r:id="rId5"/>
    <p:sldId id="295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52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3EBD2-3054-4079-93B5-F8629D7D2D9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1412A8A-73E1-4037-87B5-C1D8FF159670}">
      <dgm:prSet/>
      <dgm:spPr/>
      <dgm:t>
        <a:bodyPr/>
        <a:lstStyle/>
        <a:p>
          <a:r>
            <a:rPr lang="en-US"/>
            <a:t>Create</a:t>
          </a:r>
        </a:p>
      </dgm:t>
    </dgm:pt>
    <dgm:pt modelId="{89EC9FDF-0E54-49ED-B4DD-B32F079B3348}" type="parTrans" cxnId="{F0DE8D3C-484D-49A2-BCA7-AD843556F567}">
      <dgm:prSet/>
      <dgm:spPr/>
      <dgm:t>
        <a:bodyPr/>
        <a:lstStyle/>
        <a:p>
          <a:endParaRPr lang="en-US"/>
        </a:p>
      </dgm:t>
    </dgm:pt>
    <dgm:pt modelId="{2AE0CE0B-C5D0-4BA8-AC1E-DDCF76A1F5C4}" type="sibTrans" cxnId="{F0DE8D3C-484D-49A2-BCA7-AD843556F567}">
      <dgm:prSet/>
      <dgm:spPr/>
      <dgm:t>
        <a:bodyPr/>
        <a:lstStyle/>
        <a:p>
          <a:endParaRPr lang="en-US"/>
        </a:p>
      </dgm:t>
    </dgm:pt>
    <dgm:pt modelId="{A00D1359-47AF-45DF-A6A8-D7940DD84C7C}">
      <dgm:prSet/>
      <dgm:spPr/>
      <dgm:t>
        <a:bodyPr/>
        <a:lstStyle/>
        <a:p>
          <a:r>
            <a:rPr lang="en-US"/>
            <a:t>Create an Angular application</a:t>
          </a:r>
        </a:p>
      </dgm:t>
    </dgm:pt>
    <dgm:pt modelId="{7F361864-6F95-4098-95B3-72C13CDFB494}" type="parTrans" cxnId="{0EF37B9A-C657-49A3-9DD0-C797BD0967FE}">
      <dgm:prSet/>
      <dgm:spPr/>
      <dgm:t>
        <a:bodyPr/>
        <a:lstStyle/>
        <a:p>
          <a:endParaRPr lang="en-US"/>
        </a:p>
      </dgm:t>
    </dgm:pt>
    <dgm:pt modelId="{A0F4215C-5415-45BD-878A-6443B35134CB}" type="sibTrans" cxnId="{0EF37B9A-C657-49A3-9DD0-C797BD0967FE}">
      <dgm:prSet/>
      <dgm:spPr/>
      <dgm:t>
        <a:bodyPr/>
        <a:lstStyle/>
        <a:p>
          <a:endParaRPr lang="en-US"/>
        </a:p>
      </dgm:t>
    </dgm:pt>
    <dgm:pt modelId="{CED6264D-55F7-4A18-ABB4-0A67F6E0BFF7}">
      <dgm:prSet/>
      <dgm:spPr/>
      <dgm:t>
        <a:bodyPr/>
        <a:lstStyle/>
        <a:p>
          <a:r>
            <a:rPr lang="en-US"/>
            <a:t>Click on</a:t>
          </a:r>
        </a:p>
      </dgm:t>
    </dgm:pt>
    <dgm:pt modelId="{353D76D6-E7F8-41C1-A097-00E59BE0E8BA}" type="parTrans" cxnId="{5F44E5EE-8BA6-4BDF-BCF5-872DFBC2F433}">
      <dgm:prSet/>
      <dgm:spPr/>
      <dgm:t>
        <a:bodyPr/>
        <a:lstStyle/>
        <a:p>
          <a:endParaRPr lang="en-US"/>
        </a:p>
      </dgm:t>
    </dgm:pt>
    <dgm:pt modelId="{94145725-4AA3-4CC3-BCEC-0FDD891F20D5}" type="sibTrans" cxnId="{5F44E5EE-8BA6-4BDF-BCF5-872DFBC2F433}">
      <dgm:prSet/>
      <dgm:spPr/>
      <dgm:t>
        <a:bodyPr/>
        <a:lstStyle/>
        <a:p>
          <a:endParaRPr lang="en-US"/>
        </a:p>
      </dgm:t>
    </dgm:pt>
    <dgm:pt modelId="{FD70B2E7-F875-46D0-8E65-F0C4B688903D}">
      <dgm:prSet/>
      <dgm:spPr/>
      <dgm:t>
        <a:bodyPr/>
        <a:lstStyle/>
        <a:p>
          <a:r>
            <a:rPr lang="en-US"/>
            <a:t>Click on Run and Debug to add new configuration</a:t>
          </a:r>
        </a:p>
      </dgm:t>
    </dgm:pt>
    <dgm:pt modelId="{59F109E5-B191-4C8B-928C-270D242F3881}" type="parTrans" cxnId="{1241AF73-F7B9-47C0-B8B8-4C11CBF91E34}">
      <dgm:prSet/>
      <dgm:spPr/>
      <dgm:t>
        <a:bodyPr/>
        <a:lstStyle/>
        <a:p>
          <a:endParaRPr lang="en-US"/>
        </a:p>
      </dgm:t>
    </dgm:pt>
    <dgm:pt modelId="{16B7EAA3-E19D-4249-A5D8-04EA2544A8C6}" type="sibTrans" cxnId="{1241AF73-F7B9-47C0-B8B8-4C11CBF91E34}">
      <dgm:prSet/>
      <dgm:spPr/>
      <dgm:t>
        <a:bodyPr/>
        <a:lstStyle/>
        <a:p>
          <a:endParaRPr lang="en-US"/>
        </a:p>
      </dgm:t>
    </dgm:pt>
    <dgm:pt modelId="{9B7E2FED-3271-4726-9D51-C963F8C433A1}">
      <dgm:prSet/>
      <dgm:spPr/>
      <dgm:t>
        <a:bodyPr/>
        <a:lstStyle/>
        <a:p>
          <a:r>
            <a:rPr lang="en-US"/>
            <a:t>Add</a:t>
          </a:r>
        </a:p>
      </dgm:t>
    </dgm:pt>
    <dgm:pt modelId="{BD3828D0-6AAF-4692-8596-890515E1F7EE}" type="parTrans" cxnId="{9FBCB978-C2F7-49B6-8CB5-1E02A5E91403}">
      <dgm:prSet/>
      <dgm:spPr/>
      <dgm:t>
        <a:bodyPr/>
        <a:lstStyle/>
        <a:p>
          <a:endParaRPr lang="en-US"/>
        </a:p>
      </dgm:t>
    </dgm:pt>
    <dgm:pt modelId="{E40A18F3-6FCA-455C-A712-0340890EFCF9}" type="sibTrans" cxnId="{9FBCB978-C2F7-49B6-8CB5-1E02A5E91403}">
      <dgm:prSet/>
      <dgm:spPr/>
      <dgm:t>
        <a:bodyPr/>
        <a:lstStyle/>
        <a:p>
          <a:endParaRPr lang="en-US"/>
        </a:p>
      </dgm:t>
    </dgm:pt>
    <dgm:pt modelId="{250E8FEB-D346-40C1-84BE-917195F4D768}">
      <dgm:prSet/>
      <dgm:spPr/>
      <dgm:t>
        <a:bodyPr/>
        <a:lstStyle/>
        <a:p>
          <a:r>
            <a:rPr lang="en-US"/>
            <a:t>Add an component.ts file </a:t>
          </a:r>
        </a:p>
      </dgm:t>
    </dgm:pt>
    <dgm:pt modelId="{AB7483C5-C899-43E7-93D7-1489E01A5FD7}" type="parTrans" cxnId="{7E4CC77D-719F-4D4C-A01B-DD20E856B7CD}">
      <dgm:prSet/>
      <dgm:spPr/>
      <dgm:t>
        <a:bodyPr/>
        <a:lstStyle/>
        <a:p>
          <a:endParaRPr lang="en-US"/>
        </a:p>
      </dgm:t>
    </dgm:pt>
    <dgm:pt modelId="{AF52826B-8021-4740-A7E6-370B629006E1}" type="sibTrans" cxnId="{7E4CC77D-719F-4D4C-A01B-DD20E856B7CD}">
      <dgm:prSet/>
      <dgm:spPr/>
      <dgm:t>
        <a:bodyPr/>
        <a:lstStyle/>
        <a:p>
          <a:endParaRPr lang="en-US"/>
        </a:p>
      </dgm:t>
    </dgm:pt>
    <dgm:pt modelId="{243BFAB4-11CC-4742-BED2-90024B2D81D0}">
      <dgm:prSet/>
      <dgm:spPr/>
      <dgm:t>
        <a:bodyPr/>
        <a:lstStyle/>
        <a:p>
          <a:r>
            <a:rPr lang="en-US"/>
            <a:t>Add</a:t>
          </a:r>
        </a:p>
      </dgm:t>
    </dgm:pt>
    <dgm:pt modelId="{341CD48C-DA31-41F9-B244-136A44BE214C}" type="parTrans" cxnId="{CBDDD587-7F01-439B-8EA5-40A822D277A6}">
      <dgm:prSet/>
      <dgm:spPr/>
      <dgm:t>
        <a:bodyPr/>
        <a:lstStyle/>
        <a:p>
          <a:endParaRPr lang="en-US"/>
        </a:p>
      </dgm:t>
    </dgm:pt>
    <dgm:pt modelId="{31712D37-8E2A-4F78-A49F-D91F90032F9A}" type="sibTrans" cxnId="{CBDDD587-7F01-439B-8EA5-40A822D277A6}">
      <dgm:prSet/>
      <dgm:spPr/>
      <dgm:t>
        <a:bodyPr/>
        <a:lstStyle/>
        <a:p>
          <a:endParaRPr lang="en-US"/>
        </a:p>
      </dgm:t>
    </dgm:pt>
    <dgm:pt modelId="{F6C23757-99A1-43F3-BF29-053525A70A0E}">
      <dgm:prSet/>
      <dgm:spPr/>
      <dgm:t>
        <a:bodyPr/>
        <a:lstStyle/>
        <a:p>
          <a:r>
            <a:rPr lang="en-US"/>
            <a:t>Add a Breakpoint</a:t>
          </a:r>
        </a:p>
      </dgm:t>
    </dgm:pt>
    <dgm:pt modelId="{65BAA5AB-2C67-40DE-8CD6-70BEE9D86D8E}" type="parTrans" cxnId="{6019F557-9035-4E70-87FD-B3D0C550FF79}">
      <dgm:prSet/>
      <dgm:spPr/>
      <dgm:t>
        <a:bodyPr/>
        <a:lstStyle/>
        <a:p>
          <a:endParaRPr lang="en-US"/>
        </a:p>
      </dgm:t>
    </dgm:pt>
    <dgm:pt modelId="{BFF06143-CD23-4211-97BE-5CDC6E394EA3}" type="sibTrans" cxnId="{6019F557-9035-4E70-87FD-B3D0C550FF79}">
      <dgm:prSet/>
      <dgm:spPr/>
      <dgm:t>
        <a:bodyPr/>
        <a:lstStyle/>
        <a:p>
          <a:endParaRPr lang="en-US"/>
        </a:p>
      </dgm:t>
    </dgm:pt>
    <dgm:pt modelId="{9B2A3842-1768-4FC6-9573-CC2C92542A57}">
      <dgm:prSet/>
      <dgm:spPr/>
      <dgm:t>
        <a:bodyPr/>
        <a:lstStyle/>
        <a:p>
          <a:r>
            <a:rPr lang="en-US"/>
            <a:t>Debugging</a:t>
          </a:r>
        </a:p>
      </dgm:t>
    </dgm:pt>
    <dgm:pt modelId="{906EEF87-1A8D-49EA-B007-E6A808712F1F}" type="parTrans" cxnId="{26A6B111-FE7D-4ABC-9E68-A1BBEECF3155}">
      <dgm:prSet/>
      <dgm:spPr/>
      <dgm:t>
        <a:bodyPr/>
        <a:lstStyle/>
        <a:p>
          <a:endParaRPr lang="en-US"/>
        </a:p>
      </dgm:t>
    </dgm:pt>
    <dgm:pt modelId="{B4B5DD63-7C00-44F8-B254-E824BC5D643C}" type="sibTrans" cxnId="{26A6B111-FE7D-4ABC-9E68-A1BBEECF3155}">
      <dgm:prSet/>
      <dgm:spPr/>
      <dgm:t>
        <a:bodyPr/>
        <a:lstStyle/>
        <a:p>
          <a:endParaRPr lang="en-US"/>
        </a:p>
      </dgm:t>
    </dgm:pt>
    <dgm:pt modelId="{4EA273A0-B81D-4578-A0E0-CD511F3B4E8E}">
      <dgm:prSet/>
      <dgm:spPr/>
      <dgm:t>
        <a:bodyPr/>
        <a:lstStyle/>
        <a:p>
          <a:r>
            <a:rPr lang="en-US"/>
            <a:t>Start Debugging</a:t>
          </a:r>
        </a:p>
      </dgm:t>
    </dgm:pt>
    <dgm:pt modelId="{4177C0E8-88EC-43D5-81CA-69D2F64CB03F}" type="parTrans" cxnId="{6E215396-1635-4F2E-9567-7D5450DAB709}">
      <dgm:prSet/>
      <dgm:spPr/>
      <dgm:t>
        <a:bodyPr/>
        <a:lstStyle/>
        <a:p>
          <a:endParaRPr lang="en-US"/>
        </a:p>
      </dgm:t>
    </dgm:pt>
    <dgm:pt modelId="{E147300B-E7F1-43CA-9094-71CB299698F4}" type="sibTrans" cxnId="{6E215396-1635-4F2E-9567-7D5450DAB709}">
      <dgm:prSet/>
      <dgm:spPr/>
      <dgm:t>
        <a:bodyPr/>
        <a:lstStyle/>
        <a:p>
          <a:endParaRPr lang="en-US"/>
        </a:p>
      </dgm:t>
    </dgm:pt>
    <dgm:pt modelId="{7BA4AB03-03A5-4F13-9699-F89EB7B62884}" type="pres">
      <dgm:prSet presAssocID="{BAF3EBD2-3054-4079-93B5-F8629D7D2D95}" presName="Name0" presStyleCnt="0">
        <dgm:presLayoutVars>
          <dgm:dir/>
          <dgm:animLvl val="lvl"/>
          <dgm:resizeHandles val="exact"/>
        </dgm:presLayoutVars>
      </dgm:prSet>
      <dgm:spPr/>
    </dgm:pt>
    <dgm:pt modelId="{2CA92869-6424-4DAC-B326-9638A0A8DB16}" type="pres">
      <dgm:prSet presAssocID="{9B2A3842-1768-4FC6-9573-CC2C92542A57}" presName="boxAndChildren" presStyleCnt="0"/>
      <dgm:spPr/>
    </dgm:pt>
    <dgm:pt modelId="{621B8BEF-E3FA-4C2C-8CE8-08FD8E10357A}" type="pres">
      <dgm:prSet presAssocID="{9B2A3842-1768-4FC6-9573-CC2C92542A57}" presName="parentTextBox" presStyleLbl="alignNode1" presStyleIdx="0" presStyleCnt="5"/>
      <dgm:spPr/>
    </dgm:pt>
    <dgm:pt modelId="{1F33A001-2840-4F23-88E2-0290CE73A628}" type="pres">
      <dgm:prSet presAssocID="{9B2A3842-1768-4FC6-9573-CC2C92542A57}" presName="descendantBox" presStyleLbl="bgAccFollowNode1" presStyleIdx="0" presStyleCnt="5"/>
      <dgm:spPr/>
    </dgm:pt>
    <dgm:pt modelId="{6486553E-844D-4CCF-B41B-A40DB5FCDF3D}" type="pres">
      <dgm:prSet presAssocID="{31712D37-8E2A-4F78-A49F-D91F90032F9A}" presName="sp" presStyleCnt="0"/>
      <dgm:spPr/>
    </dgm:pt>
    <dgm:pt modelId="{51936566-839A-4AAB-9ADB-AB7B06808EDA}" type="pres">
      <dgm:prSet presAssocID="{243BFAB4-11CC-4742-BED2-90024B2D81D0}" presName="arrowAndChildren" presStyleCnt="0"/>
      <dgm:spPr/>
    </dgm:pt>
    <dgm:pt modelId="{91DB4126-775A-4FF3-86B7-F6A5AA46DE9A}" type="pres">
      <dgm:prSet presAssocID="{243BFAB4-11CC-4742-BED2-90024B2D81D0}" presName="parentTextArrow" presStyleLbl="node1" presStyleIdx="0" presStyleCnt="0"/>
      <dgm:spPr/>
    </dgm:pt>
    <dgm:pt modelId="{68FD9386-4C20-4131-8420-0ADC8D3E0C8F}" type="pres">
      <dgm:prSet presAssocID="{243BFAB4-11CC-4742-BED2-90024B2D81D0}" presName="arrow" presStyleLbl="alignNode1" presStyleIdx="1" presStyleCnt="5"/>
      <dgm:spPr/>
    </dgm:pt>
    <dgm:pt modelId="{0EAE7110-D1FD-4D8A-AC80-262561904866}" type="pres">
      <dgm:prSet presAssocID="{243BFAB4-11CC-4742-BED2-90024B2D81D0}" presName="descendantArrow" presStyleLbl="bgAccFollowNode1" presStyleIdx="1" presStyleCnt="5"/>
      <dgm:spPr/>
    </dgm:pt>
    <dgm:pt modelId="{71BC60CA-35BD-4277-ADAF-4F3A0409FAEB}" type="pres">
      <dgm:prSet presAssocID="{E40A18F3-6FCA-455C-A712-0340890EFCF9}" presName="sp" presStyleCnt="0"/>
      <dgm:spPr/>
    </dgm:pt>
    <dgm:pt modelId="{25C7201C-79AC-4FD4-B671-244FD047B244}" type="pres">
      <dgm:prSet presAssocID="{9B7E2FED-3271-4726-9D51-C963F8C433A1}" presName="arrowAndChildren" presStyleCnt="0"/>
      <dgm:spPr/>
    </dgm:pt>
    <dgm:pt modelId="{8BED49C8-A0D2-4F1A-99C4-4A31A756FAC4}" type="pres">
      <dgm:prSet presAssocID="{9B7E2FED-3271-4726-9D51-C963F8C433A1}" presName="parentTextArrow" presStyleLbl="node1" presStyleIdx="0" presStyleCnt="0"/>
      <dgm:spPr/>
    </dgm:pt>
    <dgm:pt modelId="{65FB2978-0DB6-401A-81F5-C246A1FE4689}" type="pres">
      <dgm:prSet presAssocID="{9B7E2FED-3271-4726-9D51-C963F8C433A1}" presName="arrow" presStyleLbl="alignNode1" presStyleIdx="2" presStyleCnt="5"/>
      <dgm:spPr/>
    </dgm:pt>
    <dgm:pt modelId="{5A62057C-3FFE-4DA9-9EDB-E8D72861DBA6}" type="pres">
      <dgm:prSet presAssocID="{9B7E2FED-3271-4726-9D51-C963F8C433A1}" presName="descendantArrow" presStyleLbl="bgAccFollowNode1" presStyleIdx="2" presStyleCnt="5"/>
      <dgm:spPr/>
    </dgm:pt>
    <dgm:pt modelId="{645D9002-B1B4-4219-A194-71D95828AB30}" type="pres">
      <dgm:prSet presAssocID="{94145725-4AA3-4CC3-BCEC-0FDD891F20D5}" presName="sp" presStyleCnt="0"/>
      <dgm:spPr/>
    </dgm:pt>
    <dgm:pt modelId="{21E00DD5-9206-4AD3-8DC9-12D17F751804}" type="pres">
      <dgm:prSet presAssocID="{CED6264D-55F7-4A18-ABB4-0A67F6E0BFF7}" presName="arrowAndChildren" presStyleCnt="0"/>
      <dgm:spPr/>
    </dgm:pt>
    <dgm:pt modelId="{679A8FDB-F48A-4CC0-969A-C551CBC7DC5A}" type="pres">
      <dgm:prSet presAssocID="{CED6264D-55F7-4A18-ABB4-0A67F6E0BFF7}" presName="parentTextArrow" presStyleLbl="node1" presStyleIdx="0" presStyleCnt="0"/>
      <dgm:spPr/>
    </dgm:pt>
    <dgm:pt modelId="{18930114-869A-4637-8158-1D79ABBB9CDF}" type="pres">
      <dgm:prSet presAssocID="{CED6264D-55F7-4A18-ABB4-0A67F6E0BFF7}" presName="arrow" presStyleLbl="alignNode1" presStyleIdx="3" presStyleCnt="5"/>
      <dgm:spPr/>
    </dgm:pt>
    <dgm:pt modelId="{CE8C8EF9-40AF-424E-87AE-361D4AD9CD8E}" type="pres">
      <dgm:prSet presAssocID="{CED6264D-55F7-4A18-ABB4-0A67F6E0BFF7}" presName="descendantArrow" presStyleLbl="bgAccFollowNode1" presStyleIdx="3" presStyleCnt="5"/>
      <dgm:spPr/>
    </dgm:pt>
    <dgm:pt modelId="{6421E479-6D85-42C7-93E2-086843137D1E}" type="pres">
      <dgm:prSet presAssocID="{2AE0CE0B-C5D0-4BA8-AC1E-DDCF76A1F5C4}" presName="sp" presStyleCnt="0"/>
      <dgm:spPr/>
    </dgm:pt>
    <dgm:pt modelId="{EDA55DDD-F618-4525-9C44-FD820457A86C}" type="pres">
      <dgm:prSet presAssocID="{B1412A8A-73E1-4037-87B5-C1D8FF159670}" presName="arrowAndChildren" presStyleCnt="0"/>
      <dgm:spPr/>
    </dgm:pt>
    <dgm:pt modelId="{B63112CC-1C60-40FF-AE7E-F0A1FE6E8078}" type="pres">
      <dgm:prSet presAssocID="{B1412A8A-73E1-4037-87B5-C1D8FF159670}" presName="parentTextArrow" presStyleLbl="node1" presStyleIdx="0" presStyleCnt="0"/>
      <dgm:spPr/>
    </dgm:pt>
    <dgm:pt modelId="{05FFE35A-FE48-42B1-994C-B2ADB0BE91E2}" type="pres">
      <dgm:prSet presAssocID="{B1412A8A-73E1-4037-87B5-C1D8FF159670}" presName="arrow" presStyleLbl="alignNode1" presStyleIdx="4" presStyleCnt="5"/>
      <dgm:spPr/>
    </dgm:pt>
    <dgm:pt modelId="{0AD0062C-9ABC-4A03-8A52-A04C71BFC26E}" type="pres">
      <dgm:prSet presAssocID="{B1412A8A-73E1-4037-87B5-C1D8FF159670}" presName="descendantArrow" presStyleLbl="bgAccFollowNode1" presStyleIdx="4" presStyleCnt="5"/>
      <dgm:spPr/>
    </dgm:pt>
  </dgm:ptLst>
  <dgm:cxnLst>
    <dgm:cxn modelId="{26A6B111-FE7D-4ABC-9E68-A1BBEECF3155}" srcId="{BAF3EBD2-3054-4079-93B5-F8629D7D2D95}" destId="{9B2A3842-1768-4FC6-9573-CC2C92542A57}" srcOrd="4" destOrd="0" parTransId="{906EEF87-1A8D-49EA-B007-E6A808712F1F}" sibTransId="{B4B5DD63-7C00-44F8-B254-E824BC5D643C}"/>
    <dgm:cxn modelId="{FE878515-3653-4BDA-9005-4CD4B90A7AB2}" type="presOf" srcId="{CED6264D-55F7-4A18-ABB4-0A67F6E0BFF7}" destId="{679A8FDB-F48A-4CC0-969A-C551CBC7DC5A}" srcOrd="0" destOrd="0" presId="urn:microsoft.com/office/officeart/2016/7/layout/VerticalDownArrowProcess"/>
    <dgm:cxn modelId="{6D757B1B-884E-4F06-B343-AB285993D2EE}" type="presOf" srcId="{B1412A8A-73E1-4037-87B5-C1D8FF159670}" destId="{B63112CC-1C60-40FF-AE7E-F0A1FE6E8078}" srcOrd="0" destOrd="0" presId="urn:microsoft.com/office/officeart/2016/7/layout/VerticalDownArrowProcess"/>
    <dgm:cxn modelId="{CB6EDD2A-6A99-49C7-991F-3FC2F34E7C56}" type="presOf" srcId="{9B2A3842-1768-4FC6-9573-CC2C92542A57}" destId="{621B8BEF-E3FA-4C2C-8CE8-08FD8E10357A}" srcOrd="0" destOrd="0" presId="urn:microsoft.com/office/officeart/2016/7/layout/VerticalDownArrowProcess"/>
    <dgm:cxn modelId="{A45F8936-728D-4808-8C72-B460C2662E63}" type="presOf" srcId="{9B7E2FED-3271-4726-9D51-C963F8C433A1}" destId="{8BED49C8-A0D2-4F1A-99C4-4A31A756FAC4}" srcOrd="0" destOrd="0" presId="urn:microsoft.com/office/officeart/2016/7/layout/VerticalDownArrowProcess"/>
    <dgm:cxn modelId="{F0DE8D3C-484D-49A2-BCA7-AD843556F567}" srcId="{BAF3EBD2-3054-4079-93B5-F8629D7D2D95}" destId="{B1412A8A-73E1-4037-87B5-C1D8FF159670}" srcOrd="0" destOrd="0" parTransId="{89EC9FDF-0E54-49ED-B4DD-B32F079B3348}" sibTransId="{2AE0CE0B-C5D0-4BA8-AC1E-DDCF76A1F5C4}"/>
    <dgm:cxn modelId="{D2A2A55F-36F3-4F26-BAC3-77CF924724DD}" type="presOf" srcId="{BAF3EBD2-3054-4079-93B5-F8629D7D2D95}" destId="{7BA4AB03-03A5-4F13-9699-F89EB7B62884}" srcOrd="0" destOrd="0" presId="urn:microsoft.com/office/officeart/2016/7/layout/VerticalDownArrowProcess"/>
    <dgm:cxn modelId="{46045A41-23AB-49ED-A3B5-C56D740C5C6F}" type="presOf" srcId="{F6C23757-99A1-43F3-BF29-053525A70A0E}" destId="{0EAE7110-D1FD-4D8A-AC80-262561904866}" srcOrd="0" destOrd="0" presId="urn:microsoft.com/office/officeart/2016/7/layout/VerticalDownArrowProcess"/>
    <dgm:cxn modelId="{1241AF73-F7B9-47C0-B8B8-4C11CBF91E34}" srcId="{CED6264D-55F7-4A18-ABB4-0A67F6E0BFF7}" destId="{FD70B2E7-F875-46D0-8E65-F0C4B688903D}" srcOrd="0" destOrd="0" parTransId="{59F109E5-B191-4C8B-928C-270D242F3881}" sibTransId="{16B7EAA3-E19D-4249-A5D8-04EA2544A8C6}"/>
    <dgm:cxn modelId="{6135FA55-8393-4FD0-AF6D-DF41D51E6F0C}" type="presOf" srcId="{4EA273A0-B81D-4578-A0E0-CD511F3B4E8E}" destId="{1F33A001-2840-4F23-88E2-0290CE73A628}" srcOrd="0" destOrd="0" presId="urn:microsoft.com/office/officeart/2016/7/layout/VerticalDownArrowProcess"/>
    <dgm:cxn modelId="{6019F557-9035-4E70-87FD-B3D0C550FF79}" srcId="{243BFAB4-11CC-4742-BED2-90024B2D81D0}" destId="{F6C23757-99A1-43F3-BF29-053525A70A0E}" srcOrd="0" destOrd="0" parTransId="{65BAA5AB-2C67-40DE-8CD6-70BEE9D86D8E}" sibTransId="{BFF06143-CD23-4211-97BE-5CDC6E394EA3}"/>
    <dgm:cxn modelId="{9FBCB978-C2F7-49B6-8CB5-1E02A5E91403}" srcId="{BAF3EBD2-3054-4079-93B5-F8629D7D2D95}" destId="{9B7E2FED-3271-4726-9D51-C963F8C433A1}" srcOrd="2" destOrd="0" parTransId="{BD3828D0-6AAF-4692-8596-890515E1F7EE}" sibTransId="{E40A18F3-6FCA-455C-A712-0340890EFCF9}"/>
    <dgm:cxn modelId="{2923CC78-4FC1-43B4-AEB8-ED1BF07808CC}" type="presOf" srcId="{250E8FEB-D346-40C1-84BE-917195F4D768}" destId="{5A62057C-3FFE-4DA9-9EDB-E8D72861DBA6}" srcOrd="0" destOrd="0" presId="urn:microsoft.com/office/officeart/2016/7/layout/VerticalDownArrowProcess"/>
    <dgm:cxn modelId="{F2496B7B-8F3A-4472-B7AA-BB6ECDBB823B}" type="presOf" srcId="{FD70B2E7-F875-46D0-8E65-F0C4B688903D}" destId="{CE8C8EF9-40AF-424E-87AE-361D4AD9CD8E}" srcOrd="0" destOrd="0" presId="urn:microsoft.com/office/officeart/2016/7/layout/VerticalDownArrowProcess"/>
    <dgm:cxn modelId="{7E4CC77D-719F-4D4C-A01B-DD20E856B7CD}" srcId="{9B7E2FED-3271-4726-9D51-C963F8C433A1}" destId="{250E8FEB-D346-40C1-84BE-917195F4D768}" srcOrd="0" destOrd="0" parTransId="{AB7483C5-C899-43E7-93D7-1489E01A5FD7}" sibTransId="{AF52826B-8021-4740-A7E6-370B629006E1}"/>
    <dgm:cxn modelId="{CBDDD587-7F01-439B-8EA5-40A822D277A6}" srcId="{BAF3EBD2-3054-4079-93B5-F8629D7D2D95}" destId="{243BFAB4-11CC-4742-BED2-90024B2D81D0}" srcOrd="3" destOrd="0" parTransId="{341CD48C-DA31-41F9-B244-136A44BE214C}" sibTransId="{31712D37-8E2A-4F78-A49F-D91F90032F9A}"/>
    <dgm:cxn modelId="{6E215396-1635-4F2E-9567-7D5450DAB709}" srcId="{9B2A3842-1768-4FC6-9573-CC2C92542A57}" destId="{4EA273A0-B81D-4578-A0E0-CD511F3B4E8E}" srcOrd="0" destOrd="0" parTransId="{4177C0E8-88EC-43D5-81CA-69D2F64CB03F}" sibTransId="{E147300B-E7F1-43CA-9094-71CB299698F4}"/>
    <dgm:cxn modelId="{0EF37B9A-C657-49A3-9DD0-C797BD0967FE}" srcId="{B1412A8A-73E1-4037-87B5-C1D8FF159670}" destId="{A00D1359-47AF-45DF-A6A8-D7940DD84C7C}" srcOrd="0" destOrd="0" parTransId="{7F361864-6F95-4098-95B3-72C13CDFB494}" sibTransId="{A0F4215C-5415-45BD-878A-6443B35134CB}"/>
    <dgm:cxn modelId="{51A7DFAD-0D31-400B-9C9B-118DE793A9D9}" type="presOf" srcId="{B1412A8A-73E1-4037-87B5-C1D8FF159670}" destId="{05FFE35A-FE48-42B1-994C-B2ADB0BE91E2}" srcOrd="1" destOrd="0" presId="urn:microsoft.com/office/officeart/2016/7/layout/VerticalDownArrowProcess"/>
    <dgm:cxn modelId="{7B3FF6AF-92AA-41AA-995A-E642EE7A8315}" type="presOf" srcId="{9B7E2FED-3271-4726-9D51-C963F8C433A1}" destId="{65FB2978-0DB6-401A-81F5-C246A1FE4689}" srcOrd="1" destOrd="0" presId="urn:microsoft.com/office/officeart/2016/7/layout/VerticalDownArrowProcess"/>
    <dgm:cxn modelId="{D0098FB8-8931-499A-A3EE-76A6C0946B1E}" type="presOf" srcId="{A00D1359-47AF-45DF-A6A8-D7940DD84C7C}" destId="{0AD0062C-9ABC-4A03-8A52-A04C71BFC26E}" srcOrd="0" destOrd="0" presId="urn:microsoft.com/office/officeart/2016/7/layout/VerticalDownArrowProcess"/>
    <dgm:cxn modelId="{6B2789E2-1890-456D-831C-C93C8F76C9AD}" type="presOf" srcId="{CED6264D-55F7-4A18-ABB4-0A67F6E0BFF7}" destId="{18930114-869A-4637-8158-1D79ABBB9CDF}" srcOrd="1" destOrd="0" presId="urn:microsoft.com/office/officeart/2016/7/layout/VerticalDownArrowProcess"/>
    <dgm:cxn modelId="{4DB2BEE3-12B6-4B09-95E2-3CDBE56DA6DE}" type="presOf" srcId="{243BFAB4-11CC-4742-BED2-90024B2D81D0}" destId="{91DB4126-775A-4FF3-86B7-F6A5AA46DE9A}" srcOrd="0" destOrd="0" presId="urn:microsoft.com/office/officeart/2016/7/layout/VerticalDownArrowProcess"/>
    <dgm:cxn modelId="{5F44E5EE-8BA6-4BDF-BCF5-872DFBC2F433}" srcId="{BAF3EBD2-3054-4079-93B5-F8629D7D2D95}" destId="{CED6264D-55F7-4A18-ABB4-0A67F6E0BFF7}" srcOrd="1" destOrd="0" parTransId="{353D76D6-E7F8-41C1-A097-00E59BE0E8BA}" sibTransId="{94145725-4AA3-4CC3-BCEC-0FDD891F20D5}"/>
    <dgm:cxn modelId="{C0F084F9-AC54-4038-BF42-96A4AFD86AA0}" type="presOf" srcId="{243BFAB4-11CC-4742-BED2-90024B2D81D0}" destId="{68FD9386-4C20-4131-8420-0ADC8D3E0C8F}" srcOrd="1" destOrd="0" presId="urn:microsoft.com/office/officeart/2016/7/layout/VerticalDownArrowProcess"/>
    <dgm:cxn modelId="{AF8D589B-CF47-4A36-9A47-DC99C7B8B308}" type="presParOf" srcId="{7BA4AB03-03A5-4F13-9699-F89EB7B62884}" destId="{2CA92869-6424-4DAC-B326-9638A0A8DB16}" srcOrd="0" destOrd="0" presId="urn:microsoft.com/office/officeart/2016/7/layout/VerticalDownArrowProcess"/>
    <dgm:cxn modelId="{BA4C49EF-E5C9-496C-8E2D-DDE4D92B2BE3}" type="presParOf" srcId="{2CA92869-6424-4DAC-B326-9638A0A8DB16}" destId="{621B8BEF-E3FA-4C2C-8CE8-08FD8E10357A}" srcOrd="0" destOrd="0" presId="urn:microsoft.com/office/officeart/2016/7/layout/VerticalDownArrowProcess"/>
    <dgm:cxn modelId="{4D547177-C027-484B-B120-D86140D3B2B1}" type="presParOf" srcId="{2CA92869-6424-4DAC-B326-9638A0A8DB16}" destId="{1F33A001-2840-4F23-88E2-0290CE73A628}" srcOrd="1" destOrd="0" presId="urn:microsoft.com/office/officeart/2016/7/layout/VerticalDownArrowProcess"/>
    <dgm:cxn modelId="{01327A0D-AFCF-4BA7-B4EA-72A72B849406}" type="presParOf" srcId="{7BA4AB03-03A5-4F13-9699-F89EB7B62884}" destId="{6486553E-844D-4CCF-B41B-A40DB5FCDF3D}" srcOrd="1" destOrd="0" presId="urn:microsoft.com/office/officeart/2016/7/layout/VerticalDownArrowProcess"/>
    <dgm:cxn modelId="{69C17EBB-ECF5-431B-9E3B-496EAE82B406}" type="presParOf" srcId="{7BA4AB03-03A5-4F13-9699-F89EB7B62884}" destId="{51936566-839A-4AAB-9ADB-AB7B06808EDA}" srcOrd="2" destOrd="0" presId="urn:microsoft.com/office/officeart/2016/7/layout/VerticalDownArrowProcess"/>
    <dgm:cxn modelId="{C7D21E19-DEC9-432F-9B22-49E443138570}" type="presParOf" srcId="{51936566-839A-4AAB-9ADB-AB7B06808EDA}" destId="{91DB4126-775A-4FF3-86B7-F6A5AA46DE9A}" srcOrd="0" destOrd="0" presId="urn:microsoft.com/office/officeart/2016/7/layout/VerticalDownArrowProcess"/>
    <dgm:cxn modelId="{A7FA4FD5-7BB7-4ABA-A25A-E80D61318839}" type="presParOf" srcId="{51936566-839A-4AAB-9ADB-AB7B06808EDA}" destId="{68FD9386-4C20-4131-8420-0ADC8D3E0C8F}" srcOrd="1" destOrd="0" presId="urn:microsoft.com/office/officeart/2016/7/layout/VerticalDownArrowProcess"/>
    <dgm:cxn modelId="{26FEA1B6-1347-4B8D-9E10-A5396A6A14C0}" type="presParOf" srcId="{51936566-839A-4AAB-9ADB-AB7B06808EDA}" destId="{0EAE7110-D1FD-4D8A-AC80-262561904866}" srcOrd="2" destOrd="0" presId="urn:microsoft.com/office/officeart/2016/7/layout/VerticalDownArrowProcess"/>
    <dgm:cxn modelId="{3E5CFBDD-800E-44AE-857D-70D4AD24157E}" type="presParOf" srcId="{7BA4AB03-03A5-4F13-9699-F89EB7B62884}" destId="{71BC60CA-35BD-4277-ADAF-4F3A0409FAEB}" srcOrd="3" destOrd="0" presId="urn:microsoft.com/office/officeart/2016/7/layout/VerticalDownArrowProcess"/>
    <dgm:cxn modelId="{DA94087D-B92D-4C67-AEFE-5331EB504406}" type="presParOf" srcId="{7BA4AB03-03A5-4F13-9699-F89EB7B62884}" destId="{25C7201C-79AC-4FD4-B671-244FD047B244}" srcOrd="4" destOrd="0" presId="urn:microsoft.com/office/officeart/2016/7/layout/VerticalDownArrowProcess"/>
    <dgm:cxn modelId="{DCB71508-038B-4A92-82E6-8C0F3D3D6D34}" type="presParOf" srcId="{25C7201C-79AC-4FD4-B671-244FD047B244}" destId="{8BED49C8-A0D2-4F1A-99C4-4A31A756FAC4}" srcOrd="0" destOrd="0" presId="urn:microsoft.com/office/officeart/2016/7/layout/VerticalDownArrowProcess"/>
    <dgm:cxn modelId="{CD025DC4-58C6-416E-B0DC-C7E8D586D3CB}" type="presParOf" srcId="{25C7201C-79AC-4FD4-B671-244FD047B244}" destId="{65FB2978-0DB6-401A-81F5-C246A1FE4689}" srcOrd="1" destOrd="0" presId="urn:microsoft.com/office/officeart/2016/7/layout/VerticalDownArrowProcess"/>
    <dgm:cxn modelId="{6A2C1B37-9EBC-4454-8E08-748AA19CA0F2}" type="presParOf" srcId="{25C7201C-79AC-4FD4-B671-244FD047B244}" destId="{5A62057C-3FFE-4DA9-9EDB-E8D72861DBA6}" srcOrd="2" destOrd="0" presId="urn:microsoft.com/office/officeart/2016/7/layout/VerticalDownArrowProcess"/>
    <dgm:cxn modelId="{01C43B7B-AC8E-4273-839D-BA3BA58DB76F}" type="presParOf" srcId="{7BA4AB03-03A5-4F13-9699-F89EB7B62884}" destId="{645D9002-B1B4-4219-A194-71D95828AB30}" srcOrd="5" destOrd="0" presId="urn:microsoft.com/office/officeart/2016/7/layout/VerticalDownArrowProcess"/>
    <dgm:cxn modelId="{1A991BED-1056-49CD-B5CB-39AFF63B1F3E}" type="presParOf" srcId="{7BA4AB03-03A5-4F13-9699-F89EB7B62884}" destId="{21E00DD5-9206-4AD3-8DC9-12D17F751804}" srcOrd="6" destOrd="0" presId="urn:microsoft.com/office/officeart/2016/7/layout/VerticalDownArrowProcess"/>
    <dgm:cxn modelId="{5B67E3F9-D8C2-4749-B779-31819ACFD789}" type="presParOf" srcId="{21E00DD5-9206-4AD3-8DC9-12D17F751804}" destId="{679A8FDB-F48A-4CC0-969A-C551CBC7DC5A}" srcOrd="0" destOrd="0" presId="urn:microsoft.com/office/officeart/2016/7/layout/VerticalDownArrowProcess"/>
    <dgm:cxn modelId="{CCB8A2C4-7801-4A71-AA72-8C13195D5A60}" type="presParOf" srcId="{21E00DD5-9206-4AD3-8DC9-12D17F751804}" destId="{18930114-869A-4637-8158-1D79ABBB9CDF}" srcOrd="1" destOrd="0" presId="urn:microsoft.com/office/officeart/2016/7/layout/VerticalDownArrowProcess"/>
    <dgm:cxn modelId="{7B2F6DD9-A96D-4A8C-9D84-E125565FD869}" type="presParOf" srcId="{21E00DD5-9206-4AD3-8DC9-12D17F751804}" destId="{CE8C8EF9-40AF-424E-87AE-361D4AD9CD8E}" srcOrd="2" destOrd="0" presId="urn:microsoft.com/office/officeart/2016/7/layout/VerticalDownArrowProcess"/>
    <dgm:cxn modelId="{86279E1A-01E3-4F8E-A0A6-4136286EE325}" type="presParOf" srcId="{7BA4AB03-03A5-4F13-9699-F89EB7B62884}" destId="{6421E479-6D85-42C7-93E2-086843137D1E}" srcOrd="7" destOrd="0" presId="urn:microsoft.com/office/officeart/2016/7/layout/VerticalDownArrowProcess"/>
    <dgm:cxn modelId="{B46E398A-853D-4741-83FA-80A92F743F5C}" type="presParOf" srcId="{7BA4AB03-03A5-4F13-9699-F89EB7B62884}" destId="{EDA55DDD-F618-4525-9C44-FD820457A86C}" srcOrd="8" destOrd="0" presId="urn:microsoft.com/office/officeart/2016/7/layout/VerticalDownArrowProcess"/>
    <dgm:cxn modelId="{8AF2B15B-7049-42AC-9444-DE86B35111A0}" type="presParOf" srcId="{EDA55DDD-F618-4525-9C44-FD820457A86C}" destId="{B63112CC-1C60-40FF-AE7E-F0A1FE6E8078}" srcOrd="0" destOrd="0" presId="urn:microsoft.com/office/officeart/2016/7/layout/VerticalDownArrowProcess"/>
    <dgm:cxn modelId="{ECD6AD08-8B6A-4CB9-9ACA-1A6CBD889C8F}" type="presParOf" srcId="{EDA55DDD-F618-4525-9C44-FD820457A86C}" destId="{05FFE35A-FE48-42B1-994C-B2ADB0BE91E2}" srcOrd="1" destOrd="0" presId="urn:microsoft.com/office/officeart/2016/7/layout/VerticalDownArrowProcess"/>
    <dgm:cxn modelId="{1BB6F133-B0C8-4E38-92EF-8F7168698FE0}" type="presParOf" srcId="{EDA55DDD-F618-4525-9C44-FD820457A86C}" destId="{0AD0062C-9ABC-4A03-8A52-A04C71BFC26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B8BEF-E3FA-4C2C-8CE8-08FD8E10357A}">
      <dsp:nvSpPr>
        <dsp:cNvPr id="0" name=""/>
        <dsp:cNvSpPr/>
      </dsp:nvSpPr>
      <dsp:spPr>
        <a:xfrm>
          <a:off x="0" y="4098876"/>
          <a:ext cx="1403746" cy="6724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4" tIns="120904" rIns="9983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Debugging</a:t>
          </a:r>
        </a:p>
      </dsp:txBody>
      <dsp:txXfrm>
        <a:off x="0" y="4098876"/>
        <a:ext cx="1403746" cy="672454"/>
      </dsp:txXfrm>
    </dsp:sp>
    <dsp:sp modelId="{1F33A001-2840-4F23-88E2-0290CE73A628}">
      <dsp:nvSpPr>
        <dsp:cNvPr id="0" name=""/>
        <dsp:cNvSpPr/>
      </dsp:nvSpPr>
      <dsp:spPr>
        <a:xfrm>
          <a:off x="1403746" y="4098876"/>
          <a:ext cx="4211240" cy="67245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24" tIns="152400" rIns="8542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Start Debugging</a:t>
          </a:r>
        </a:p>
      </dsp:txBody>
      <dsp:txXfrm>
        <a:off x="1403746" y="4098876"/>
        <a:ext cx="4211240" cy="672454"/>
      </dsp:txXfrm>
    </dsp:sp>
    <dsp:sp modelId="{68FD9386-4C20-4131-8420-0ADC8D3E0C8F}">
      <dsp:nvSpPr>
        <dsp:cNvPr id="0" name=""/>
        <dsp:cNvSpPr/>
      </dsp:nvSpPr>
      <dsp:spPr>
        <a:xfrm rot="10800000">
          <a:off x="0" y="3074727"/>
          <a:ext cx="1403746" cy="10342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4" tIns="120904" rIns="9983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 rot="-10800000">
        <a:off x="0" y="3074727"/>
        <a:ext cx="1403746" cy="672253"/>
      </dsp:txXfrm>
    </dsp:sp>
    <dsp:sp modelId="{0EAE7110-D1FD-4D8A-AC80-262561904866}">
      <dsp:nvSpPr>
        <dsp:cNvPr id="0" name=""/>
        <dsp:cNvSpPr/>
      </dsp:nvSpPr>
      <dsp:spPr>
        <a:xfrm>
          <a:off x="1403746" y="3074727"/>
          <a:ext cx="4211240" cy="6722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24" tIns="152400" rIns="8542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a Breakpoint</a:t>
          </a:r>
        </a:p>
      </dsp:txBody>
      <dsp:txXfrm>
        <a:off x="1403746" y="3074727"/>
        <a:ext cx="4211240" cy="672253"/>
      </dsp:txXfrm>
    </dsp:sp>
    <dsp:sp modelId="{65FB2978-0DB6-401A-81F5-C246A1FE4689}">
      <dsp:nvSpPr>
        <dsp:cNvPr id="0" name=""/>
        <dsp:cNvSpPr/>
      </dsp:nvSpPr>
      <dsp:spPr>
        <a:xfrm rot="10800000">
          <a:off x="0" y="2050579"/>
          <a:ext cx="1403746" cy="10342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4" tIns="120904" rIns="9983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 rot="-10800000">
        <a:off x="0" y="2050579"/>
        <a:ext cx="1403746" cy="672253"/>
      </dsp:txXfrm>
    </dsp:sp>
    <dsp:sp modelId="{5A62057C-3FFE-4DA9-9EDB-E8D72861DBA6}">
      <dsp:nvSpPr>
        <dsp:cNvPr id="0" name=""/>
        <dsp:cNvSpPr/>
      </dsp:nvSpPr>
      <dsp:spPr>
        <a:xfrm>
          <a:off x="1403746" y="2050579"/>
          <a:ext cx="4211240" cy="6722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24" tIns="152400" rIns="8542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an component.ts file </a:t>
          </a:r>
        </a:p>
      </dsp:txBody>
      <dsp:txXfrm>
        <a:off x="1403746" y="2050579"/>
        <a:ext cx="4211240" cy="672253"/>
      </dsp:txXfrm>
    </dsp:sp>
    <dsp:sp modelId="{18930114-869A-4637-8158-1D79ABBB9CDF}">
      <dsp:nvSpPr>
        <dsp:cNvPr id="0" name=""/>
        <dsp:cNvSpPr/>
      </dsp:nvSpPr>
      <dsp:spPr>
        <a:xfrm rot="10800000">
          <a:off x="0" y="1026430"/>
          <a:ext cx="1403746" cy="10342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4" tIns="120904" rIns="9983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on</a:t>
          </a:r>
        </a:p>
      </dsp:txBody>
      <dsp:txXfrm rot="-10800000">
        <a:off x="0" y="1026430"/>
        <a:ext cx="1403746" cy="672253"/>
      </dsp:txXfrm>
    </dsp:sp>
    <dsp:sp modelId="{CE8C8EF9-40AF-424E-87AE-361D4AD9CD8E}">
      <dsp:nvSpPr>
        <dsp:cNvPr id="0" name=""/>
        <dsp:cNvSpPr/>
      </dsp:nvSpPr>
      <dsp:spPr>
        <a:xfrm>
          <a:off x="1403746" y="1026430"/>
          <a:ext cx="4211240" cy="6722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24" tIns="152400" rIns="8542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Click on Run and Debug to add new configuration</a:t>
          </a:r>
        </a:p>
      </dsp:txBody>
      <dsp:txXfrm>
        <a:off x="1403746" y="1026430"/>
        <a:ext cx="4211240" cy="672253"/>
      </dsp:txXfrm>
    </dsp:sp>
    <dsp:sp modelId="{05FFE35A-FE48-42B1-994C-B2ADB0BE91E2}">
      <dsp:nvSpPr>
        <dsp:cNvPr id="0" name=""/>
        <dsp:cNvSpPr/>
      </dsp:nvSpPr>
      <dsp:spPr>
        <a:xfrm rot="10800000">
          <a:off x="0" y="2281"/>
          <a:ext cx="1403746" cy="10342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4" tIns="120904" rIns="9983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 rot="-10800000">
        <a:off x="0" y="2281"/>
        <a:ext cx="1403746" cy="672253"/>
      </dsp:txXfrm>
    </dsp:sp>
    <dsp:sp modelId="{0AD0062C-9ABC-4A03-8A52-A04C71BFC26E}">
      <dsp:nvSpPr>
        <dsp:cNvPr id="0" name=""/>
        <dsp:cNvSpPr/>
      </dsp:nvSpPr>
      <dsp:spPr>
        <a:xfrm>
          <a:off x="1403746" y="2281"/>
          <a:ext cx="4211240" cy="6722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24" tIns="152400" rIns="8542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an Angular application</a:t>
          </a:r>
        </a:p>
      </dsp:txBody>
      <dsp:txXfrm>
        <a:off x="1403746" y="2281"/>
        <a:ext cx="4211240" cy="67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7A384B-A316-40A4-BC0C-676FBD55B51A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D2E13D-38EF-405E-ABC4-591CFCF1779F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7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64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40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1355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789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12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4181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739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0604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4860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5112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386A89-4F94-463D-A842-455B9F5F30D1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61A64D-F8C2-48A1-909C-DBBC3F9856C2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63C4B8-48CB-4D0D-B74F-5C3666CCC112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8576C1-79AC-4F15-846C-F143C831E847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8F6E48-B0E2-44BC-BAEB-33388A415A8D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0A0BE8-5D3E-4582-B573-38BD0D4387CC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976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6B166AE0-57AD-4C16-A31D-E09C11112696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84BC43F-11BF-4EB1-A17C-6DEE2D5D7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7C47D011-2293-46DB-B6B0-5D8820BE232C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1094E6D4-3EED-4DB3-BA96-01AE3E57017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9FDA19-AF22-4108-A3B2-F2694102262E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1E9A0A4-5928-4803-B54E-6B0E867466D0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EF3906-9ED1-49CB-903C-B433E73AD825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79D0D6-27A5-4AF7-9D0F-4814FB36B66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D84BA7-C513-4C05-BB2E-54EABF166CB2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6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54C43A-0BAE-4FCE-9657-0AAD072C495D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664" r:id="rId19"/>
    <p:sldLayoutId id="214748366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90AB4-4930-8564-E157-BC30199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010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2: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FAAA-77B1-76B0-E7B2-C7F24C60B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50" b="54862"/>
          <a:stretch/>
        </p:blipFill>
        <p:spPr>
          <a:xfrm>
            <a:off x="394283" y="1212210"/>
            <a:ext cx="3724712" cy="309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1C859-9CB4-319F-0740-E85E8EBF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22" b="44587"/>
          <a:stretch/>
        </p:blipFill>
        <p:spPr>
          <a:xfrm>
            <a:off x="4756557" y="2594129"/>
            <a:ext cx="6837028" cy="3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3: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B693-5A92-F1A6-4968-28B14652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84" b="39327"/>
          <a:stretch/>
        </p:blipFill>
        <p:spPr>
          <a:xfrm>
            <a:off x="1904301" y="1510018"/>
            <a:ext cx="6988029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6578-4E90-D1F0-F3D5-D3ABF6E2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3" y="404936"/>
            <a:ext cx="9431238" cy="5266021"/>
          </a:xfrm>
        </p:spPr>
        <p:txBody>
          <a:bodyPr/>
          <a:lstStyle/>
          <a:p>
            <a:r>
              <a:rPr lang="en-US" dirty="0"/>
              <a:t>Step 4: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2ECC-93A1-B51D-924F-DB14083C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25" b="68318"/>
          <a:stretch/>
        </p:blipFill>
        <p:spPr>
          <a:xfrm>
            <a:off x="598415" y="1367406"/>
            <a:ext cx="3691156" cy="2172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2D8E1-C5F5-220C-B229-6F627146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135" t="-4922" r="33993" b="28138"/>
          <a:stretch/>
        </p:blipFill>
        <p:spPr>
          <a:xfrm>
            <a:off x="3314117" y="2453780"/>
            <a:ext cx="7375788" cy="39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871" y="1325880"/>
            <a:ext cx="5604429" cy="3066507"/>
          </a:xfrm>
        </p:spPr>
        <p:txBody>
          <a:bodyPr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12FE664-7AE1-4FD5-8D98-7169F9B2F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07FB68D8-E42A-45A3-85FF-A75B3E77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78AFD60-F48C-4B53-86B2-50EA0728E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5EEBBDA-E141-38E7-D73C-CF9D90F0D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54" y="1433353"/>
            <a:ext cx="3990829" cy="39908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47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Debugging in angular </vt:lpstr>
      <vt:lpstr>AGENDA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angular</dc:title>
  <dc:subject/>
  <dc:creator>DULAM MANIKANTA NAIDU</dc:creator>
  <cp:lastModifiedBy>Naidu, Dulam Manikanta</cp:lastModifiedBy>
  <cp:revision>3</cp:revision>
  <dcterms:created xsi:type="dcterms:W3CDTF">2022-11-04T08:44:58Z</dcterms:created>
  <dcterms:modified xsi:type="dcterms:W3CDTF">2022-11-18T10:17:12Z</dcterms:modified>
</cp:coreProperties>
</file>