
<file path=[Content_Types].xml><?xml version="1.0" encoding="utf-8"?>
<Types xmlns="http://schemas.openxmlformats.org/package/2006/content-types">
  <Default Extension="bin" ContentType="application/vnd.openxmlformats-officedocument.oleObject"/>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5" r:id="rId2"/>
  </p:sldMasterIdLst>
  <p:notesMasterIdLst>
    <p:notesMasterId r:id="rId4"/>
  </p:notesMasterIdLst>
  <p:handoutMasterIdLst>
    <p:handoutMasterId r:id="rId5"/>
  </p:handoutMasterIdLst>
  <p:sldIdLst>
    <p:sldId id="1989" r:id="rId3"/>
  </p:sldIdLst>
  <p:sldSz cx="12192000" cy="6858000"/>
  <p:notesSz cx="6858000" cy="9144000"/>
  <p:custDataLst>
    <p:tags r:id="rId6"/>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15:guide id="1" orient="horz" pos="2341">
          <p15:clr>
            <a:srgbClr val="A4A3A4"/>
          </p15:clr>
        </p15:guide>
        <p15:guide id="2" pos="365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0" autoAdjust="0"/>
    <p:restoredTop sz="93792" autoAdjust="0"/>
  </p:normalViewPr>
  <p:slideViewPr>
    <p:cSldViewPr>
      <p:cViewPr varScale="1">
        <p:scale>
          <a:sx n="80" d="100"/>
          <a:sy n="80" d="100"/>
        </p:scale>
        <p:origin x="739" y="48"/>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tags" Target="tags/tag1.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t>11/10/2022</a:t>
            </a:fld>
            <a:endParaRPr lang="pt-PT" sz="90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t>‹#›</a:t>
            </a:fld>
            <a:endParaRPr lang="pt-PT" sz="90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t>11/10/2022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t>‹#›</a:t>
            </a:fld>
            <a:endParaRPr lang="pt-B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1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nl-NL" altLang="nl-NL"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1.emf"/><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2100" name="think-cell Slide" r:id="rId6" imgW="12700" imgH="12700" progId="">
                  <p:embed/>
                </p:oleObj>
              </mc:Choice>
              <mc:Fallback>
                <p:oleObj name="think-cell Slide" r:id="rId6" imgW="12700" imgH="12700" progId="">
                  <p:embed/>
                  <p:pic>
                    <p:nvPicPr>
                      <p:cNvPr id="0"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8244" name="think-cell Slide" r:id="rId4" imgW="12700" imgH="12700" progId="TCLayout.ActiveDocument.1">
                  <p:embed/>
                </p:oleObj>
              </mc:Choice>
              <mc:Fallback>
                <p:oleObj name="think-cell Slide" r:id="rId4" imgW="12700" imgH="12700" progId="TCLayout.ActiveDocument.1">
                  <p:embed/>
                  <p:pic>
                    <p:nvPicPr>
                      <p:cNvPr id="0"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ln>
        </p:spPr>
        <p:txBody>
          <a:bodyPr vert="horz" wrap="square" lIns="91440" tIns="45720" rIns="91440" bIns="45720" numCol="1" anchor="t" anchorCtr="0" compatLnSpc="1"/>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268" name="think-cell Slide" r:id="rId4" imgW="12700" imgH="12700" progId="TCLayout.ActiveDocument.1">
                  <p:embed/>
                </p:oleObj>
              </mc:Choice>
              <mc:Fallback>
                <p:oleObj name="think-cell Slide" r:id="rId4" imgW="12700" imgH="12700" progId="TCLayout.ActiveDocument.1">
                  <p:embed/>
                  <p:pic>
                    <p:nvPicPr>
                      <p:cNvPr id="0"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292" name="think-cell Slide" r:id="rId4" imgW="12700" imgH="12700" progId="TCLayout.ActiveDocument.1">
                  <p:embed/>
                </p:oleObj>
              </mc:Choice>
              <mc:Fallback>
                <p:oleObj name="think-cell Slide" r:id="rId4" imgW="12700" imgH="12700" progId="TCLayout.ActiveDocument.1">
                  <p:embed/>
                  <p:pic>
                    <p:nvPicPr>
                      <p:cNvPr id="0"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1" fmla="*/ 0 w 3314252"/>
              <a:gd name="connsiteY0-2" fmla="*/ 1564410 h 3128820"/>
              <a:gd name="connsiteX1-3" fmla="*/ 1657126 w 3314252"/>
              <a:gd name="connsiteY1-4" fmla="*/ 0 h 3128820"/>
              <a:gd name="connsiteX2-5" fmla="*/ 3314252 w 3314252"/>
              <a:gd name="connsiteY2-6" fmla="*/ 1564410 h 3128820"/>
              <a:gd name="connsiteX3-7" fmla="*/ 1657126 w 3314252"/>
              <a:gd name="connsiteY3-8" fmla="*/ 3128820 h 3128820"/>
              <a:gd name="connsiteX4-9" fmla="*/ 0 w 3314252"/>
              <a:gd name="connsiteY4-10" fmla="*/ 1564410 h 3128820"/>
              <a:gd name="connsiteX0-11" fmla="*/ 0 w 3314252"/>
              <a:gd name="connsiteY0-12" fmla="*/ 1565821 h 3130231"/>
              <a:gd name="connsiteX1-13" fmla="*/ 1657126 w 3314252"/>
              <a:gd name="connsiteY1-14" fmla="*/ 1411 h 3130231"/>
              <a:gd name="connsiteX2-15" fmla="*/ 3314252 w 3314252"/>
              <a:gd name="connsiteY2-16" fmla="*/ 1565821 h 3130231"/>
              <a:gd name="connsiteX3-17" fmla="*/ 1657126 w 3314252"/>
              <a:gd name="connsiteY3-18" fmla="*/ 3130231 h 3130231"/>
              <a:gd name="connsiteX4-19" fmla="*/ 0 w 3314252"/>
              <a:gd name="connsiteY4-20" fmla="*/ 1565821 h 3130231"/>
              <a:gd name="connsiteX0-21" fmla="*/ 0 w 3314252"/>
              <a:gd name="connsiteY0-22" fmla="*/ 1567937 h 3132347"/>
              <a:gd name="connsiteX1-23" fmla="*/ 1657126 w 3314252"/>
              <a:gd name="connsiteY1-24" fmla="*/ 3527 h 3132347"/>
              <a:gd name="connsiteX2-25" fmla="*/ 3314252 w 3314252"/>
              <a:gd name="connsiteY2-26" fmla="*/ 1567937 h 3132347"/>
              <a:gd name="connsiteX3-27" fmla="*/ 1657126 w 3314252"/>
              <a:gd name="connsiteY3-28" fmla="*/ 3132347 h 3132347"/>
              <a:gd name="connsiteX4-29" fmla="*/ 0 w 3314252"/>
              <a:gd name="connsiteY4-30" fmla="*/ 1567937 h 3132347"/>
              <a:gd name="connsiteX0-31" fmla="*/ 0 w 3314252"/>
              <a:gd name="connsiteY0-32" fmla="*/ 1564505 h 3128915"/>
              <a:gd name="connsiteX1-33" fmla="*/ 1657126 w 3314252"/>
              <a:gd name="connsiteY1-34" fmla="*/ 95 h 3128915"/>
              <a:gd name="connsiteX2-35" fmla="*/ 3314252 w 3314252"/>
              <a:gd name="connsiteY2-36" fmla="*/ 1564505 h 3128915"/>
              <a:gd name="connsiteX3-37" fmla="*/ 1657126 w 3314252"/>
              <a:gd name="connsiteY3-38" fmla="*/ 3128915 h 3128915"/>
              <a:gd name="connsiteX4-39" fmla="*/ 0 w 3314252"/>
              <a:gd name="connsiteY4-40" fmla="*/ 1564505 h 3128915"/>
              <a:gd name="connsiteX0-41" fmla="*/ 0 w 3314252"/>
              <a:gd name="connsiteY0-42" fmla="*/ 1565503 h 3129913"/>
              <a:gd name="connsiteX1-43" fmla="*/ 1657126 w 3314252"/>
              <a:gd name="connsiteY1-44" fmla="*/ 1093 h 3129913"/>
              <a:gd name="connsiteX2-45" fmla="*/ 3314252 w 3314252"/>
              <a:gd name="connsiteY2-46" fmla="*/ 1565503 h 3129913"/>
              <a:gd name="connsiteX3-47" fmla="*/ 1657126 w 3314252"/>
              <a:gd name="connsiteY3-48" fmla="*/ 3129913 h 3129913"/>
              <a:gd name="connsiteX4-49" fmla="*/ 0 w 3314252"/>
              <a:gd name="connsiteY4-50" fmla="*/ 1565503 h 3129913"/>
              <a:gd name="connsiteX0-51" fmla="*/ 0 w 3314252"/>
              <a:gd name="connsiteY0-52" fmla="*/ 1564410 h 3128820"/>
              <a:gd name="connsiteX1-53" fmla="*/ 1657126 w 3314252"/>
              <a:gd name="connsiteY1-54" fmla="*/ 0 h 3128820"/>
              <a:gd name="connsiteX2-55" fmla="*/ 3314252 w 3314252"/>
              <a:gd name="connsiteY2-56" fmla="*/ 1564410 h 3128820"/>
              <a:gd name="connsiteX3-57" fmla="*/ 1657126 w 3314252"/>
              <a:gd name="connsiteY3-58" fmla="*/ 3128820 h 3128820"/>
              <a:gd name="connsiteX4-59" fmla="*/ 0 w 3314252"/>
              <a:gd name="connsiteY4-60" fmla="*/ 1564410 h 3128820"/>
              <a:gd name="connsiteX0-61" fmla="*/ 0 w 3314252"/>
              <a:gd name="connsiteY0-62" fmla="*/ 1564433 h 3128843"/>
              <a:gd name="connsiteX1-63" fmla="*/ 1657126 w 3314252"/>
              <a:gd name="connsiteY1-64" fmla="*/ 23 h 3128843"/>
              <a:gd name="connsiteX2-65" fmla="*/ 3314252 w 3314252"/>
              <a:gd name="connsiteY2-66" fmla="*/ 1564433 h 3128843"/>
              <a:gd name="connsiteX3-67" fmla="*/ 1657126 w 3314252"/>
              <a:gd name="connsiteY3-68" fmla="*/ 3128843 h 3128843"/>
              <a:gd name="connsiteX4-69" fmla="*/ 0 w 3314252"/>
              <a:gd name="connsiteY4-70" fmla="*/ 1564433 h 3128843"/>
              <a:gd name="connsiteX0-71" fmla="*/ 0 w 3314252"/>
              <a:gd name="connsiteY0-72" fmla="*/ 1564433 h 3129053"/>
              <a:gd name="connsiteX1-73" fmla="*/ 1657126 w 3314252"/>
              <a:gd name="connsiteY1-74" fmla="*/ 23 h 3129053"/>
              <a:gd name="connsiteX2-75" fmla="*/ 3314252 w 3314252"/>
              <a:gd name="connsiteY2-76" fmla="*/ 1564433 h 3129053"/>
              <a:gd name="connsiteX3-77" fmla="*/ 1657126 w 3314252"/>
              <a:gd name="connsiteY3-78" fmla="*/ 3128843 h 3129053"/>
              <a:gd name="connsiteX4-79" fmla="*/ 0 w 3314252"/>
              <a:gd name="connsiteY4-80" fmla="*/ 1564433 h 3129053"/>
              <a:gd name="connsiteX0-81" fmla="*/ 0 w 3314252"/>
              <a:gd name="connsiteY0-82" fmla="*/ 1564433 h 3131880"/>
              <a:gd name="connsiteX1-83" fmla="*/ 1657126 w 3314252"/>
              <a:gd name="connsiteY1-84" fmla="*/ 23 h 3131880"/>
              <a:gd name="connsiteX2-85" fmla="*/ 3314252 w 3314252"/>
              <a:gd name="connsiteY2-86" fmla="*/ 1564433 h 3131880"/>
              <a:gd name="connsiteX3-87" fmla="*/ 1657126 w 3314252"/>
              <a:gd name="connsiteY3-88" fmla="*/ 3128843 h 3131880"/>
              <a:gd name="connsiteX4-89" fmla="*/ 0 w 3314252"/>
              <a:gd name="connsiteY4-90" fmla="*/ 1564433 h 3131880"/>
              <a:gd name="connsiteX0-91" fmla="*/ 0 w 3314252"/>
              <a:gd name="connsiteY0-92" fmla="*/ 1564433 h 3131423"/>
              <a:gd name="connsiteX1-93" fmla="*/ 1657126 w 3314252"/>
              <a:gd name="connsiteY1-94" fmla="*/ 23 h 3131423"/>
              <a:gd name="connsiteX2-95" fmla="*/ 3314252 w 3314252"/>
              <a:gd name="connsiteY2-96" fmla="*/ 1564433 h 3131423"/>
              <a:gd name="connsiteX3-97" fmla="*/ 1657126 w 3314252"/>
              <a:gd name="connsiteY3-98" fmla="*/ 3128843 h 3131423"/>
              <a:gd name="connsiteX4-99" fmla="*/ 0 w 3314252"/>
              <a:gd name="connsiteY4-100" fmla="*/ 1564433 h 31314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a:fillRect/>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3124" name="think-cell Slide" r:id="rId7" imgW="12700" imgH="12700" progId="">
                  <p:embed/>
                </p:oleObj>
              </mc:Choice>
              <mc:Fallback>
                <p:oleObj name="think-cell Slide" r:id="rId7" imgW="12700" imgH="12700" progId="">
                  <p:embed/>
                  <p:pic>
                    <p:nvPicPr>
                      <p:cNvPr id="0" name="Object 3"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2340" name="think-cell Slide" r:id="rId4" imgW="12700" imgH="12700" progId="TCLayout.ActiveDocument.1">
                  <p:embed/>
                </p:oleObj>
              </mc:Choice>
              <mc:Fallback>
                <p:oleObj name="think-cell Slide" r:id="rId4" imgW="12700" imgH="12700" progId="TCLayout.ActiveDocument.1">
                  <p:embed/>
                  <p:pic>
                    <p:nvPicPr>
                      <p:cNvPr id="0"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ln>
        </p:spPr>
        <p:txBody>
          <a:bodyPr vert="horz" wrap="square" lIns="91440" tIns="45720" rIns="91440" bIns="45720" numCol="1" anchor="t" anchorCtr="0" compatLnSpc="1"/>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3364" name="think-cell Slide" r:id="rId4" imgW="12700" imgH="12700" progId="TCLayout.ActiveDocument.1">
                  <p:embed/>
                </p:oleObj>
              </mc:Choice>
              <mc:Fallback>
                <p:oleObj name="think-cell Slide" r:id="rId4" imgW="12700" imgH="12700" progId="TCLayout.ActiveDocument.1">
                  <p:embed/>
                  <p:pic>
                    <p:nvPicPr>
                      <p:cNvPr id="0"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1" fmla="*/ 0 w 3314252"/>
              <a:gd name="connsiteY0-2" fmla="*/ 1564410 h 3128820"/>
              <a:gd name="connsiteX1-3" fmla="*/ 1657126 w 3314252"/>
              <a:gd name="connsiteY1-4" fmla="*/ 0 h 3128820"/>
              <a:gd name="connsiteX2-5" fmla="*/ 3314252 w 3314252"/>
              <a:gd name="connsiteY2-6" fmla="*/ 1564410 h 3128820"/>
              <a:gd name="connsiteX3-7" fmla="*/ 1657126 w 3314252"/>
              <a:gd name="connsiteY3-8" fmla="*/ 3128820 h 3128820"/>
              <a:gd name="connsiteX4-9" fmla="*/ 0 w 3314252"/>
              <a:gd name="connsiteY4-10" fmla="*/ 1564410 h 3128820"/>
              <a:gd name="connsiteX0-11" fmla="*/ 0 w 3314252"/>
              <a:gd name="connsiteY0-12" fmla="*/ 1565821 h 3130231"/>
              <a:gd name="connsiteX1-13" fmla="*/ 1657126 w 3314252"/>
              <a:gd name="connsiteY1-14" fmla="*/ 1411 h 3130231"/>
              <a:gd name="connsiteX2-15" fmla="*/ 3314252 w 3314252"/>
              <a:gd name="connsiteY2-16" fmla="*/ 1565821 h 3130231"/>
              <a:gd name="connsiteX3-17" fmla="*/ 1657126 w 3314252"/>
              <a:gd name="connsiteY3-18" fmla="*/ 3130231 h 3130231"/>
              <a:gd name="connsiteX4-19" fmla="*/ 0 w 3314252"/>
              <a:gd name="connsiteY4-20" fmla="*/ 1565821 h 3130231"/>
              <a:gd name="connsiteX0-21" fmla="*/ 0 w 3314252"/>
              <a:gd name="connsiteY0-22" fmla="*/ 1567937 h 3132347"/>
              <a:gd name="connsiteX1-23" fmla="*/ 1657126 w 3314252"/>
              <a:gd name="connsiteY1-24" fmla="*/ 3527 h 3132347"/>
              <a:gd name="connsiteX2-25" fmla="*/ 3314252 w 3314252"/>
              <a:gd name="connsiteY2-26" fmla="*/ 1567937 h 3132347"/>
              <a:gd name="connsiteX3-27" fmla="*/ 1657126 w 3314252"/>
              <a:gd name="connsiteY3-28" fmla="*/ 3132347 h 3132347"/>
              <a:gd name="connsiteX4-29" fmla="*/ 0 w 3314252"/>
              <a:gd name="connsiteY4-30" fmla="*/ 1567937 h 3132347"/>
              <a:gd name="connsiteX0-31" fmla="*/ 0 w 3314252"/>
              <a:gd name="connsiteY0-32" fmla="*/ 1564505 h 3128915"/>
              <a:gd name="connsiteX1-33" fmla="*/ 1657126 w 3314252"/>
              <a:gd name="connsiteY1-34" fmla="*/ 95 h 3128915"/>
              <a:gd name="connsiteX2-35" fmla="*/ 3314252 w 3314252"/>
              <a:gd name="connsiteY2-36" fmla="*/ 1564505 h 3128915"/>
              <a:gd name="connsiteX3-37" fmla="*/ 1657126 w 3314252"/>
              <a:gd name="connsiteY3-38" fmla="*/ 3128915 h 3128915"/>
              <a:gd name="connsiteX4-39" fmla="*/ 0 w 3314252"/>
              <a:gd name="connsiteY4-40" fmla="*/ 1564505 h 3128915"/>
              <a:gd name="connsiteX0-41" fmla="*/ 0 w 3314252"/>
              <a:gd name="connsiteY0-42" fmla="*/ 1565503 h 3129913"/>
              <a:gd name="connsiteX1-43" fmla="*/ 1657126 w 3314252"/>
              <a:gd name="connsiteY1-44" fmla="*/ 1093 h 3129913"/>
              <a:gd name="connsiteX2-45" fmla="*/ 3314252 w 3314252"/>
              <a:gd name="connsiteY2-46" fmla="*/ 1565503 h 3129913"/>
              <a:gd name="connsiteX3-47" fmla="*/ 1657126 w 3314252"/>
              <a:gd name="connsiteY3-48" fmla="*/ 3129913 h 3129913"/>
              <a:gd name="connsiteX4-49" fmla="*/ 0 w 3314252"/>
              <a:gd name="connsiteY4-50" fmla="*/ 1565503 h 3129913"/>
              <a:gd name="connsiteX0-51" fmla="*/ 0 w 3314252"/>
              <a:gd name="connsiteY0-52" fmla="*/ 1564410 h 3128820"/>
              <a:gd name="connsiteX1-53" fmla="*/ 1657126 w 3314252"/>
              <a:gd name="connsiteY1-54" fmla="*/ 0 h 3128820"/>
              <a:gd name="connsiteX2-55" fmla="*/ 3314252 w 3314252"/>
              <a:gd name="connsiteY2-56" fmla="*/ 1564410 h 3128820"/>
              <a:gd name="connsiteX3-57" fmla="*/ 1657126 w 3314252"/>
              <a:gd name="connsiteY3-58" fmla="*/ 3128820 h 3128820"/>
              <a:gd name="connsiteX4-59" fmla="*/ 0 w 3314252"/>
              <a:gd name="connsiteY4-60" fmla="*/ 1564410 h 3128820"/>
              <a:gd name="connsiteX0-61" fmla="*/ 0 w 3314252"/>
              <a:gd name="connsiteY0-62" fmla="*/ 1564433 h 3128843"/>
              <a:gd name="connsiteX1-63" fmla="*/ 1657126 w 3314252"/>
              <a:gd name="connsiteY1-64" fmla="*/ 23 h 3128843"/>
              <a:gd name="connsiteX2-65" fmla="*/ 3314252 w 3314252"/>
              <a:gd name="connsiteY2-66" fmla="*/ 1564433 h 3128843"/>
              <a:gd name="connsiteX3-67" fmla="*/ 1657126 w 3314252"/>
              <a:gd name="connsiteY3-68" fmla="*/ 3128843 h 3128843"/>
              <a:gd name="connsiteX4-69" fmla="*/ 0 w 3314252"/>
              <a:gd name="connsiteY4-70" fmla="*/ 1564433 h 3128843"/>
              <a:gd name="connsiteX0-71" fmla="*/ 0 w 3314252"/>
              <a:gd name="connsiteY0-72" fmla="*/ 1564433 h 3129053"/>
              <a:gd name="connsiteX1-73" fmla="*/ 1657126 w 3314252"/>
              <a:gd name="connsiteY1-74" fmla="*/ 23 h 3129053"/>
              <a:gd name="connsiteX2-75" fmla="*/ 3314252 w 3314252"/>
              <a:gd name="connsiteY2-76" fmla="*/ 1564433 h 3129053"/>
              <a:gd name="connsiteX3-77" fmla="*/ 1657126 w 3314252"/>
              <a:gd name="connsiteY3-78" fmla="*/ 3128843 h 3129053"/>
              <a:gd name="connsiteX4-79" fmla="*/ 0 w 3314252"/>
              <a:gd name="connsiteY4-80" fmla="*/ 1564433 h 3129053"/>
              <a:gd name="connsiteX0-81" fmla="*/ 0 w 3314252"/>
              <a:gd name="connsiteY0-82" fmla="*/ 1564433 h 3131880"/>
              <a:gd name="connsiteX1-83" fmla="*/ 1657126 w 3314252"/>
              <a:gd name="connsiteY1-84" fmla="*/ 23 h 3131880"/>
              <a:gd name="connsiteX2-85" fmla="*/ 3314252 w 3314252"/>
              <a:gd name="connsiteY2-86" fmla="*/ 1564433 h 3131880"/>
              <a:gd name="connsiteX3-87" fmla="*/ 1657126 w 3314252"/>
              <a:gd name="connsiteY3-88" fmla="*/ 3128843 h 3131880"/>
              <a:gd name="connsiteX4-89" fmla="*/ 0 w 3314252"/>
              <a:gd name="connsiteY4-90" fmla="*/ 1564433 h 3131880"/>
              <a:gd name="connsiteX0-91" fmla="*/ 0 w 3314252"/>
              <a:gd name="connsiteY0-92" fmla="*/ 1564433 h 3131423"/>
              <a:gd name="connsiteX1-93" fmla="*/ 1657126 w 3314252"/>
              <a:gd name="connsiteY1-94" fmla="*/ 23 h 3131423"/>
              <a:gd name="connsiteX2-95" fmla="*/ 3314252 w 3314252"/>
              <a:gd name="connsiteY2-96" fmla="*/ 1564433 h 3131423"/>
              <a:gd name="connsiteX3-97" fmla="*/ 1657126 w 3314252"/>
              <a:gd name="connsiteY3-98" fmla="*/ 3128843 h 3131423"/>
              <a:gd name="connsiteX4-99" fmla="*/ 0 w 3314252"/>
              <a:gd name="connsiteY4-100" fmla="*/ 1564433 h 31314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3" name="Freeform 12"/>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panose="020B0604020202020204"/>
              </a:rPr>
              <a:t>This message contains information that may be privileged or confidential and is the property of the Capgemini Group.</a:t>
            </a:r>
            <a:br>
              <a:rPr lang="en-US" sz="800" noProof="0" dirty="0">
                <a:solidFill>
                  <a:schemeClr val="bg1"/>
                </a:solidFill>
                <a:latin typeface="+mn-lt"/>
                <a:cs typeface="Arial" panose="020B0604020202020204"/>
              </a:rPr>
            </a:br>
            <a:r>
              <a:rPr lang="en-US" sz="800" noProof="0" dirty="0">
                <a:solidFill>
                  <a:schemeClr val="bg1"/>
                </a:solidFill>
                <a:latin typeface="Arial" panose="020B0604020202020204"/>
                <a:cs typeface="Arial" panose="020B0604020202020204"/>
              </a:rPr>
              <a:t>Copyright © 2019 Capgemini. All rights reserved.</a:t>
            </a:r>
          </a:p>
          <a:p>
            <a:pPr marL="0" marR="0" indent="0" defTabSz="957580" rtl="0" eaLnBrk="1" fontAlgn="auto" latinLnBrk="0" hangingPunct="1">
              <a:lnSpc>
                <a:spcPct val="100000"/>
              </a:lnSpc>
              <a:spcBef>
                <a:spcPts val="0"/>
              </a:spcBef>
              <a:spcAft>
                <a:spcPts val="600"/>
              </a:spcAft>
              <a:buClrTx/>
              <a:buSzTx/>
              <a:buFontTx/>
              <a:buNone/>
              <a:defRPr/>
            </a:pPr>
            <a:r>
              <a:rPr lang="en-US" sz="800" noProof="0" dirty="0">
                <a:solidFill>
                  <a:schemeClr val="bg1"/>
                </a:solidFill>
                <a:latin typeface="Arial" panose="020B0604020202020204"/>
                <a:cs typeface="Arial" panose="020B0604020202020204"/>
              </a:rPr>
              <a:t>Rightshore</a:t>
            </a:r>
            <a:r>
              <a:rPr lang="en-US" sz="800" baseline="30000" noProof="0" dirty="0">
                <a:solidFill>
                  <a:schemeClr val="bg1"/>
                </a:solidFill>
                <a:latin typeface="Arial" panose="020B0604020202020204"/>
                <a:cs typeface="Arial" panose="020B0604020202020204"/>
              </a:rPr>
              <a:t>®</a:t>
            </a:r>
            <a:r>
              <a:rPr lang="en-US" sz="800" noProof="0" dirty="0">
                <a:solidFill>
                  <a:schemeClr val="bg1"/>
                </a:solidFill>
                <a:latin typeface="Arial" panose="020B0604020202020204"/>
                <a:cs typeface="Arial" panose="020B0604020202020204"/>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panose="020B0604020202020204"/>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4388" name="think-cell Slide" r:id="rId4" imgW="12700" imgH="12700" progId="TCLayout.ActiveDocument.1">
                  <p:embed/>
                </p:oleObj>
              </mc:Choice>
              <mc:Fallback>
                <p:oleObj name="think-cell Slide" r:id="rId4" imgW="12700" imgH="12700" progId="TCLayout.ActiveDocument.1">
                  <p:embed/>
                  <p:pic>
                    <p:nvPicPr>
                      <p:cNvPr id="0"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ln>
        </p:spPr>
        <p:txBody>
          <a:bodyPr vert="horz" wrap="square" lIns="91440" tIns="45720" rIns="91440" bIns="45720" numCol="1" anchor="t" anchorCtr="0" compatLnSpc="1"/>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18" name="Freeform 13"/>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19" name="Freeform 14"/>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20" name="Freeform 15"/>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p:cNvGrpSpPr/>
          <p:nvPr userDrawn="1"/>
        </p:nvGrpSpPr>
        <p:grpSpPr bwMode="auto">
          <a:xfrm>
            <a:off x="2349500" y="1057275"/>
            <a:ext cx="1566863" cy="1108075"/>
            <a:chOff x="2384425" y="1239838"/>
            <a:chExt cx="1143000" cy="898525"/>
          </a:xfrm>
        </p:grpSpPr>
        <p:sp>
          <p:nvSpPr>
            <p:cNvPr id="17" name="TextBox 11"/>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4148" name="think-cell Slide" r:id="rId7" imgW="12700" imgH="12700" progId="">
                  <p:embed/>
                </p:oleObj>
              </mc:Choice>
              <mc:Fallback>
                <p:oleObj name="think-cell Slide" r:id="rId7" imgW="12700" imgH="12700" progId="">
                  <p:embed/>
                  <p:pic>
                    <p:nvPicPr>
                      <p:cNvPr id="0" name="Object 4"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5172" name="think-cell Slide" r:id="rId9" imgW="12700" imgH="12700" progId="">
                  <p:embed/>
                </p:oleObj>
              </mc:Choice>
              <mc:Fallback>
                <p:oleObj name="think-cell Slide" r:id="rId9" imgW="12700" imgH="12700" progId="">
                  <p:embed/>
                  <p:pic>
                    <p:nvPicPr>
                      <p:cNvPr id="0" name="Object 7"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noAutofit/>
          </a:bodyPr>
          <a:lstStyle>
            <a:lvl1pPr marL="0" indent="0">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noAutofit/>
          </a:bodyPr>
          <a:lstStyle>
            <a:lvl1pPr marL="0" indent="0">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6196" name="think-cell Slide" r:id="rId5" imgW="12700" imgH="12700" progId="">
                  <p:embed/>
                </p:oleObj>
              </mc:Choice>
              <mc:Fallback>
                <p:oleObj name="think-cell Slide" r:id="rId5" imgW="12700" imgH="12700" progId="">
                  <p:embed/>
                  <p:pic>
                    <p:nvPicPr>
                      <p:cNvPr id="0"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3"/>
            </p:custDataLst>
          </p:nvPr>
        </p:nvSpPr>
        <p:spPr/>
        <p:txBody>
          <a:bodyPr/>
          <a:lstStyle>
            <a:lvl1pPr>
              <a:defRPr/>
            </a:lvl1pPr>
          </a:lstStyle>
          <a:p>
            <a:pPr lvl="0"/>
            <a:r>
              <a:rPr lang="en-US" noProof="0" dirty="0"/>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7220" name="think-cell Slide" r:id="rId4" imgW="12700" imgH="12700" progId="">
                  <p:embed/>
                </p:oleObj>
              </mc:Choice>
              <mc:Fallback>
                <p:oleObj name="think-cell Slide" r:id="rId4" imgW="12700" imgH="12700" progId="">
                  <p:embed/>
                  <p:pic>
                    <p:nvPicPr>
                      <p:cNvPr id="0"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hasCustomPrompt="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panose="020B0604020202020204" pitchFamily="34" charset="0"/>
              </a:defRPr>
            </a:lvl1pPr>
          </a:lstStyle>
          <a:p>
            <a:fld id="{425404F2-BE9A-4460-8815-8F645183555F}" type="datetimeFigureOut">
              <a:rPr lang="en-US" smtClean="0"/>
              <a:t>10/11/2022</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t>‹#›</a:t>
            </a:fld>
            <a:endParaRPr lang="en-US"/>
          </a:p>
        </p:txBody>
      </p:sp>
    </p:spTree>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5" Type="http://schemas.openxmlformats.org/officeDocument/2006/relationships/image" Target="../media/image2.emf"/><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1076" name="think-cell Slide" r:id="rId25" imgW="12700" imgH="12700" progId="">
                  <p:embed/>
                </p:oleObj>
              </mc:Choice>
              <mc:Fallback>
                <p:oleObj name="think-cell Slide" r:id="rId25" imgW="12700" imgH="12700" progId="">
                  <p:embed/>
                  <p:pic>
                    <p:nvPicPr>
                      <p:cNvPr id="0" name="Object 7" hidden="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ln>
          <a:effectLst>
            <a:outerShdw blurRad="50800" dist="25400" dir="5400000" algn="t" rotWithShape="0">
              <a:prstClr val="black">
                <a:alpha val="31000"/>
              </a:prstClr>
            </a:outerShdw>
          </a:effectLst>
        </p:spPr>
        <p:txBody>
          <a:bodyPr vert="horz" wrap="square" lIns="99563" tIns="49782" rIns="99563" bIns="49782" numCol="1" anchor="t" anchorCtr="0" compatLnSpc="1"/>
          <a:lstStyle/>
          <a:p>
            <a:endParaRPr lang="fr-FR" sz="180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p:cNvGrpSpPr/>
          <p:nvPr/>
        </p:nvGrpSpPr>
        <p:grpSpPr>
          <a:xfrm>
            <a:off x="11501102" y="171573"/>
            <a:ext cx="419436" cy="388988"/>
            <a:chOff x="11501102" y="171573"/>
            <a:chExt cx="419436" cy="388988"/>
          </a:xfrm>
        </p:grpSpPr>
        <p:sp>
          <p:nvSpPr>
            <p:cNvPr id="16"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17"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23" name="Rectangle 22"/>
          <p:cNvSpPr>
            <a:spLocks noChangeArrowheads="1"/>
          </p:cNvSpPr>
          <p:nvPr>
            <p:custDataLst>
              <p:tags r:id="rId24"/>
            </p:custDataLst>
          </p:nvPr>
        </p:nvSpPr>
        <p:spPr bwMode="auto">
          <a:xfrm>
            <a:off x="8297642" y="6623414"/>
            <a:ext cx="3274639" cy="183503"/>
          </a:xfrm>
          <a:prstGeom prst="rect">
            <a:avLst/>
          </a:prstGeom>
          <a:noFill/>
          <a:ln w="19050">
            <a:noFill/>
            <a:miter lim="800000"/>
          </a:ln>
          <a:effectLst/>
        </p:spPr>
        <p:txBody>
          <a:bodyPr wrap="square" lIns="35997" tIns="35997" rIns="35997" bIns="35997" anchor="b" anchorCtr="0">
            <a:noAutofit/>
          </a:bodyPr>
          <a:lstStyle/>
          <a:p>
            <a:pPr marL="0" marR="0" lvl="0" indent="0" algn="r" defTabSz="995680" rtl="0" eaLnBrk="0" fontAlgn="auto" latinLnBrk="0" hangingPunct="0">
              <a:lnSpc>
                <a:spcPct val="90000"/>
              </a:lnSpc>
              <a:spcBef>
                <a:spcPct val="10000"/>
              </a:spcBef>
              <a:spcAft>
                <a:spcPts val="0"/>
              </a:spcAft>
              <a:buClrTx/>
              <a:buSzTx/>
              <a:buFontTx/>
              <a:buNone/>
              <a:defRPr/>
            </a:pPr>
            <a:r>
              <a:rPr lang="en-US" altLang="en-US" sz="700" b="0" i="0" noProof="0" dirty="0">
                <a:solidFill>
                  <a:schemeClr val="tx2"/>
                </a:solidFill>
                <a:latin typeface="+mj-lt"/>
                <a:cs typeface="Helvetica Light"/>
              </a:rPr>
              <a:t>Copyright © Capgemini 2018. All Rights Reserved</a:t>
            </a:r>
          </a:p>
        </p:txBody>
      </p:sp>
      <p:grpSp>
        <p:nvGrpSpPr>
          <p:cNvPr id="13" name="Groupe 1"/>
          <p:cNvGrpSpPr/>
          <p:nvPr userDrawn="1"/>
        </p:nvGrpSpPr>
        <p:grpSpPr>
          <a:xfrm>
            <a:off x="11501102" y="171573"/>
            <a:ext cx="419436" cy="388988"/>
            <a:chOff x="11501102" y="171573"/>
            <a:chExt cx="419436" cy="388988"/>
          </a:xfrm>
        </p:grpSpPr>
        <p:sp>
          <p:nvSpPr>
            <p:cNvPr id="18"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19"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20" name="Retângulo 43"/>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t>‹#›</a:t>
            </a:fld>
            <a:endParaRPr lang="en-US" sz="800" dirty="0">
              <a:solidFill>
                <a:schemeClr val="bg1">
                  <a:lumMod val="65000"/>
                </a:schemeClr>
              </a:solidFill>
              <a:cs typeface="Arial" panose="020B0604020202020204" pitchFamily="34" charset="0"/>
            </a:endParaRPr>
          </a:p>
        </p:txBody>
      </p:sp>
      <p:sp>
        <p:nvSpPr>
          <p:cNvPr id="24" name="Text Placeholder 7"/>
          <p:cNvSpPr txBox="1"/>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p:cNvGrpSpPr/>
          <p:nvPr userDrawn="1"/>
        </p:nvGrpSpPr>
        <p:grpSpPr>
          <a:xfrm>
            <a:off x="12355040" y="33161"/>
            <a:ext cx="360000" cy="1800000"/>
            <a:chOff x="12355040" y="33161"/>
            <a:chExt cx="360000" cy="1800000"/>
          </a:xfrm>
        </p:grpSpPr>
        <p:sp>
          <p:nvSpPr>
            <p:cNvPr id="26" name="Rectangle 25"/>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p:cNvGrpSpPr/>
          <p:nvPr userDrawn="1"/>
        </p:nvGrpSpPr>
        <p:grpSpPr>
          <a:xfrm>
            <a:off x="12355040" y="1954479"/>
            <a:ext cx="360000" cy="4875772"/>
            <a:chOff x="12355040" y="1954479"/>
            <a:chExt cx="360000" cy="4875772"/>
          </a:xfrm>
        </p:grpSpPr>
        <p:sp>
          <p:nvSpPr>
            <p:cNvPr id="32" name="Rectangle 31"/>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9055" algn="ctr">
                <a:spcAft>
                  <a:spcPts val="300"/>
                </a:spcAft>
              </a:pPr>
              <a:endParaRPr lang="en-GB" sz="900" dirty="0"/>
            </a:p>
          </p:txBody>
        </p:sp>
        <p:sp>
          <p:nvSpPr>
            <p:cNvPr id="33" name="Rectangle 32"/>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9055" algn="ctr">
                <a:spcAft>
                  <a:spcPts val="300"/>
                </a:spcAft>
              </a:pPr>
              <a:endParaRPr lang="en-GB" sz="900" dirty="0"/>
            </a:p>
          </p:txBody>
        </p:sp>
        <p:sp>
          <p:nvSpPr>
            <p:cNvPr id="34" name="Rectangle 33"/>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914400"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370" indent="-166370" algn="l" defTabSz="914400" rtl="0" eaLnBrk="1" latinLnBrk="0" hangingPunct="1">
        <a:lnSpc>
          <a:spcPct val="90000"/>
        </a:lnSpc>
        <a:spcBef>
          <a:spcPts val="0"/>
        </a:spcBef>
        <a:spcAft>
          <a:spcPts val="600"/>
        </a:spcAft>
        <a:buClr>
          <a:schemeClr val="accent5"/>
        </a:buClr>
        <a:buFont typeface="Wingdings" panose="05000000000000000000" pitchFamily="2" charset="2"/>
        <a:buChar char="§"/>
        <a:defRPr sz="2200" b="0" kern="1200">
          <a:solidFill>
            <a:schemeClr val="tx2">
              <a:lumMod val="50000"/>
            </a:schemeClr>
          </a:solidFill>
          <a:latin typeface="+mn-lt"/>
          <a:ea typeface="+mn-ea"/>
          <a:cs typeface="+mn-cs"/>
        </a:defRPr>
      </a:lvl1pPr>
      <a:lvl2pPr marL="355600" indent="-180975" algn="l" defTabSz="914400" rtl="0" eaLnBrk="1" latinLnBrk="0" hangingPunct="1">
        <a:lnSpc>
          <a:spcPct val="90000"/>
        </a:lnSpc>
        <a:spcBef>
          <a:spcPts val="0"/>
        </a:spcBef>
        <a:spcAft>
          <a:spcPts val="600"/>
        </a:spcAft>
        <a:buClr>
          <a:schemeClr val="accent3"/>
        </a:buClr>
        <a:buFont typeface="Wingdings" panose="05000000000000000000" pitchFamily="2" charset="2"/>
        <a:buChar char="§"/>
        <a:defRPr sz="1800" kern="1200">
          <a:solidFill>
            <a:schemeClr val="tx2">
              <a:lumMod val="50000"/>
            </a:schemeClr>
          </a:solidFill>
          <a:latin typeface="+mn-lt"/>
          <a:ea typeface="+mn-ea"/>
          <a:cs typeface="+mn-cs"/>
        </a:defRPr>
      </a:lvl2pPr>
      <a:lvl3pPr marL="536575" indent="-165100" algn="l" defTabSz="914400" rtl="0" eaLnBrk="1" latinLnBrk="0" hangingPunct="1">
        <a:lnSpc>
          <a:spcPct val="90000"/>
        </a:lnSpc>
        <a:spcBef>
          <a:spcPts val="0"/>
        </a:spcBef>
        <a:spcAft>
          <a:spcPts val="600"/>
        </a:spcAft>
        <a:buClr>
          <a:schemeClr val="accent2"/>
        </a:buClr>
        <a:buFont typeface="Arial" panose="020B0604020202020204" pitchFamily="34" charset="0"/>
        <a:buChar char="•"/>
        <a:defRPr sz="1600" kern="1200">
          <a:solidFill>
            <a:schemeClr val="tx2">
              <a:lumMod val="50000"/>
            </a:schemeClr>
          </a:solidFill>
          <a:latin typeface="+mn-lt"/>
          <a:ea typeface="+mn-ea"/>
          <a:cs typeface="+mn-cs"/>
        </a:defRPr>
      </a:lvl3pPr>
      <a:lvl4pPr marL="711200" indent="-165100" algn="l" defTabSz="914400" rtl="0" eaLnBrk="1" latinLnBrk="0" hangingPunct="1">
        <a:lnSpc>
          <a:spcPct val="90000"/>
        </a:lnSpc>
        <a:spcBef>
          <a:spcPts val="0"/>
        </a:spcBef>
        <a:spcAft>
          <a:spcPts val="600"/>
        </a:spcAft>
        <a:buClr>
          <a:schemeClr val="bg2"/>
        </a:buClr>
        <a:buFont typeface="Arial" panose="020B0604020202020204" pitchFamily="34" charset="0"/>
        <a:buChar char="–"/>
        <a:defRPr sz="1400" kern="1200">
          <a:solidFill>
            <a:schemeClr val="tx2">
              <a:lumMod val="50000"/>
            </a:schemeClr>
          </a:solidFill>
          <a:latin typeface="+mn-lt"/>
          <a:ea typeface="+mn-ea"/>
          <a:cs typeface="+mn-cs"/>
        </a:defRPr>
      </a:lvl4pPr>
      <a:lvl5pPr marL="1609725" indent="-193675" algn="l" defTabSz="914400" rtl="0" eaLnBrk="1" latinLnBrk="0" hangingPunct="1">
        <a:spcBef>
          <a:spcPts val="0"/>
        </a:spcBef>
        <a:buClr>
          <a:srgbClr val="B1B1B1"/>
        </a:buClr>
        <a:buFont typeface="Arial" panose="020B0604020202020204" pitchFamily="34" charset="0"/>
        <a:buChar char="–"/>
        <a:defRPr sz="1700" kern="1200">
          <a:solidFill>
            <a:srgbClr val="494949"/>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1316" name="think-cell Slide" r:id="rId14" imgW="12700" imgH="12700" progId="TCLayout.ActiveDocument.1">
                  <p:embed/>
                </p:oleObj>
              </mc:Choice>
              <mc:Fallback>
                <p:oleObj name="think-cell Slide" r:id="rId14" imgW="12700" imgH="12700" progId="TCLayout.ActiveDocument.1">
                  <p:embed/>
                  <p:pic>
                    <p:nvPicPr>
                      <p:cNvPr id="0" name="Object 20" hidden="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4110"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7" name="Retângulo 43"/>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t>‹#›</a:t>
            </a:fld>
            <a:endParaRPr lang="en-US" sz="800" dirty="0">
              <a:solidFill>
                <a:schemeClr val="bg1">
                  <a:lumMod val="65000"/>
                </a:schemeClr>
              </a:solidFill>
              <a:cs typeface="Arial" panose="020B0604020202020204" pitchFamily="34" charset="0"/>
            </a:endParaRPr>
          </a:p>
        </p:txBody>
      </p:sp>
      <p:sp>
        <p:nvSpPr>
          <p:cNvPr id="6" name="Text Placeholder 7"/>
          <p:cNvSpPr txBox="1"/>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p:cNvSpPr txBox="1"/>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defRPr/>
            </a:pPr>
            <a:r>
              <a:rPr lang="fr-FR" dirty="0"/>
              <a:t>Click to insert </a:t>
            </a:r>
            <a:r>
              <a:rPr lang="fr-FR" dirty="0" err="1"/>
              <a:t>title</a:t>
            </a:r>
            <a:endParaRPr lang="en-US" dirty="0"/>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Lst>
  <p:txStyles>
    <p:titleStyle>
      <a:lvl1pPr marL="0" marR="0" indent="0" algn="l" defTabSz="914400" rtl="0" eaLnBrk="1" fontAlgn="auto" latinLnBrk="0" hangingPunct="1">
        <a:lnSpc>
          <a:spcPct val="90000"/>
        </a:lnSpc>
        <a:spcBef>
          <a:spcPct val="0"/>
        </a:spcBef>
        <a:spcAft>
          <a:spcPts val="0"/>
        </a:spcAft>
        <a:buClrTx/>
        <a:buSzTx/>
        <a:buFontTx/>
        <a:buNone/>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hyperlink" Target="https://www.loom.com/share/0830f04cca714b45b17200c499ffe4fc" TargetMode="External"/><Relationship Id="rId7" Type="http://schemas.openxmlformats.org/officeDocument/2006/relationships/hyperlink" Target="https://github.com/abhishek311017" TargetMode="External"/><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hyperlink" Target="mailto:DULAM-MANIKANTA.NAIDU@CAPGEMINI.COM" TargetMode="External"/><Relationship Id="rId5" Type="http://schemas.openxmlformats.org/officeDocument/2006/relationships/hyperlink" Target="https://github.com/manikanta2310" TargetMode="External"/><Relationship Id="rId4" Type="http://schemas.openxmlformats.org/officeDocument/2006/relationships/hyperlink" Target="https://www.loom.com/share/e157f86431af48cb90cdb0c482e7f084" TargetMode="External"/><Relationship Id="rId9" Type="http://schemas.openxmlformats.org/officeDocument/2006/relationships/image" Target="../media/image1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p:cNvGraphicFramePr>
            <a:graphicFrameLocks noGrp="1"/>
          </p:cNvGraphicFramePr>
          <p:nvPr>
            <p:extLst>
              <p:ext uri="{D42A27DB-BD31-4B8C-83A1-F6EECF244321}">
                <p14:modId xmlns:p14="http://schemas.microsoft.com/office/powerpoint/2010/main" val="1484390556"/>
              </p:ext>
            </p:extLst>
          </p:nvPr>
        </p:nvGraphicFramePr>
        <p:xfrm>
          <a:off x="9258300" y="1836200"/>
          <a:ext cx="2976572" cy="3810774"/>
        </p:xfrm>
        <a:graphic>
          <a:graphicData uri="http://schemas.openxmlformats.org/drawingml/2006/table">
            <a:tbl>
              <a:tblPr firstRow="1" bandRow="1">
                <a:tableStyleId>{0E3FDE45-AF77-4B5C-9715-49D594BDF05E}</a:tableStyleId>
              </a:tblPr>
              <a:tblGrid>
                <a:gridCol w="1397318">
                  <a:extLst>
                    <a:ext uri="{9D8B030D-6E8A-4147-A177-3AD203B41FA5}">
                      <a16:colId xmlns:a16="http://schemas.microsoft.com/office/drawing/2014/main" val="20000"/>
                    </a:ext>
                  </a:extLst>
                </a:gridCol>
                <a:gridCol w="1579254">
                  <a:extLst>
                    <a:ext uri="{9D8B030D-6E8A-4147-A177-3AD203B41FA5}">
                      <a16:colId xmlns:a16="http://schemas.microsoft.com/office/drawing/2014/main" val="20001"/>
                    </a:ext>
                  </a:extLst>
                </a:gridCol>
              </a:tblGrid>
              <a:tr h="889387">
                <a:tc>
                  <a:txBody>
                    <a:bodyPr/>
                    <a:lstStyle/>
                    <a:p>
                      <a:r>
                        <a:rPr kumimoji="0" 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a:t>
                      </a:r>
                      <a:endPar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100" b="0" u="none" strike="noStrike" kern="1200" cap="none" spc="0" normalizeH="0" baseline="0" noProof="0" dirty="0">
                          <a:ln>
                            <a:noFill/>
                          </a:ln>
                          <a:effectLst/>
                          <a:uLnTx/>
                          <a:uFillTx/>
                        </a:rPr>
                        <a:t>Basics, OOPS, Exception Handling ,Arrays ,Collection and Generics</a:t>
                      </a:r>
                    </a:p>
                  </a:txBody>
                  <a:tcPr/>
                </a:tc>
                <a:extLst>
                  <a:ext uri="{0D108BD9-81ED-4DB2-BD59-A6C34878D82A}">
                    <a16:rowId xmlns:a16="http://schemas.microsoft.com/office/drawing/2014/main" val="10000"/>
                  </a:ext>
                </a:extLst>
              </a:tr>
              <a:tr h="708186">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.NET Framework</a:t>
                      </a:r>
                    </a:p>
                  </a:txBody>
                  <a:tcPr/>
                </a:tc>
                <a:tc>
                  <a:txBody>
                    <a:bodyPr/>
                    <a:lstStyle/>
                    <a:p>
                      <a:r>
                        <a:rPr lang="en-US" sz="1050" b="0" i="0" u="none" strike="noStrike" kern="1200" dirty="0">
                          <a:solidFill>
                            <a:schemeClr val="tx1"/>
                          </a:solidFill>
                          <a:effectLst/>
                          <a:latin typeface="+mn-lt"/>
                          <a:ea typeface="+mn-ea"/>
                          <a:cs typeface="+mn-cs"/>
                        </a:rPr>
                        <a:t>ADO.NET,ASP.NET with MVC5 and WEB API, Entity Framework</a:t>
                      </a:r>
                      <a:endParaRPr kumimoji="0" lang="en-US" sz="105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10001"/>
                  </a:ext>
                </a:extLst>
              </a:tr>
              <a:tr h="240783">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Ado.net</a:t>
                      </a:r>
                    </a:p>
                  </a:txBody>
                  <a:tcPr/>
                </a:tc>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Basics Architecture</a:t>
                      </a:r>
                    </a:p>
                  </a:txBody>
                  <a:tcPr/>
                </a:tc>
                <a:extLst>
                  <a:ext uri="{0D108BD9-81ED-4DB2-BD59-A6C34878D82A}">
                    <a16:rowId xmlns:a16="http://schemas.microsoft.com/office/drawing/2014/main" val="10002"/>
                  </a:ext>
                </a:extLst>
              </a:tr>
              <a:tr h="240783">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Database</a:t>
                      </a:r>
                    </a:p>
                  </a:txBody>
                  <a:tcPr/>
                </a:tc>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 SQL Server</a:t>
                      </a:r>
                    </a:p>
                  </a:txBody>
                  <a:tcPr/>
                </a:tc>
                <a:extLst>
                  <a:ext uri="{0D108BD9-81ED-4DB2-BD59-A6C34878D82A}">
                    <a16:rowId xmlns:a16="http://schemas.microsoft.com/office/drawing/2014/main" val="10003"/>
                  </a:ext>
                </a:extLst>
              </a:tr>
              <a:tr h="354093">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en-US" sz="1100" u="none" strike="noStrike" kern="1200" cap="none" spc="0" normalizeH="0" baseline="0" noProof="0" dirty="0">
                          <a:ln>
                            <a:noFill/>
                          </a:ln>
                          <a:effectLst/>
                          <a:uLnTx/>
                          <a:uFillTx/>
                        </a:rPr>
                        <a:t>Tools</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100" dirty="0">
                          <a:solidFill>
                            <a:schemeClr val="tx1"/>
                          </a:solidFill>
                        </a:rPr>
                        <a:t>GIT , Swagger</a:t>
                      </a:r>
                    </a:p>
                  </a:txBody>
                  <a:tcPr/>
                </a:tc>
                <a:extLst>
                  <a:ext uri="{0D108BD9-81ED-4DB2-BD59-A6C34878D82A}">
                    <a16:rowId xmlns:a16="http://schemas.microsoft.com/office/drawing/2014/main" val="10004"/>
                  </a:ext>
                </a:extLst>
              </a:tr>
              <a:tr h="240783">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Technology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100" dirty="0">
                          <a:solidFill>
                            <a:schemeClr val="tx1"/>
                          </a:solidFill>
                        </a:rPr>
                        <a:t>HTML5 ,CSS &amp; Angular</a:t>
                      </a:r>
                    </a:p>
                  </a:txBody>
                  <a:tcPr/>
                </a:tc>
                <a:extLst>
                  <a:ext uri="{0D108BD9-81ED-4DB2-BD59-A6C34878D82A}">
                    <a16:rowId xmlns:a16="http://schemas.microsoft.com/office/drawing/2014/main" val="10005"/>
                  </a:ext>
                </a:extLst>
              </a:tr>
              <a:tr h="863987">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a:t>
                      </a:r>
                    </a:p>
                  </a:txBody>
                  <a:tcPr/>
                </a:tc>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Communication Skills, Team Management</a:t>
                      </a:r>
                    </a:p>
                  </a:txBody>
                  <a:tcPr/>
                </a:tc>
                <a:extLst>
                  <a:ext uri="{0D108BD9-81ED-4DB2-BD59-A6C34878D82A}">
                    <a16:rowId xmlns:a16="http://schemas.microsoft.com/office/drawing/2014/main" val="10006"/>
                  </a:ext>
                </a:extLst>
              </a:tr>
            </a:tbl>
          </a:graphicData>
        </a:graphic>
      </p:graphicFrame>
      <p:sp>
        <p:nvSpPr>
          <p:cNvPr id="7170" name="Text Placeholder 18"/>
          <p:cNvSpPr>
            <a:spLocks noGrp="1"/>
          </p:cNvSpPr>
          <p:nvPr>
            <p:ph type="body" sz="quarter" idx="36"/>
          </p:nvPr>
        </p:nvSpPr>
        <p:spPr>
          <a:xfrm>
            <a:off x="4898186" y="2895791"/>
            <a:ext cx="4008437" cy="3880452"/>
          </a:xfrm>
        </p:spPr>
        <p:txBody>
          <a:bodyPr vert="horz" lIns="0" tIns="0" rIns="0" bIns="0" rtlCol="0" anchor="t">
            <a:noAutofit/>
          </a:bodyPr>
          <a:lstStyle/>
          <a:p>
            <a:pPr>
              <a:lnSpc>
                <a:spcPct val="100000"/>
              </a:lnSpc>
            </a:pPr>
            <a:r>
              <a:rPr lang="en-US" altLang="nl-NL" sz="1200" dirty="0">
                <a:latin typeface="Times New Roman" panose="02020603050405020304"/>
                <a:cs typeface="Times New Roman" panose="02020603050405020304"/>
              </a:rPr>
              <a:t>Completed case study on </a:t>
            </a:r>
            <a:r>
              <a:rPr lang="en-US" altLang="nl-NL" sz="1200" b="1" dirty="0">
                <a:latin typeface="Times New Roman" panose="02020603050405020304"/>
                <a:cs typeface="Times New Roman" panose="02020603050405020304"/>
              </a:rPr>
              <a:t>Crop Deal </a:t>
            </a:r>
            <a:r>
              <a:rPr lang="en-US" altLang="nl-NL" sz="1200" dirty="0">
                <a:latin typeface="Times New Roman" panose="02020603050405020304"/>
                <a:cs typeface="Times New Roman" panose="02020603050405020304"/>
              </a:rPr>
              <a:t>which </a:t>
            </a:r>
            <a:r>
              <a:rPr lang="en-US" sz="1200" dirty="0">
                <a:solidFill>
                  <a:srgbClr val="242424"/>
                </a:solidFill>
                <a:effectLst/>
                <a:latin typeface="Times New Roman" panose="02020603050405020304"/>
                <a:ea typeface="Times New Roman" panose="02020603050405020304" pitchFamily="18" charset="0"/>
                <a:cs typeface="Times New Roman" panose="02020603050405020304"/>
              </a:rPr>
              <a:t>is a Web based System.</a:t>
            </a:r>
            <a:r>
              <a:rPr lang="en-US" dirty="0"/>
              <a:t> </a:t>
            </a:r>
            <a:r>
              <a:rPr lang="en-US" sz="1200" dirty="0">
                <a:latin typeface="Times New Roman" panose="02020603050405020304" pitchFamily="18" charset="0"/>
                <a:cs typeface="Times New Roman" panose="02020603050405020304" pitchFamily="18" charset="0"/>
              </a:rPr>
              <a:t>Crop Deal is implemented to make farmer’s life easier by advertising their crops and sell them directly to the dealer, as it neglects all The commissions’ farmers pays to sell their crops. The main objective of Crop deal is to act as bridge between farmer and the dealer by registering famer and dealer and farmer will list their crops and the dealer will able to make payment directly to farmer’s account.</a:t>
            </a:r>
          </a:p>
          <a:p>
            <a:pPr>
              <a:lnSpc>
                <a:spcPct val="100000"/>
              </a:lnSpc>
            </a:pPr>
            <a:r>
              <a:rPr lang="en-US" sz="1200" dirty="0">
                <a:solidFill>
                  <a:srgbClr val="242424"/>
                </a:solidFill>
                <a:latin typeface="Times New Roman" panose="02020603050405020304" pitchFamily="18" charset="0"/>
                <a:cs typeface="Times New Roman" panose="02020603050405020304" pitchFamily="18" charset="0"/>
              </a:rPr>
              <a:t>Technologies used:</a:t>
            </a:r>
            <a:endParaRPr lang="en-IN" sz="1200" dirty="0">
              <a:latin typeface="Times New Roman" panose="02020603050405020304" pitchFamily="18" charset="0"/>
              <a:ea typeface="+mj-lt"/>
              <a:cs typeface="Times New Roman" panose="02020603050405020304" pitchFamily="18" charset="0"/>
            </a:endParaRPr>
          </a:p>
          <a:p>
            <a:pPr marL="171450" indent="-171450" algn="just">
              <a:lnSpc>
                <a:spcPct val="100000"/>
              </a:lnSpc>
              <a:buFont typeface="Arial,Sans-Serif"/>
              <a:buChar char="•"/>
            </a:pPr>
            <a:r>
              <a:rPr lang="en-US" dirty="0">
                <a:solidFill>
                  <a:srgbClr val="242424"/>
                </a:solidFill>
                <a:latin typeface="Times New Roman" panose="02020603050405020304"/>
                <a:cs typeface="Times New Roman" panose="02020603050405020304"/>
              </a:rPr>
              <a:t> </a:t>
            </a:r>
            <a:r>
              <a:rPr lang="en-US" b="1" dirty="0">
                <a:solidFill>
                  <a:srgbClr val="242424"/>
                </a:solidFill>
                <a:latin typeface="Times New Roman" panose="02020603050405020304"/>
                <a:cs typeface="Times New Roman" panose="02020603050405020304"/>
              </a:rPr>
              <a:t>ANGULAR </a:t>
            </a:r>
            <a:endParaRPr lang="en-US" dirty="0">
              <a:ea typeface="+mj-lt"/>
              <a:cs typeface="+mj-lt"/>
            </a:endParaRPr>
          </a:p>
          <a:p>
            <a:pPr marL="171450" indent="-171450" algn="just">
              <a:lnSpc>
                <a:spcPct val="100000"/>
              </a:lnSpc>
              <a:buFont typeface="Arial,Sans-Serif"/>
              <a:buChar char="•"/>
            </a:pPr>
            <a:r>
              <a:rPr lang="en-US" b="1" dirty="0">
                <a:solidFill>
                  <a:srgbClr val="242424"/>
                </a:solidFill>
                <a:latin typeface="Times New Roman" panose="02020603050405020304"/>
                <a:cs typeface="Times New Roman" panose="02020603050405020304"/>
              </a:rPr>
              <a:t>ASP.NET CORE </a:t>
            </a:r>
            <a:endParaRPr lang="en-US" dirty="0">
              <a:ea typeface="+mj-lt"/>
              <a:cs typeface="+mj-lt"/>
            </a:endParaRPr>
          </a:p>
          <a:p>
            <a:pPr marL="171450" indent="-171450" algn="just">
              <a:lnSpc>
                <a:spcPct val="100000"/>
              </a:lnSpc>
              <a:buFont typeface="Arial,Sans-Serif"/>
              <a:buChar char="•"/>
            </a:pPr>
            <a:r>
              <a:rPr lang="en-US" b="1" dirty="0">
                <a:solidFill>
                  <a:srgbClr val="242424"/>
                </a:solidFill>
                <a:latin typeface="Times New Roman" panose="02020603050405020304"/>
                <a:cs typeface="Times New Roman" panose="02020603050405020304"/>
              </a:rPr>
              <a:t>Microsoft SQL Server</a:t>
            </a:r>
            <a:endParaRPr lang="en-US" dirty="0">
              <a:ea typeface="+mj-lt"/>
              <a:cs typeface="+mj-lt"/>
            </a:endParaRPr>
          </a:p>
          <a:p>
            <a:pPr indent="228600" algn="just">
              <a:lnSpc>
                <a:spcPct val="100000"/>
              </a:lnSpc>
            </a:pPr>
            <a:r>
              <a:rPr lang="en-US" b="1" dirty="0">
                <a:solidFill>
                  <a:srgbClr val="242424"/>
                </a:solidFill>
                <a:latin typeface="Times New Roman" panose="02020603050405020304"/>
                <a:cs typeface="Times New Roman" panose="02020603050405020304"/>
              </a:rPr>
              <a:t>Video Link : </a:t>
            </a:r>
            <a:r>
              <a:rPr lang="en-US" b="1" dirty="0">
                <a:solidFill>
                  <a:srgbClr val="242424"/>
                </a:solidFill>
                <a:latin typeface="Times New Roman" panose="02020603050405020304"/>
                <a:cs typeface="Times New Roman" panose="02020603050405020304"/>
                <a:hlinkClick r:id="rId3"/>
              </a:rPr>
              <a:t>Click</a:t>
            </a:r>
            <a:endParaRPr lang="en-US" dirty="0">
              <a:ea typeface="+mj-lt"/>
              <a:cs typeface="+mj-lt"/>
              <a:hlinkClick r:id="rId4"/>
            </a:endParaRPr>
          </a:p>
          <a:p>
            <a:pPr indent="228600" algn="just">
              <a:lnSpc>
                <a:spcPct val="100000"/>
              </a:lnSpc>
            </a:pPr>
            <a:endParaRPr lang="en-US" b="1" dirty="0">
              <a:solidFill>
                <a:srgbClr val="242424"/>
              </a:solidFill>
              <a:latin typeface="Times New Roman" panose="02020603050405020304"/>
              <a:ea typeface="+mj-lt"/>
              <a:cs typeface="Times New Roman" panose="02020603050405020304"/>
            </a:endParaRPr>
          </a:p>
          <a:p>
            <a:pPr indent="228600" algn="just">
              <a:lnSpc>
                <a:spcPct val="100000"/>
              </a:lnSpc>
            </a:pPr>
            <a:r>
              <a:rPr lang="en-IN" dirty="0">
                <a:latin typeface="Verdana" panose="020B0604030504040204"/>
                <a:ea typeface="Verdana" panose="020B0604030504040204"/>
                <a:cs typeface="Times New Roman" panose="02020603050405020304"/>
                <a:hlinkClick r:id="rId5"/>
              </a:rPr>
              <a:t>GitHub Link </a:t>
            </a:r>
            <a:r>
              <a:rPr lang="en-IN" dirty="0">
                <a:latin typeface="Verdana" panose="020B0604030504040204"/>
                <a:ea typeface="Verdana" panose="020B0604030504040204"/>
                <a:cs typeface="Times New Roman" panose="02020603050405020304"/>
              </a:rPr>
              <a:t> </a:t>
            </a:r>
            <a:endParaRPr lang="en-US" dirty="0"/>
          </a:p>
          <a:p>
            <a:pPr>
              <a:lnSpc>
                <a:spcPct val="114000"/>
              </a:lnSpc>
            </a:pPr>
            <a:endParaRPr lang="en-IN" dirty="0">
              <a:solidFill>
                <a:srgbClr val="000000"/>
              </a:solidFill>
              <a:latin typeface="Verdana" panose="020B0604030504040204"/>
              <a:ea typeface="Verdana" panose="020B0604030504040204"/>
              <a:cs typeface="Times New Roman" panose="02020603050405020304"/>
            </a:endParaRPr>
          </a:p>
          <a:p>
            <a:pPr>
              <a:lnSpc>
                <a:spcPct val="114000"/>
              </a:lnSpc>
            </a:pPr>
            <a:endParaRPr lang="en-IN" altLang="nl-NL" b="1" dirty="0">
              <a:ea typeface="Verdana" panose="020B0604030504040204"/>
            </a:endParaRPr>
          </a:p>
          <a:p>
            <a:pPr>
              <a:lnSpc>
                <a:spcPct val="114000"/>
              </a:lnSpc>
            </a:pPr>
            <a:r>
              <a:rPr lang="en-IN" altLang="nl-NL" b="1" dirty="0"/>
              <a:t> </a:t>
            </a:r>
            <a:endParaRPr lang="en-US" altLang="nl-NL" b="1"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r>
              <a:rPr lang="en-IN" altLang="en-US" dirty="0"/>
              <a:t>https://github.com/sdsameer07</a:t>
            </a:r>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3" name="Text Placeholder 24"/>
          <p:cNvSpPr>
            <a:spLocks noGrp="1"/>
          </p:cNvSpPr>
          <p:nvPr>
            <p:ph type="body" sz="quarter" idx="47"/>
          </p:nvPr>
        </p:nvSpPr>
        <p:spPr>
          <a:xfrm>
            <a:off x="3236781" y="1602532"/>
            <a:ext cx="2971800" cy="203200"/>
          </a:xfrm>
        </p:spPr>
        <p:txBody>
          <a:bodyPr vert="horz" lIns="0" tIns="0" rIns="0" bIns="0" rtlCol="0" anchor="t">
            <a:noAutofit/>
          </a:bodyPr>
          <a:lstStyle/>
          <a:p>
            <a:r>
              <a:rPr lang="en-IN" dirty="0">
                <a:latin typeface="Google Sans"/>
                <a:hlinkClick r:id="rId6">
                  <a:extLst>
                    <a:ext uri="{A12FA001-AC4F-418D-AE19-62706E023703}">
                      <ahyp:hlinkClr xmlns:ahyp="http://schemas.microsoft.com/office/drawing/2018/hyperlinkcolor" val="tx"/>
                    </a:ext>
                  </a:extLst>
                </a:hlinkClick>
              </a:rPr>
              <a:t>DULAM-MANIKANTA.NAIDU@CAPGEMINI.COM</a:t>
            </a:r>
            <a:endParaRPr lang="nl-NL" altLang="nl-NL" dirty="0"/>
          </a:p>
        </p:txBody>
      </p:sp>
      <p:sp>
        <p:nvSpPr>
          <p:cNvPr id="7174" name="Text Placeholder 25"/>
          <p:cNvSpPr>
            <a:spLocks noGrp="1"/>
          </p:cNvSpPr>
          <p:nvPr>
            <p:ph type="body" sz="quarter" idx="48"/>
          </p:nvPr>
        </p:nvSpPr>
        <p:spPr>
          <a:xfrm>
            <a:off x="3352483" y="1828483"/>
            <a:ext cx="2382837" cy="330200"/>
          </a:xfrm>
        </p:spPr>
        <p:txBody>
          <a:bodyPr/>
          <a:lstStyle/>
          <a:p>
            <a:pPr eaLnBrk="1" hangingPunct="1"/>
            <a:r>
              <a:rPr lang="nl-NL" altLang="nl-NL" dirty="0"/>
              <a:t>+91 9640655481</a:t>
            </a:r>
            <a:endParaRPr lang="en-US" altLang="nl-NL" dirty="0"/>
          </a:p>
        </p:txBody>
      </p:sp>
      <p:sp>
        <p:nvSpPr>
          <p:cNvPr id="7175" name="Text Placeholder 26"/>
          <p:cNvSpPr>
            <a:spLocks noGrp="1"/>
          </p:cNvSpPr>
          <p:nvPr>
            <p:ph type="body" sz="quarter" idx="50"/>
          </p:nvPr>
        </p:nvSpPr>
        <p:spPr>
          <a:xfrm>
            <a:off x="518736" y="2773544"/>
            <a:ext cx="3978346" cy="3894772"/>
          </a:xfrm>
        </p:spPr>
        <p:txBody>
          <a:bodyPr/>
          <a:lstStyle/>
          <a:p>
            <a:r>
              <a:rPr lang="en-US" altLang="en-US" sz="1100" b="1" dirty="0"/>
              <a:t>Full Stack Developer</a:t>
            </a:r>
          </a:p>
          <a:p>
            <a:pPr marL="171450" indent="-171450">
              <a:buFont typeface="Arial" panose="020B0604020202020204" pitchFamily="34" charset="0"/>
              <a:buChar char="•"/>
            </a:pPr>
            <a:r>
              <a:rPr lang="en-US" dirty="0"/>
              <a:t>Understanding of </a:t>
            </a:r>
            <a:r>
              <a:rPr lang="en-US" b="1" dirty="0"/>
              <a:t>RDMS</a:t>
            </a:r>
            <a:r>
              <a:rPr lang="en-US" dirty="0"/>
              <a:t> concepts using </a:t>
            </a:r>
            <a:r>
              <a:rPr lang="en-US" b="1" dirty="0"/>
              <a:t>SQL Server.</a:t>
            </a:r>
          </a:p>
          <a:p>
            <a:pPr marL="171450" indent="-171450">
              <a:buFont typeface="Arial" panose="020B0604020202020204" pitchFamily="34" charset="0"/>
              <a:buChar char="•"/>
            </a:pPr>
            <a:r>
              <a:rPr lang="en-US" dirty="0"/>
              <a:t>Practical understanding of </a:t>
            </a:r>
            <a:r>
              <a:rPr lang="en-US" b="1" dirty="0"/>
              <a:t>C# </a:t>
            </a:r>
            <a:r>
              <a:rPr lang="en-US" dirty="0"/>
              <a:t>and </a:t>
            </a:r>
            <a:r>
              <a:rPr lang="en-US" b="1" dirty="0"/>
              <a:t>SQL</a:t>
            </a:r>
            <a:r>
              <a:rPr lang="en-US" dirty="0"/>
              <a:t> concepts using </a:t>
            </a:r>
            <a:r>
              <a:rPr lang="en-US" b="1" dirty="0"/>
              <a:t>Visual Studio </a:t>
            </a:r>
            <a:r>
              <a:rPr lang="en-US" dirty="0"/>
              <a:t>and </a:t>
            </a:r>
            <a:r>
              <a:rPr lang="en-US" b="1" dirty="0"/>
              <a:t>SQL Server</a:t>
            </a:r>
          </a:p>
          <a:p>
            <a:pPr marL="171450" indent="-171450">
              <a:buFont typeface="Arial" panose="020B0604020202020204" pitchFamily="34" charset="0"/>
              <a:buChar char="•"/>
            </a:pPr>
            <a:r>
              <a:rPr lang="en-US" altLang="en-US" dirty="0">
                <a:sym typeface="+mn-ea"/>
              </a:rPr>
              <a:t>Hands on experience in developing applications using </a:t>
            </a:r>
            <a:r>
              <a:rPr lang="en-US" altLang="en-US" b="1" dirty="0">
                <a:sym typeface="+mn-ea"/>
              </a:rPr>
              <a:t>.NET Framework</a:t>
            </a:r>
            <a:r>
              <a:rPr lang="en-US" altLang="en-US" dirty="0">
                <a:sym typeface="+mn-ea"/>
              </a:rPr>
              <a:t>, </a:t>
            </a:r>
            <a:r>
              <a:rPr lang="en-US" altLang="en-US" b="1" dirty="0">
                <a:sym typeface="+mn-ea"/>
              </a:rPr>
              <a:t>ADO.NET Core</a:t>
            </a:r>
            <a:endParaRPr lang="en-US" altLang="en-US" dirty="0"/>
          </a:p>
          <a:p>
            <a:pPr marL="171450" indent="-171450">
              <a:buFont typeface="Arial" panose="020B0604020202020204" pitchFamily="34" charset="0"/>
              <a:buChar char="•"/>
            </a:pPr>
            <a:r>
              <a:rPr lang="en-US" dirty="0">
                <a:sym typeface="+mn-ea"/>
              </a:rPr>
              <a:t>Understanding of </a:t>
            </a:r>
            <a:r>
              <a:rPr lang="en-US" b="1" dirty="0">
                <a:sym typeface="+mn-ea"/>
              </a:rPr>
              <a:t>HTML5</a:t>
            </a:r>
            <a:r>
              <a:rPr lang="en-US" dirty="0">
                <a:sym typeface="+mn-ea"/>
              </a:rPr>
              <a:t> , </a:t>
            </a:r>
            <a:r>
              <a:rPr lang="en-US" b="1" dirty="0">
                <a:sym typeface="+mn-ea"/>
              </a:rPr>
              <a:t>CSS </a:t>
            </a:r>
            <a:r>
              <a:rPr lang="en-US" dirty="0">
                <a:sym typeface="+mn-ea"/>
              </a:rPr>
              <a:t>and</a:t>
            </a:r>
            <a:r>
              <a:rPr lang="en-US" b="1" dirty="0">
                <a:sym typeface="+mn-ea"/>
              </a:rPr>
              <a:t> Angular </a:t>
            </a:r>
            <a:r>
              <a:rPr lang="en-US" b="1" dirty="0" err="1">
                <a:sym typeface="+mn-ea"/>
              </a:rPr>
              <a:t>Cli</a:t>
            </a:r>
            <a:endParaRPr lang="en-US" b="1" dirty="0">
              <a:sym typeface="+mn-ea"/>
            </a:endParaRPr>
          </a:p>
          <a:p>
            <a:endParaRPr lang="en-US" b="1">
              <a:sym typeface="+mn-ea"/>
            </a:endParaRP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b="1" dirty="0"/>
          </a:p>
          <a:p>
            <a:endParaRPr lang="en-US" altLang="nl-NL" dirty="0"/>
          </a:p>
          <a:p>
            <a:endParaRPr lang="en-US" altLang="nl-NL" dirty="0"/>
          </a:p>
        </p:txBody>
      </p:sp>
      <p:sp>
        <p:nvSpPr>
          <p:cNvPr id="7178" name="Text Placeholder 1"/>
          <p:cNvSpPr>
            <a:spLocks noGrp="1"/>
          </p:cNvSpPr>
          <p:nvPr>
            <p:ph type="body" sz="quarter" idx="41"/>
          </p:nvPr>
        </p:nvSpPr>
        <p:spPr>
          <a:xfrm>
            <a:off x="2468563" y="290513"/>
            <a:ext cx="6223000" cy="306387"/>
          </a:xfrm>
        </p:spPr>
        <p:txBody>
          <a:bodyPr/>
          <a:lstStyle/>
          <a:p>
            <a:r>
              <a:rPr lang="en-US" altLang="en-IN" dirty="0"/>
              <a:t>DULAM MANIKANTA NAIDU</a:t>
            </a:r>
          </a:p>
        </p:txBody>
      </p:sp>
      <p:pic>
        <p:nvPicPr>
          <p:cNvPr id="7179" name="Picture 7">
            <a:hlinkClick r:id="rId7"/>
          </p:cNvPr>
          <p:cNvPicPr>
            <a:picLocks noChangeAspect="1" noChangeArrowheads="1"/>
          </p:cNvPicPr>
          <p:nvPr/>
        </p:nvPicPr>
        <p:blipFill>
          <a:blip r:embed="rId8" cstate="print">
            <a:extLst>
              <a:ext uri="{28A0092B-C50C-407E-A947-70E740481C1C}">
                <a14:useLocalDpi xmlns:a14="http://schemas.microsoft.com/office/drawing/2010/main" val="0"/>
              </a:ext>
            </a:extLst>
          </a:blip>
          <a:srcRect l="23582" t="2058" r="24332" b="4875"/>
          <a:stretch>
            <a:fillRect/>
          </a:stretch>
        </p:blipFill>
        <p:spPr bwMode="auto">
          <a:xfrm>
            <a:off x="4612957" y="5940437"/>
            <a:ext cx="441007"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3" name="Text Placeholder 25"/>
          <p:cNvSpPr txBox="1">
            <a:spLocks noChangeArrowheads="1"/>
          </p:cNvSpPr>
          <p:nvPr/>
        </p:nvSpPr>
        <p:spPr bwMode="white">
          <a:xfrm>
            <a:off x="3076576" y="1978183"/>
            <a:ext cx="2381250" cy="437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680"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4155">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880" indent="-233680">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defRPr/>
            </a:pPr>
            <a:r>
              <a:rPr kumimoji="0" lang="nl-NL" altLang="nl-NL" sz="1100" b="0" i="0" u="none" strike="noStrike" kern="1200" cap="none" spc="0" normalizeH="0" baseline="0" noProof="0">
                <a:ln>
                  <a:noFill/>
                </a:ln>
                <a:solidFill>
                  <a:srgbClr val="FFFFFF"/>
                </a:solidFill>
                <a:effectLst/>
                <a:uLnTx/>
                <a:uFillTx/>
                <a:latin typeface="Verdana" panose="020B0604030504040204" pitchFamily="34" charset="0"/>
                <a:ea typeface="+mn-ea"/>
                <a:cs typeface="+mn-cs"/>
              </a:rPr>
              <a:t>A4</a:t>
            </a:r>
          </a:p>
        </p:txBody>
      </p:sp>
      <p:sp>
        <p:nvSpPr>
          <p:cNvPr id="5" name="Rectangle 4"/>
          <p:cNvSpPr/>
          <p:nvPr/>
        </p:nvSpPr>
        <p:spPr>
          <a:xfrm>
            <a:off x="9241790" y="518160"/>
            <a:ext cx="3152140" cy="616585"/>
          </a:xfrm>
          <a:prstGeom prst="rect">
            <a:avLst/>
          </a:prstGeom>
        </p:spPr>
        <p:txBody>
          <a:bodyPr wrap="square" lIns="91440" tIns="45720" rIns="91440" bIns="45720" anchor="t">
            <a:spAutoFit/>
          </a:bodyPr>
          <a:lstStyle/>
          <a:p>
            <a:pPr>
              <a:lnSpc>
                <a:spcPct val="114000"/>
              </a:lnSpc>
              <a:defRPr/>
            </a:pPr>
            <a:r>
              <a:rPr kumimoji="0" lang="en-US" altLang="nl-NL" sz="1000" b="0" i="0" u="none" strike="noStrike" kern="1200" cap="none" spc="0" normalizeH="0" baseline="0" noProof="0" dirty="0">
                <a:ln>
                  <a:noFill/>
                </a:ln>
                <a:effectLst/>
                <a:uLnTx/>
                <a:uFillTx/>
                <a:latin typeface="Verdana" panose="020B0604030504040204"/>
                <a:ea typeface="Verdana" panose="020B0604030504040204"/>
              </a:rPr>
              <a:t>Bachelor of </a:t>
            </a:r>
            <a:r>
              <a:rPr lang="en-US" altLang="nl-NL" sz="1000" dirty="0">
                <a:latin typeface="Verdana" panose="020B0604030504040204"/>
                <a:ea typeface="Verdana" panose="020B0604030504040204"/>
              </a:rPr>
              <a:t>Technology</a:t>
            </a:r>
            <a:r>
              <a:rPr kumimoji="0" lang="en-US" altLang="nl-NL" sz="1000" b="0" i="0" u="none" strike="noStrike" kern="1200" cap="none" spc="0" normalizeH="0" baseline="0" noProof="0" dirty="0">
                <a:ln>
                  <a:noFill/>
                </a:ln>
                <a:effectLst/>
                <a:uLnTx/>
                <a:uFillTx/>
                <a:latin typeface="Verdana" panose="020B0604030504040204"/>
                <a:ea typeface="Verdana" panose="020B0604030504040204"/>
              </a:rPr>
              <a:t>,</a:t>
            </a:r>
            <a:endParaRPr lang="en-US" altLang="nl-NL" sz="1000" dirty="0">
              <a:latin typeface="Verdana" panose="020B0604030504040204" pitchFamily="34" charset="0"/>
              <a:ea typeface="Verdana" panose="020B0604030504040204" pitchFamily="34" charset="0"/>
            </a:endParaRPr>
          </a:p>
          <a:p>
            <a:pPr>
              <a:lnSpc>
                <a:spcPct val="114000"/>
              </a:lnSpc>
              <a:defRPr/>
            </a:pPr>
            <a:r>
              <a:rPr lang="en-US" altLang="nl-NL" sz="1000" dirty="0">
                <a:latin typeface="Verdana" panose="020B0604030504040204"/>
                <a:ea typeface="Verdana" panose="020B0604030504040204"/>
              </a:rPr>
              <a:t>Electronics and communication Engineering </a:t>
            </a:r>
            <a:r>
              <a:rPr kumimoji="0" lang="en-US" altLang="nl-NL" sz="1000" b="0" i="0" u="none" strike="noStrike" kern="1200" cap="none" spc="0" normalizeH="0" baseline="0" noProof="0" dirty="0">
                <a:ln>
                  <a:noFill/>
                </a:ln>
                <a:effectLst/>
                <a:uLnTx/>
                <a:uFillTx/>
                <a:latin typeface="Verdana" panose="020B0604030504040204"/>
                <a:ea typeface="Verdana" panose="020B0604030504040204"/>
              </a:rPr>
              <a:t>: </a:t>
            </a:r>
            <a:r>
              <a:rPr lang="en-US" altLang="nl-NL" sz="1000" dirty="0">
                <a:latin typeface="Verdana" panose="020B0604030504040204"/>
                <a:ea typeface="Verdana" panose="020B0604030504040204"/>
              </a:rPr>
              <a:t>2018-22</a:t>
            </a:r>
            <a:endParaRPr lang="en-US" altLang="nl-NL" sz="1000" b="0" i="0" u="none" strike="noStrike" kern="1200" cap="none" spc="0" normalizeH="0" baseline="0" noProof="0" dirty="0">
              <a:ln>
                <a:noFill/>
              </a:ln>
              <a:effectLst/>
              <a:uLnTx/>
              <a:uFillTx/>
              <a:latin typeface="Verdana" panose="020B0604030504040204" pitchFamily="34" charset="0"/>
              <a:ea typeface="Verdana" panose="020B0604030504040204"/>
            </a:endParaRPr>
          </a:p>
        </p:txBody>
      </p:sp>
      <p:sp>
        <p:nvSpPr>
          <p:cNvPr id="6" name="Rectangle 5"/>
          <p:cNvSpPr/>
          <p:nvPr/>
        </p:nvSpPr>
        <p:spPr>
          <a:xfrm>
            <a:off x="9296400" y="1448086"/>
            <a:ext cx="937895" cy="24511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000" b="0" i="0" u="none" strike="noStrike" kern="1200" cap="none" spc="0" normalizeH="0" baseline="0" noProof="0" dirty="0">
              <a:ln>
                <a:noFill/>
              </a:ln>
              <a:solidFill>
                <a:prstClr val="black"/>
              </a:solidFill>
              <a:effectLst/>
              <a:uLnTx/>
              <a:uFillTx/>
              <a:latin typeface="Verdana" panose="020B0604030504040204"/>
              <a:ea typeface="+mn-ea"/>
              <a:cs typeface="+mn-cs"/>
            </a:endParaRPr>
          </a:p>
        </p:txBody>
      </p:sp>
      <p:pic>
        <p:nvPicPr>
          <p:cNvPr id="11" name="Picture Placeholder 10"/>
          <p:cNvPicPr>
            <a:picLocks noGrp="1" noChangeAspect="1"/>
          </p:cNvPicPr>
          <p:nvPr>
            <p:ph type="pic" sz="quarter" idx="46"/>
          </p:nvPr>
        </p:nvPicPr>
        <p:blipFill>
          <a:blip r:embed="rId9" cstate="print">
            <a:extLst>
              <a:ext uri="{28A0092B-C50C-407E-A947-70E740481C1C}">
                <a14:useLocalDpi xmlns:a14="http://schemas.microsoft.com/office/drawing/2010/main" val="0"/>
              </a:ext>
            </a:extLst>
          </a:blip>
          <a:stretch>
            <a:fillRect/>
          </a:stretch>
        </p:blipFill>
        <p:spPr>
          <a:xfrm>
            <a:off x="520318" y="155668"/>
            <a:ext cx="1307080" cy="1680532"/>
          </a:xfrm>
          <a:prstGeom prst="rect">
            <a:avLst/>
          </a:prstGeom>
        </p:spPr>
      </p:pic>
      <p:sp>
        <p:nvSpPr>
          <p:cNvPr id="3" name="Text Placeholder 24"/>
          <p:cNvSpPr>
            <a:spLocks noGrp="1"/>
          </p:cNvSpPr>
          <p:nvPr/>
        </p:nvSpPr>
        <p:spPr>
          <a:xfrm>
            <a:off x="3657600" y="1332993"/>
            <a:ext cx="2667000" cy="203200"/>
          </a:xfrm>
          <a:prstGeom prst="rect">
            <a:avLst/>
          </a:prstGeom>
        </p:spPr>
        <p:txBody>
          <a:bodyPr vert="horz" lIns="0" tIns="0" rIns="0" bIns="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1100" kern="1200">
                <a:solidFill>
                  <a:schemeClr val="bg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nl-NL" dirty="0"/>
              <a:t>Mumbai</a:t>
            </a:r>
          </a:p>
        </p:txBody>
      </p:sp>
      <p:sp>
        <p:nvSpPr>
          <p:cNvPr id="8" name="Rectangle 4"/>
          <p:cNvSpPr/>
          <p:nvPr/>
        </p:nvSpPr>
        <p:spPr>
          <a:xfrm>
            <a:off x="9219883" y="1067086"/>
            <a:ext cx="2895282" cy="604520"/>
          </a:xfrm>
          <a:prstGeom prst="rect">
            <a:avLst/>
          </a:prstGeom>
        </p:spPr>
        <p:txBody>
          <a:bodyPr wrap="square" lIns="91440" tIns="45720" rIns="91440" bIns="45720" anchor="t">
            <a:spAutoFit/>
          </a:bodyPr>
          <a:lstStyle/>
          <a:p>
            <a:pPr>
              <a:buFont typeface="Arial" panose="020B0604020202020204" pitchFamily="34" charset="0"/>
            </a:pPr>
            <a:r>
              <a:rPr lang="en-US" altLang="en-US" sz="1200" b="1" dirty="0">
                <a:solidFill>
                  <a:srgbClr val="0070C0"/>
                </a:solidFill>
                <a:sym typeface="+mn-ea"/>
              </a:rPr>
              <a:t>Certification:</a:t>
            </a:r>
          </a:p>
          <a:p>
            <a:pPr>
              <a:buFont typeface="Arial" panose="020B0604020202020204" pitchFamily="34" charset="0"/>
            </a:pPr>
            <a:r>
              <a:rPr lang="en-US" altLang="en-US" sz="1000" dirty="0">
                <a:sym typeface="+mn-ea"/>
              </a:rPr>
              <a:t> AZ-900 Fundamental.</a:t>
            </a:r>
            <a:endParaRPr lang="en-US" altLang="en-US" sz="1000" b="1" dirty="0"/>
          </a:p>
          <a:p>
            <a:pPr>
              <a:lnSpc>
                <a:spcPct val="114000"/>
              </a:lnSpc>
              <a:defRPr/>
            </a:pPr>
            <a:endParaRPr lang="en-US" altLang="nl-NL" sz="1000" b="0" i="0" u="none" strike="noStrike" kern="1200" cap="none" spc="0" normalizeH="0" baseline="0" noProof="0" dirty="0">
              <a:ln>
                <a:noFill/>
              </a:ln>
              <a:effectLst/>
              <a:uLnTx/>
              <a:uFillTx/>
              <a:latin typeface="Verdana" panose="020B0604030504040204" pitchFamily="34" charset="0"/>
              <a:ea typeface="Verdana" panose="020B0604030504040204"/>
            </a:endParaRPr>
          </a:p>
        </p:txBody>
      </p:sp>
      <p:sp>
        <p:nvSpPr>
          <p:cNvPr id="10" name="Text Placeholder 21"/>
          <p:cNvSpPr>
            <a:spLocks noGrp="1"/>
          </p:cNvSpPr>
          <p:nvPr/>
        </p:nvSpPr>
        <p:spPr>
          <a:xfrm>
            <a:off x="2468563" y="665162"/>
            <a:ext cx="6056312" cy="601383"/>
          </a:xfrm>
          <a:prstGeom prst="rect">
            <a:avLst/>
          </a:prstGeom>
        </p:spPr>
        <p:txBody>
          <a:bodyPr vert="horz" lIns="0" tIns="0" rIns="0" bIns="0" rtlCol="0">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defRPr sz="1400" kern="1200">
                <a:solidFill>
                  <a:schemeClr val="bg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base">
              <a:spcBef>
                <a:spcPct val="0"/>
              </a:spcBef>
            </a:pPr>
            <a:r>
              <a:rPr lang="nl-NL" altLang="nl-NL" dirty="0"/>
              <a:t>Analyst</a:t>
            </a:r>
          </a:p>
          <a:p>
            <a:pPr fontAlgn="base">
              <a:spcBef>
                <a:spcPct val="0"/>
              </a:spcBef>
            </a:pPr>
            <a:r>
              <a:rPr lang="en-US" altLang="nl-NL" dirty="0"/>
              <a:t>iTransfrom L&amp;D Left Shift Batch </a:t>
            </a:r>
            <a:endParaRPr lang="nl-NL" altLang="nl-NL" dirty="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ppt-template_Capgemini-2020 (7)</Template>
  <TotalTime>13</TotalTime>
  <Words>268</Words>
  <Application>Microsoft Office PowerPoint</Application>
  <PresentationFormat>Widescreen</PresentationFormat>
  <Paragraphs>58</Paragraphs>
  <Slides>1</Slides>
  <Notes>1</Notes>
  <HiddenSlides>0</HiddenSlides>
  <MMClips>0</MMClips>
  <ScaleCrop>false</ScaleCrop>
  <HeadingPairs>
    <vt:vector size="8" baseType="variant">
      <vt:variant>
        <vt:lpstr>Fonts Used</vt:lpstr>
      </vt:variant>
      <vt:variant>
        <vt:i4>7</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11" baseType="lpstr">
      <vt:lpstr>Arial</vt:lpstr>
      <vt:lpstr>Arial,Sans-Serif</vt:lpstr>
      <vt:lpstr>Google Sans</vt:lpstr>
      <vt:lpstr>Helvetica Light</vt:lpstr>
      <vt:lpstr>Times New Roman</vt:lpstr>
      <vt:lpstr>Verdana</vt:lpstr>
      <vt:lpstr>Wingdings</vt:lpstr>
      <vt:lpstr>1_CG_2012_Template</vt:lpstr>
      <vt:lpstr>2_Capgemini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Manikanta Naidu</cp:lastModifiedBy>
  <cp:revision>165</cp:revision>
  <dcterms:created xsi:type="dcterms:W3CDTF">2020-09-22T06:24:00Z</dcterms:created>
  <dcterms:modified xsi:type="dcterms:W3CDTF">2022-10-11T04:10:04Z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0x010100F75A248773DC9D48BF09FA863687EDD5</vt:lpwstr>
  </property>
  <property fmtid="{D5CDD505-2E9C-101B-9397-08002B2CF9AE}" pid="3" name="KSOProductBuildVer">
    <vt:lpwstr>1033-11.2.0.11210</vt:lpwstr>
  </property>
  <property fmtid="{D5CDD505-2E9C-101B-9397-08002B2CF9AE}" pid="4" name="ICV">
    <vt:lpwstr>6DFD3338882D4E9FBC0F2CA3DDC93A7E</vt:lpwstr>
  </property>
</Properties>
</file>