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6F73D-793B-455C-B54D-BB29754B8247}" v="6" dt="2025-05-16T18:30:45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mani s" userId="699620e9e688e411" providerId="LiveId" clId="{AE86F73D-793B-455C-B54D-BB29754B8247}"/>
    <pc:docChg chg="undo redo custSel modSld">
      <pc:chgData name="sai mani s" userId="699620e9e688e411" providerId="LiveId" clId="{AE86F73D-793B-455C-B54D-BB29754B8247}" dt="2025-05-16T18:34:59.283" v="155" actId="14100"/>
      <pc:docMkLst>
        <pc:docMk/>
      </pc:docMkLst>
      <pc:sldChg chg="addSp delSp modSp mod">
        <pc:chgData name="sai mani s" userId="699620e9e688e411" providerId="LiveId" clId="{AE86F73D-793B-455C-B54D-BB29754B8247}" dt="2025-05-16T18:28:05.372" v="97" actId="115"/>
        <pc:sldMkLst>
          <pc:docMk/>
          <pc:sldMk cId="0" sldId="256"/>
        </pc:sldMkLst>
        <pc:spChg chg="mod">
          <ac:chgData name="sai mani s" userId="699620e9e688e411" providerId="LiveId" clId="{AE86F73D-793B-455C-B54D-BB29754B8247}" dt="2025-05-16T18:24:40" v="18" actId="20577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sai mani s" userId="699620e9e688e411" providerId="LiveId" clId="{AE86F73D-793B-455C-B54D-BB29754B8247}" dt="2025-05-16T18:26:18.187" v="26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sai mani s" userId="699620e9e688e411" providerId="LiveId" clId="{AE86F73D-793B-455C-B54D-BB29754B8247}" dt="2025-05-16T18:28:05.372" v="97" actId="115"/>
          <ac:spMkLst>
            <pc:docMk/>
            <pc:sldMk cId="0" sldId="256"/>
            <ac:spMk id="5" creationId="{BDC0DADE-A288-CAD1-9615-9A1AEE9A11AB}"/>
          </ac:spMkLst>
        </pc:spChg>
      </pc:sldChg>
      <pc:sldChg chg="modSp mod">
        <pc:chgData name="sai mani s" userId="699620e9e688e411" providerId="LiveId" clId="{AE86F73D-793B-455C-B54D-BB29754B8247}" dt="2025-05-16T18:34:59.283" v="155" actId="14100"/>
        <pc:sldMkLst>
          <pc:docMk/>
          <pc:sldMk cId="0" sldId="257"/>
        </pc:sldMkLst>
        <pc:spChg chg="mod">
          <ac:chgData name="sai mani s" userId="699620e9e688e411" providerId="LiveId" clId="{AE86F73D-793B-455C-B54D-BB29754B8247}" dt="2025-05-16T18:28:22.723" v="99" actId="115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i mani s" userId="699620e9e688e411" providerId="LiveId" clId="{AE86F73D-793B-455C-B54D-BB29754B8247}" dt="2025-05-16T18:34:59.283" v="155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i mani s" userId="699620e9e688e411" providerId="LiveId" clId="{AE86F73D-793B-455C-B54D-BB29754B8247}" dt="2025-05-16T18:29:51.541" v="114" actId="122"/>
        <pc:sldMkLst>
          <pc:docMk/>
          <pc:sldMk cId="0" sldId="258"/>
        </pc:sldMkLst>
        <pc:spChg chg="mod">
          <ac:chgData name="sai mani s" userId="699620e9e688e411" providerId="LiveId" clId="{AE86F73D-793B-455C-B54D-BB29754B8247}" dt="2025-05-16T18:29:51.541" v="114" actId="122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i mani s" userId="699620e9e688e411" providerId="LiveId" clId="{AE86F73D-793B-455C-B54D-BB29754B8247}" dt="2025-05-16T18:29:41.684" v="11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ai mani s" userId="699620e9e688e411" providerId="LiveId" clId="{AE86F73D-793B-455C-B54D-BB29754B8247}" dt="2025-05-16T18:30:54.223" v="124" actId="12"/>
        <pc:sldMkLst>
          <pc:docMk/>
          <pc:sldMk cId="0" sldId="259"/>
        </pc:sldMkLst>
        <pc:spChg chg="mod">
          <ac:chgData name="sai mani s" userId="699620e9e688e411" providerId="LiveId" clId="{AE86F73D-793B-455C-B54D-BB29754B8247}" dt="2025-05-16T18:30:10.983" v="116" actId="115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i mani s" userId="699620e9e688e411" providerId="LiveId" clId="{AE86F73D-793B-455C-B54D-BB29754B8247}" dt="2025-05-16T18:30:54.223" v="124" actId="12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ai mani s" userId="699620e9e688e411" providerId="LiveId" clId="{AE86F73D-793B-455C-B54D-BB29754B8247}" dt="2025-05-16T18:31:51.960" v="133" actId="14100"/>
        <pc:sldMkLst>
          <pc:docMk/>
          <pc:sldMk cId="0" sldId="260"/>
        </pc:sldMkLst>
        <pc:spChg chg="mod">
          <ac:chgData name="sai mani s" userId="699620e9e688e411" providerId="LiveId" clId="{AE86F73D-793B-455C-B54D-BB29754B8247}" dt="2025-05-16T18:31:17.370" v="126" actId="115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i mani s" userId="699620e9e688e411" providerId="LiveId" clId="{AE86F73D-793B-455C-B54D-BB29754B8247}" dt="2025-05-16T18:31:51.960" v="133" actId="1410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ai mani s" userId="699620e9e688e411" providerId="LiveId" clId="{AE86F73D-793B-455C-B54D-BB29754B8247}" dt="2025-05-16T18:32:42.901" v="142" actId="14100"/>
        <pc:sldMkLst>
          <pc:docMk/>
          <pc:sldMk cId="0" sldId="261"/>
        </pc:sldMkLst>
        <pc:spChg chg="mod">
          <ac:chgData name="sai mani s" userId="699620e9e688e411" providerId="LiveId" clId="{AE86F73D-793B-455C-B54D-BB29754B8247}" dt="2025-05-16T18:32:13.011" v="136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i mani s" userId="699620e9e688e411" providerId="LiveId" clId="{AE86F73D-793B-455C-B54D-BB29754B8247}" dt="2025-05-16T18:32:42.901" v="142" actId="14100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ai mani s" userId="699620e9e688e411" providerId="LiveId" clId="{AE86F73D-793B-455C-B54D-BB29754B8247}" dt="2025-05-16T18:34:37.918" v="153" actId="2711"/>
        <pc:sldMkLst>
          <pc:docMk/>
          <pc:sldMk cId="0" sldId="262"/>
        </pc:sldMkLst>
        <pc:spChg chg="mod">
          <ac:chgData name="sai mani s" userId="699620e9e688e411" providerId="LiveId" clId="{AE86F73D-793B-455C-B54D-BB29754B8247}" dt="2025-05-16T18:33:10.078" v="145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i mani s" userId="699620e9e688e411" providerId="LiveId" clId="{AE86F73D-793B-455C-B54D-BB29754B8247}" dt="2025-05-16T18:34:37.918" v="153" actId="2711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200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2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5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1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2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2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7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0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312" y="576157"/>
            <a:ext cx="5762563" cy="269798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HR Analytics: Attrition Reduction Strategy</a:t>
            </a:r>
            <a:endParaRPr sz="4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C0DADE-A288-CAD1-9615-9A1AEE9A1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NAME</a:t>
            </a:r>
            <a:r>
              <a:rPr lang="en-IN" dirty="0"/>
              <a:t>:</a:t>
            </a:r>
            <a:r>
              <a:rPr lang="en-IN" u="sng" dirty="0">
                <a:latin typeface="Arial Black" panose="020B0A04020102020204" pitchFamily="34" charset="0"/>
              </a:rPr>
              <a:t>SRIPATHI VENKATA SIVAMANIKANTA</a:t>
            </a:r>
          </a:p>
          <a:p>
            <a:r>
              <a:rPr lang="en-IN" b="1" dirty="0"/>
              <a:t>BATCH</a:t>
            </a:r>
            <a:r>
              <a:rPr lang="en-IN" dirty="0"/>
              <a:t>:</a:t>
            </a:r>
            <a:r>
              <a:rPr lang="en-IN" i="1" u="sng" dirty="0"/>
              <a:t>NO.3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38632"/>
            <a:ext cx="7704667" cy="32446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/>
              <a:t> Objective: Analyze and predict employee attrition.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 Tools: Python (Pandas, Seaborn, </a:t>
            </a:r>
            <a:r>
              <a:rPr dirty="0" err="1"/>
              <a:t>Sklearn</a:t>
            </a:r>
            <a:r>
              <a:rPr dirty="0"/>
              <a:t>), Power BI, SHAP.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 Deliverables: Dashboard, Model Report, Prevention Suggestions.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Key Attrition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 Overall Attrition Rate: 16.12%</a:t>
            </a:r>
          </a:p>
          <a:p>
            <a:r>
              <a:rPr dirty="0"/>
              <a:t>High Attrition Departments: Human Resources (56.1%), Sales (38%)</a:t>
            </a:r>
          </a:p>
          <a:p>
            <a:r>
              <a:rPr dirty="0"/>
              <a:t> Most Affected Age Group: 26–35 years</a:t>
            </a:r>
          </a:p>
          <a:p>
            <a:r>
              <a:rPr dirty="0"/>
              <a:t> Highest Risk Education Fields: Human Resources (25.93%), Technical Degree (24.24%)</a:t>
            </a:r>
          </a:p>
          <a:p>
            <a:r>
              <a:rPr dirty="0"/>
              <a:t> Job Roles with Low Satisfaction: Sales Executive, Healthcare Rep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Suggestions to Reduce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Engage employees in high-attrition departments with targeted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Provide mentorship and growth opportunities for 26–35 age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Regularly assess and act on job satisfaction scores.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Revisit compensation and career paths in Sales and HR.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Encourage learning and development for Technical degree holders.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Model Interpretation with 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46787"/>
            <a:ext cx="7704667" cy="3372465"/>
          </a:xfrm>
        </p:spPr>
        <p:txBody>
          <a:bodyPr/>
          <a:lstStyle/>
          <a:p>
            <a:r>
              <a:rPr dirty="0"/>
              <a:t>SHAP values used to explain model predictions.</a:t>
            </a:r>
          </a:p>
          <a:p>
            <a:r>
              <a:rPr dirty="0"/>
              <a:t> Key factors identified: Age, Department, Job Role, Education Field, Satisfaction Level.</a:t>
            </a:r>
          </a:p>
          <a:p>
            <a:r>
              <a:rPr dirty="0"/>
              <a:t>Actionable insights derived from top SHAP contributors.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Arial Black" panose="020B0A04020102020204" pitchFamily="34" charset="0"/>
              </a:rP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89472"/>
            <a:ext cx="7704667" cy="327414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Visual breakdown by department, age, education field, and gender.</a:t>
            </a:r>
          </a:p>
          <a:p>
            <a:pPr marL="0" indent="0">
              <a:buNone/>
            </a:pPr>
            <a:r>
              <a:rPr dirty="0"/>
              <a:t>• Interactive view of attrition drivers.</a:t>
            </a:r>
          </a:p>
          <a:p>
            <a:pPr marL="0" indent="0">
              <a:buNone/>
            </a:pPr>
            <a:r>
              <a:rPr dirty="0"/>
              <a:t>• Data-driven approach for HR strategy refinement.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38632"/>
            <a:ext cx="7704667" cy="342162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>
                <a:latin typeface="Franklin Gothic Book" panose="020B0503020102020204" pitchFamily="34" charset="0"/>
              </a:rPr>
              <a:t> </a:t>
            </a:r>
            <a:r>
              <a:rPr dirty="0"/>
              <a:t>Attrition analysis enables proactive HR strategies.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Data-driven insights help target key resignation factors.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 Continuous monitoring and engagement is essential to reduce turnover.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</TotalTime>
  <Words>266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Corbel</vt:lpstr>
      <vt:lpstr>Franklin Gothic Book</vt:lpstr>
      <vt:lpstr>Wingdings</vt:lpstr>
      <vt:lpstr>Parallax</vt:lpstr>
      <vt:lpstr>HR Analytics: Attrition Reduction Strategy</vt:lpstr>
      <vt:lpstr>Project Overview</vt:lpstr>
      <vt:lpstr>Key Attrition Insights</vt:lpstr>
      <vt:lpstr>Suggestions to Reduce Attrition</vt:lpstr>
      <vt:lpstr>Model Interpretation with SHAP</vt:lpstr>
      <vt:lpstr>Dashboard Highlights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mani s</cp:lastModifiedBy>
  <cp:revision>2</cp:revision>
  <dcterms:created xsi:type="dcterms:W3CDTF">2013-01-27T09:14:16Z</dcterms:created>
  <dcterms:modified xsi:type="dcterms:W3CDTF">2025-05-16T18:35:06Z</dcterms:modified>
  <cp:category/>
</cp:coreProperties>
</file>