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4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8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58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0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95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3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6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0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9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3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740285"/>
            <a:ext cx="6343672" cy="970528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b="1" dirty="0"/>
              <a:t>Mobile Sales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/>
              <a:t>Interactive Dashboard for Business Insights</a:t>
            </a:r>
          </a:p>
          <a:p>
            <a:pPr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lang="en-IN" dirty="0"/>
              <a:t>SRIAPTHI VENAKTA SIVAMNIKANTA</a:t>
            </a:r>
            <a:endParaRPr dirty="0"/>
          </a:p>
          <a:p>
            <a:pPr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lang="en-IN" dirty="0"/>
              <a:t> 27 </a:t>
            </a:r>
            <a:r>
              <a:rPr dirty="0"/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4B99-21B1-52C4-DB83-02CC10A5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47AFC-B4D9-1FFD-8D5D-B16E4D596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473" y="2579765"/>
            <a:ext cx="3452540" cy="3351137"/>
          </a:xfrm>
        </p:spPr>
      </p:pic>
    </p:spTree>
    <p:extLst>
      <p:ext uri="{BB962C8B-B14F-4D97-AF65-F5344CB8AC3E}">
        <p14:creationId xmlns:p14="http://schemas.microsoft.com/office/powerpoint/2010/main" val="251675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buFont typeface="Wingdings" panose="05000000000000000000" pitchFamily="2" charset="2"/>
              <a:buChar char="q"/>
              <a:defRPr sz="2000"/>
            </a:pPr>
            <a:r>
              <a:rPr dirty="0"/>
              <a:t>Goal: Create an interactive dashboard for mobile sales KPIs.</a:t>
            </a:r>
          </a:p>
          <a:p>
            <a:pPr>
              <a:spcAft>
                <a:spcPts val="1000"/>
              </a:spcAft>
              <a:buFont typeface="Wingdings" panose="05000000000000000000" pitchFamily="2" charset="2"/>
              <a:buChar char="q"/>
              <a:defRPr sz="2000"/>
            </a:pPr>
            <a:r>
              <a:rPr dirty="0"/>
              <a:t>Tools: Power BI </a:t>
            </a:r>
          </a:p>
          <a:p>
            <a:pPr>
              <a:spcAft>
                <a:spcPts val="1000"/>
              </a:spcAft>
              <a:buFont typeface="Wingdings" panose="05000000000000000000" pitchFamily="2" charset="2"/>
              <a:buChar char="q"/>
              <a:defRPr sz="2000"/>
            </a:pPr>
            <a:r>
              <a:rPr dirty="0"/>
              <a:t>Outcome: Help stakeholders make informed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buFont typeface="Wingdings" panose="05000000000000000000" pitchFamily="2" charset="2"/>
              <a:buChar char="§"/>
              <a:defRPr sz="2000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Source: Kaggle (Mobile Sales Dataset)</a:t>
            </a:r>
          </a:p>
          <a:p>
            <a:pPr>
              <a:spcAft>
                <a:spcPts val="1000"/>
              </a:spcAft>
              <a:buFont typeface="Wingdings" panose="05000000000000000000" pitchFamily="2" charset="2"/>
              <a:buChar char="§"/>
              <a:defRPr sz="2000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Data Points: Product ID, Brand, Model</a:t>
            </a:r>
          </a:p>
          <a:p>
            <a:pPr>
              <a:spcAft>
                <a:spcPts val="1000"/>
              </a:spcAft>
              <a:buFont typeface="Wingdings" panose="05000000000000000000" pitchFamily="2" charset="2"/>
              <a:buChar char="§"/>
              <a:defRPr sz="2000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Sales Units, Revenue, Profit</a:t>
            </a:r>
          </a:p>
          <a:p>
            <a:pPr>
              <a:spcAft>
                <a:spcPts val="1000"/>
              </a:spcAft>
              <a:buFont typeface="Wingdings" panose="05000000000000000000" pitchFamily="2" charset="2"/>
              <a:buChar char="§"/>
              <a:defRPr sz="2000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Region, Date, Discounts, Growth Rate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Chosen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  <a:defRPr sz="2000"/>
            </a:pPr>
            <a:r>
              <a:rPr dirty="0"/>
              <a:t>📈 Total Sales Revenue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  <a:defRPr sz="2000"/>
            </a:pPr>
            <a:r>
              <a:rPr dirty="0"/>
              <a:t>💰 Total Profit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  <a:defRPr sz="2000"/>
            </a:pPr>
            <a:r>
              <a:rPr dirty="0"/>
              <a:t>🔥 Sales Growth Rate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  <a:defRPr sz="2000"/>
            </a:pPr>
            <a:r>
              <a:rPr dirty="0"/>
              <a:t>📱 Top-Selling Brands/Models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eriod"/>
              <a:defRPr sz="2000"/>
            </a:pPr>
            <a:r>
              <a:rPr dirty="0"/>
              <a:t>🌍 Regional Sales Distribution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/>
            </a:pPr>
            <a:r>
              <a:t>Interactivity: Slicers (Date, Region, Brand), Filters</a:t>
            </a:r>
          </a:p>
          <a:p>
            <a:pPr>
              <a:spcAft>
                <a:spcPts val="1000"/>
              </a:spcAft>
              <a:defRPr sz="2000"/>
            </a:pPr>
            <a:r>
              <a:t>Visualizations: Line Charts, Bar Charts, Cards for KPIs</a:t>
            </a:r>
          </a:p>
          <a:p>
            <a:pPr>
              <a:spcAft>
                <a:spcPts val="1000"/>
              </a:spcAft>
              <a:defRPr sz="2000"/>
            </a:pPr>
            <a:r>
              <a:t>Extras: Consistent Color Theme, Navigation Buttons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826" y="274638"/>
            <a:ext cx="8755626" cy="1325562"/>
          </a:xfrm>
        </p:spPr>
        <p:txBody>
          <a:bodyPr/>
          <a:lstStyle/>
          <a:p>
            <a:r>
              <a:rPr dirty="0"/>
              <a:t>Sample Dashboard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51" y="1600200"/>
            <a:ext cx="8229600" cy="4525963"/>
          </a:xfrm>
        </p:spPr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2000"/>
            </a:pPr>
            <a:r>
              <a:rPr dirty="0"/>
              <a:t>Top: KPI Cards (Sales, Profit, Growth)</a:t>
            </a:r>
          </a:p>
          <a:p>
            <a:pPr>
              <a:spcAft>
                <a:spcPts val="1000"/>
              </a:spcAft>
              <a:defRPr sz="2000"/>
            </a:pPr>
            <a:r>
              <a:rPr dirty="0"/>
              <a:t>Left: Filters (Date, Region, Brand)</a:t>
            </a:r>
          </a:p>
          <a:p>
            <a:pPr>
              <a:spcAft>
                <a:spcPts val="1000"/>
              </a:spcAft>
              <a:defRPr sz="2000"/>
            </a:pPr>
            <a:r>
              <a:rPr dirty="0"/>
              <a:t>Center: Sales Trend Line Chart</a:t>
            </a:r>
          </a:p>
          <a:p>
            <a:pPr>
              <a:spcAft>
                <a:spcPts val="1000"/>
              </a:spcAft>
              <a:defRPr sz="2000"/>
            </a:pPr>
            <a:r>
              <a:rPr dirty="0"/>
              <a:t>Bottom: Bar Chart of Top Brands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000"/>
            </a:pPr>
            <a:r>
              <a:t>Insight 1: Brand X highest sales in Q4.</a:t>
            </a:r>
          </a:p>
          <a:p>
            <a:pPr>
              <a:spcAft>
                <a:spcPts val="1000"/>
              </a:spcAft>
              <a:defRPr sz="2000"/>
            </a:pPr>
            <a:r>
              <a:t>Insight 2: Region Y declining trend - needs focus.</a:t>
            </a:r>
          </a:p>
          <a:p>
            <a:pPr>
              <a:spcAft>
                <a:spcPts val="1000"/>
              </a:spcAft>
              <a:defRPr sz="2000"/>
            </a:pPr>
            <a:r>
              <a:t>Insight 3: Premium models = high margins.</a:t>
            </a:r>
          </a:p>
          <a:p>
            <a:pPr>
              <a:spcAft>
                <a:spcPts val="1000"/>
              </a:spcAft>
              <a:defRPr sz="2000"/>
            </a:pPr>
            <a:r>
              <a:t>Recommendation: Market premium models more.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2000"/>
            </a:pPr>
            <a:r>
              <a:rPr dirty="0"/>
              <a:t>Interactive dashboards = real-time performance tracking.</a:t>
            </a:r>
          </a:p>
          <a:p>
            <a:pPr>
              <a:spcAft>
                <a:spcPts val="1000"/>
              </a:spcAft>
              <a:defRPr sz="2000"/>
            </a:pPr>
            <a:r>
              <a:rPr dirty="0"/>
              <a:t>Better visibility leads to better decisions!</a:t>
            </a:r>
          </a:p>
          <a:p>
            <a:pPr>
              <a:spcAft>
                <a:spcPts val="1000"/>
              </a:spcAft>
              <a:defRPr sz="2000"/>
            </a:pPr>
            <a:r>
              <a:rPr dirty="0"/>
              <a:t>Future: Add predictive sales analytics.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008D-5688-7952-8C20-ADB4ED07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FEAA9-5E4D-B0CA-7368-82E1876BD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560" y="2489200"/>
            <a:ext cx="5588905" cy="3530600"/>
          </a:xfrm>
        </p:spPr>
      </p:pic>
    </p:spTree>
    <p:extLst>
      <p:ext uri="{BB962C8B-B14F-4D97-AF65-F5344CB8AC3E}">
        <p14:creationId xmlns:p14="http://schemas.microsoft.com/office/powerpoint/2010/main" val="1893735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226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Mobile Sales Dashboard Overview</vt:lpstr>
      <vt:lpstr>Objective</vt:lpstr>
      <vt:lpstr>Dataset Overview</vt:lpstr>
      <vt:lpstr>Chosen KPIs</vt:lpstr>
      <vt:lpstr>Dashboard Features</vt:lpstr>
      <vt:lpstr>Sample Dashboard Layout</vt:lpstr>
      <vt:lpstr>Insights &amp; Recommendations</vt:lpstr>
      <vt:lpstr>Conclusion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sai mani s</dc:creator>
  <cp:keywords/>
  <dc:description>generated using python-pptx</dc:description>
  <cp:lastModifiedBy>sai mani s</cp:lastModifiedBy>
  <cp:revision>4</cp:revision>
  <dcterms:created xsi:type="dcterms:W3CDTF">2013-01-27T09:14:16Z</dcterms:created>
  <dcterms:modified xsi:type="dcterms:W3CDTF">2025-04-27T05:02:41Z</dcterms:modified>
  <cp:category/>
</cp:coreProperties>
</file>