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(EDA) — Titanic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5 - Customized Music Experience Project</a:t>
            </a:r>
          </a:p>
          <a:p>
            <a:r>
              <a:t>Tools: Python (Pandas, Matplotlib, Seaborn)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 of summarizing datasets</a:t>
            </a:r>
          </a:p>
          <a:p>
            <a:r>
              <a:t>- Discovering patterns, spotting anomalies</a:t>
            </a:r>
          </a:p>
          <a:p>
            <a:r>
              <a:t>- Hypothesis generation for modeling</a:t>
            </a:r>
          </a:p>
          <a:p>
            <a:r>
              <a:t>- Tools Used: pandas, matplotlib, seaborn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.info() → Dataset structure</a:t>
            </a:r>
          </a:p>
          <a:p>
            <a:r>
              <a:t>- .describe() → Statistical summary</a:t>
            </a:r>
          </a:p>
          <a:p>
            <a:r>
              <a:t>- .value_counts() → Class distribution</a:t>
            </a:r>
          </a:p>
          <a:p>
            <a:r>
              <a:t>- Key Observations:</a:t>
            </a:r>
          </a:p>
          <a:p>
            <a:r>
              <a:t>- • Missing values in Age, Cabin</a:t>
            </a:r>
          </a:p>
          <a:p>
            <a:r>
              <a:t>- • Imbalance in Survived variable</a:t>
            </a:r>
          </a:p>
          <a:p>
            <a:r>
              <a:t>- • Diverse range in Fare values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Visualizations Used:</a:t>
            </a:r>
          </a:p>
          <a:p>
            <a:r>
              <a:t>- • sns.pairplot() → Feature relationships</a:t>
            </a:r>
          </a:p>
          <a:p>
            <a:r>
              <a:t>- • sns.heatmap() → Correlation matrix</a:t>
            </a:r>
          </a:p>
          <a:p>
            <a:r>
              <a:t>- • Histograms → Distribution of Age, Fare</a:t>
            </a:r>
          </a:p>
          <a:p>
            <a:r>
              <a:t>- • Boxplots → Outliers by Class</a:t>
            </a:r>
          </a:p>
          <a:p>
            <a:r>
              <a:t>- • Scatterplots → Age vs. Fare</a:t>
            </a:r>
          </a:p>
          <a:p>
            <a:r>
              <a:t>- Findings:</a:t>
            </a:r>
          </a:p>
          <a:p>
            <a:r>
              <a:t>- • Pclass &amp; Fare are correlated</a:t>
            </a:r>
          </a:p>
          <a:p>
            <a:r>
              <a:t>- • Young passengers had higher survival</a:t>
            </a:r>
          </a:p>
          <a:p>
            <a:r>
              <a:t>- • Women had higher survival probability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Identified missing data and imbalances</a:t>
            </a:r>
          </a:p>
          <a:p>
            <a:r>
              <a:t>- Detected age, fare, class survival trends</a:t>
            </a:r>
          </a:p>
          <a:p>
            <a:r>
              <a:t>- Discovered key patterns for modeling</a:t>
            </a:r>
          </a:p>
          <a:p>
            <a:r>
              <a:t>- Outcome: Improved understanding of key survival drivers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