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91F7E4-3DB3-4985-A7BF-9723D5A11A7D}"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202676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91F7E4-3DB3-4985-A7BF-9723D5A11A7D}"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264826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91F7E4-3DB3-4985-A7BF-9723D5A11A7D}"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381272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91F7E4-3DB3-4985-A7BF-9723D5A11A7D}"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27958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91F7E4-3DB3-4985-A7BF-9723D5A11A7D}"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344014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91F7E4-3DB3-4985-A7BF-9723D5A11A7D}"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309532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91F7E4-3DB3-4985-A7BF-9723D5A11A7D}" type="datetimeFigureOut">
              <a:rPr lang="en-IN" smtClean="0"/>
              <a:t>19-07-2021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309301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91F7E4-3DB3-4985-A7BF-9723D5A11A7D}" type="datetimeFigureOut">
              <a:rPr lang="en-IN" smtClean="0"/>
              <a:t>19-07-2021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342406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1F7E4-3DB3-4985-A7BF-9723D5A11A7D}" type="datetimeFigureOut">
              <a:rPr lang="en-IN" smtClean="0"/>
              <a:t>19-07-2021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315435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91F7E4-3DB3-4985-A7BF-9723D5A11A7D}"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192063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91F7E4-3DB3-4985-A7BF-9723D5A11A7D}"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4FDC3-D0D7-41A6-9892-FBE4887A0241}" type="slidenum">
              <a:rPr lang="en-IN" smtClean="0"/>
              <a:t>‹#›</a:t>
            </a:fld>
            <a:endParaRPr lang="en-IN"/>
          </a:p>
        </p:txBody>
      </p:sp>
    </p:spTree>
    <p:extLst>
      <p:ext uri="{BB962C8B-B14F-4D97-AF65-F5344CB8AC3E}">
        <p14:creationId xmlns:p14="http://schemas.microsoft.com/office/powerpoint/2010/main" val="11073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1F7E4-3DB3-4985-A7BF-9723D5A11A7D}" type="datetimeFigureOut">
              <a:rPr lang="en-IN" smtClean="0"/>
              <a:t>19-07-2021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4FDC3-D0D7-41A6-9892-FBE4887A0241}" type="slidenum">
              <a:rPr lang="en-IN" smtClean="0"/>
              <a:t>‹#›</a:t>
            </a:fld>
            <a:endParaRPr lang="en-IN"/>
          </a:p>
        </p:txBody>
      </p:sp>
    </p:spTree>
    <p:extLst>
      <p:ext uri="{BB962C8B-B14F-4D97-AF65-F5344CB8AC3E}">
        <p14:creationId xmlns:p14="http://schemas.microsoft.com/office/powerpoint/2010/main" val="3885274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Capstone Project - The Battle of </a:t>
            </a:r>
            <a:r>
              <a:rPr lang="en-IN" dirty="0" err="1"/>
              <a:t>Neighborhoods</a:t>
            </a:r>
            <a:r>
              <a:rPr lang="en-IN" dirty="0"/>
              <a:t> (Week 2)</a:t>
            </a:r>
          </a:p>
        </p:txBody>
      </p:sp>
      <p:sp>
        <p:nvSpPr>
          <p:cNvPr id="3" name="Subtitle 2"/>
          <p:cNvSpPr>
            <a:spLocks noGrp="1"/>
          </p:cNvSpPr>
          <p:nvPr>
            <p:ph type="subTitle" idx="1"/>
          </p:nvPr>
        </p:nvSpPr>
        <p:spPr/>
        <p:txBody>
          <a:bodyPr/>
          <a:lstStyle/>
          <a:p>
            <a:r>
              <a:rPr lang="en-IN" dirty="0" smtClean="0"/>
              <a:t>Prepared by</a:t>
            </a:r>
          </a:p>
          <a:p>
            <a:r>
              <a:rPr lang="en-IN" dirty="0" smtClean="0"/>
              <a:t>MANIKANTA CHITTIPROLU</a:t>
            </a:r>
            <a:endParaRPr lang="en-IN" dirty="0"/>
          </a:p>
        </p:txBody>
      </p:sp>
    </p:spTree>
    <p:extLst>
      <p:ext uri="{BB962C8B-B14F-4D97-AF65-F5344CB8AC3E}">
        <p14:creationId xmlns:p14="http://schemas.microsoft.com/office/powerpoint/2010/main" val="359127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5657850"/>
          </a:xfrm>
          <a:prstGeom prst="rect">
            <a:avLst/>
          </a:prstGeom>
        </p:spPr>
      </p:pic>
      <p:sp>
        <p:nvSpPr>
          <p:cNvPr id="3" name="TextBox 2"/>
          <p:cNvSpPr txBox="1"/>
          <p:nvPr/>
        </p:nvSpPr>
        <p:spPr>
          <a:xfrm>
            <a:off x="2327564" y="6040582"/>
            <a:ext cx="4867563" cy="923330"/>
          </a:xfrm>
          <a:prstGeom prst="rect">
            <a:avLst/>
          </a:prstGeom>
          <a:noFill/>
        </p:spPr>
        <p:txBody>
          <a:bodyPr wrap="square" rtlCol="0">
            <a:spAutoFit/>
          </a:bodyPr>
          <a:lstStyle/>
          <a:p>
            <a:r>
              <a:rPr lang="en-IN" dirty="0" smtClean="0"/>
              <a:t>FIG: Venues in Barcelona with Latitudes and Longitudes grouped by category using K-means clustering</a:t>
            </a:r>
            <a:endParaRPr lang="en-IN" dirty="0"/>
          </a:p>
        </p:txBody>
      </p:sp>
    </p:spTree>
    <p:extLst>
      <p:ext uri="{BB962C8B-B14F-4D97-AF65-F5344CB8AC3E}">
        <p14:creationId xmlns:p14="http://schemas.microsoft.com/office/powerpoint/2010/main" val="339200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IN" dirty="0"/>
          </a:p>
        </p:txBody>
      </p:sp>
      <p:sp>
        <p:nvSpPr>
          <p:cNvPr id="3" name="Content Placeholder 2"/>
          <p:cNvSpPr>
            <a:spLocks noGrp="1"/>
          </p:cNvSpPr>
          <p:nvPr>
            <p:ph idx="1"/>
          </p:nvPr>
        </p:nvSpPr>
        <p:spPr/>
        <p:txBody>
          <a:bodyPr/>
          <a:lstStyle/>
          <a:p>
            <a:r>
              <a:rPr lang="en-US" dirty="0"/>
              <a:t>Problem Which Tried to Solve:</a:t>
            </a:r>
            <a:endParaRPr lang="en-IN" dirty="0"/>
          </a:p>
          <a:p>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t>
            </a:r>
            <a:r>
              <a:rPr lang="en-US" dirty="0" smtClean="0"/>
              <a:t>restaurants, grocery stores and cafes </a:t>
            </a:r>
            <a:r>
              <a:rPr lang="en-US" dirty="0"/>
              <a:t>and other daily needs things nearby.</a:t>
            </a:r>
            <a:endParaRPr lang="en-IN" dirty="0"/>
          </a:p>
          <a:p>
            <a:endParaRPr lang="en-IN" dirty="0"/>
          </a:p>
        </p:txBody>
      </p:sp>
    </p:spTree>
    <p:extLst>
      <p:ext uri="{BB962C8B-B14F-4D97-AF65-F5344CB8AC3E}">
        <p14:creationId xmlns:p14="http://schemas.microsoft.com/office/powerpoint/2010/main" val="285553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endParaRPr lang="en-IN" dirty="0"/>
          </a:p>
        </p:txBody>
      </p:sp>
    </p:spTree>
    <p:extLst>
      <p:ext uri="{BB962C8B-B14F-4D97-AF65-F5344CB8AC3E}">
        <p14:creationId xmlns:p14="http://schemas.microsoft.com/office/powerpoint/2010/main" val="305233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The purpose of this Capstone Project is to help people in exploring better facilities around their neighborhood</a:t>
            </a:r>
            <a:r>
              <a:rPr lang="en-US" dirty="0" smtClean="0"/>
              <a:t>.</a:t>
            </a:r>
          </a:p>
          <a:p>
            <a:r>
              <a:rPr lang="en-US" dirty="0"/>
              <a:t>Lots of people are migrating to various states of Spain and needed lots of research for good housing prices and </a:t>
            </a:r>
            <a:r>
              <a:rPr lang="en-US" dirty="0" err="1"/>
              <a:t>reputated</a:t>
            </a:r>
            <a:r>
              <a:rPr lang="en-US" dirty="0"/>
              <a:t> schools for their children</a:t>
            </a:r>
            <a:endParaRPr lang="en-IN" dirty="0"/>
          </a:p>
        </p:txBody>
      </p:sp>
    </p:spTree>
    <p:extLst>
      <p:ext uri="{BB962C8B-B14F-4D97-AF65-F5344CB8AC3E}">
        <p14:creationId xmlns:p14="http://schemas.microsoft.com/office/powerpoint/2010/main" val="403494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US" dirty="0"/>
              <a:t>This project is for those people who are looking for better neighborhoods. For ease of accessing to Cafe, School, Super market, medical shops, grocery shops, mall, theatre, hospital, like minded people, etc.</a:t>
            </a:r>
            <a:endParaRPr lang="en-IN" dirty="0"/>
          </a:p>
          <a:p>
            <a:r>
              <a:rPr lang="en-US" dirty="0"/>
              <a:t>It will help people to get awareness of the area and neighborhood before moving to a new city, state, country or place for their work or to start a new fresh life</a:t>
            </a:r>
            <a:endParaRPr lang="en-IN" dirty="0"/>
          </a:p>
        </p:txBody>
      </p:sp>
    </p:spTree>
    <p:extLst>
      <p:ext uri="{BB962C8B-B14F-4D97-AF65-F5344CB8AC3E}">
        <p14:creationId xmlns:p14="http://schemas.microsoft.com/office/powerpoint/2010/main" val="241938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pPr lvl="0"/>
            <a:r>
              <a:rPr lang="en-US" dirty="0"/>
              <a:t>Sorted list of house in terms of housing prices in a ascending or descending order</a:t>
            </a:r>
            <a:endParaRPr lang="en-IN" dirty="0"/>
          </a:p>
          <a:p>
            <a:pPr lvl="0"/>
            <a:r>
              <a:rPr lang="en-US" dirty="0"/>
              <a:t>Sorted list of </a:t>
            </a:r>
            <a:r>
              <a:rPr lang="en-US" dirty="0" smtClean="0"/>
              <a:t>Restaurants ,grocery stores, schools and cafe </a:t>
            </a:r>
            <a:r>
              <a:rPr lang="en-US" dirty="0"/>
              <a:t>in terms of location, fees, rating and reviews</a:t>
            </a:r>
            <a:endParaRPr lang="en-IN" dirty="0"/>
          </a:p>
          <a:p>
            <a:endParaRPr lang="en-IN" dirty="0"/>
          </a:p>
        </p:txBody>
      </p:sp>
    </p:spTree>
    <p:extLst>
      <p:ext uri="{BB962C8B-B14F-4D97-AF65-F5344CB8AC3E}">
        <p14:creationId xmlns:p14="http://schemas.microsoft.com/office/powerpoint/2010/main" val="99852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sp>
        <p:nvSpPr>
          <p:cNvPr id="3" name="Content Placeholder 2"/>
          <p:cNvSpPr>
            <a:spLocks noGrp="1"/>
          </p:cNvSpPr>
          <p:nvPr>
            <p:ph idx="1"/>
          </p:nvPr>
        </p:nvSpPr>
        <p:spPr/>
        <p:txBody>
          <a:bodyPr/>
          <a:lstStyle/>
          <a:p>
            <a:r>
              <a:rPr lang="en-US" dirty="0"/>
              <a:t>To compare the similarities of two cities, we decided to explore neighborhoods, segment them, and group them into clusters </a:t>
            </a:r>
            <a:r>
              <a:rPr lang="en-US" dirty="0" smtClean="0"/>
              <a:t>.</a:t>
            </a:r>
          </a:p>
          <a:p>
            <a:r>
              <a:rPr lang="en-US" dirty="0"/>
              <a:t>To be able to do that, we need to cluster data which is a form of unsupervised machine learning: k-means clustering algorithm.</a:t>
            </a:r>
            <a:endParaRPr lang="en-IN" dirty="0"/>
          </a:p>
        </p:txBody>
      </p:sp>
    </p:spTree>
    <p:extLst>
      <p:ext uri="{BB962C8B-B14F-4D97-AF65-F5344CB8AC3E}">
        <p14:creationId xmlns:p14="http://schemas.microsoft.com/office/powerpoint/2010/main" val="102993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a:t>
            </a:r>
            <a:endParaRPr lang="en-IN" dirty="0"/>
          </a:p>
        </p:txBody>
      </p:sp>
      <p:sp>
        <p:nvSpPr>
          <p:cNvPr id="3" name="Content Placeholder 2"/>
          <p:cNvSpPr>
            <a:spLocks noGrp="1"/>
          </p:cNvSpPr>
          <p:nvPr>
            <p:ph idx="1"/>
          </p:nvPr>
        </p:nvSpPr>
        <p:spPr/>
        <p:txBody>
          <a:bodyPr/>
          <a:lstStyle/>
          <a:p>
            <a:r>
              <a:rPr lang="en-IN" dirty="0" err="1" smtClean="0"/>
              <a:t>Matplotlib</a:t>
            </a:r>
            <a:endParaRPr lang="en-IN" dirty="0" smtClean="0"/>
          </a:p>
          <a:p>
            <a:r>
              <a:rPr lang="en-IN" dirty="0" err="1" smtClean="0"/>
              <a:t>Scikit</a:t>
            </a:r>
            <a:endParaRPr lang="en-IN" dirty="0" smtClean="0"/>
          </a:p>
          <a:p>
            <a:r>
              <a:rPr lang="en-IN" dirty="0" smtClean="0"/>
              <a:t>Pandas</a:t>
            </a:r>
          </a:p>
          <a:p>
            <a:r>
              <a:rPr lang="en-IN" dirty="0" err="1" smtClean="0"/>
              <a:t>Numpy</a:t>
            </a:r>
            <a:endParaRPr lang="en-IN" dirty="0" smtClean="0"/>
          </a:p>
          <a:p>
            <a:r>
              <a:rPr lang="en-IN" dirty="0" smtClean="0"/>
              <a:t>Geocoder</a:t>
            </a:r>
          </a:p>
          <a:p>
            <a:r>
              <a:rPr lang="en-IN" dirty="0" smtClean="0"/>
              <a:t>Folium</a:t>
            </a:r>
          </a:p>
          <a:p>
            <a:endParaRPr lang="en-IN" dirty="0"/>
          </a:p>
        </p:txBody>
      </p:sp>
    </p:spTree>
    <p:extLst>
      <p:ext uri="{BB962C8B-B14F-4D97-AF65-F5344CB8AC3E}">
        <p14:creationId xmlns:p14="http://schemas.microsoft.com/office/powerpoint/2010/main" val="278119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br>
              <a:rPr lang="en-IN" dirty="0" smtClean="0"/>
            </a:b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18544" y="1271444"/>
            <a:ext cx="7735712" cy="4351338"/>
          </a:xfrm>
        </p:spPr>
      </p:pic>
      <p:sp>
        <p:nvSpPr>
          <p:cNvPr id="6" name="TextBox 5"/>
          <p:cNvSpPr txBox="1"/>
          <p:nvPr/>
        </p:nvSpPr>
        <p:spPr>
          <a:xfrm>
            <a:off x="2373745" y="5966691"/>
            <a:ext cx="5828146" cy="378691"/>
          </a:xfrm>
          <a:prstGeom prst="rect">
            <a:avLst/>
          </a:prstGeom>
          <a:noFill/>
        </p:spPr>
        <p:txBody>
          <a:bodyPr wrap="square" rtlCol="0">
            <a:spAutoFit/>
          </a:bodyPr>
          <a:lstStyle/>
          <a:p>
            <a:r>
              <a:rPr lang="en-IN" dirty="0" smtClean="0"/>
              <a:t>FIG: City map of Barcelona</a:t>
            </a:r>
            <a:endParaRPr lang="en-IN" dirty="0"/>
          </a:p>
        </p:txBody>
      </p:sp>
    </p:spTree>
    <p:extLst>
      <p:ext uri="{BB962C8B-B14F-4D97-AF65-F5344CB8AC3E}">
        <p14:creationId xmlns:p14="http://schemas.microsoft.com/office/powerpoint/2010/main" val="167869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82" y="120072"/>
            <a:ext cx="10058400" cy="5537777"/>
          </a:xfrm>
          <a:prstGeom prst="rect">
            <a:avLst/>
          </a:prstGeom>
        </p:spPr>
      </p:pic>
      <p:sp>
        <p:nvSpPr>
          <p:cNvPr id="3" name="TextBox 2"/>
          <p:cNvSpPr txBox="1"/>
          <p:nvPr/>
        </p:nvSpPr>
        <p:spPr>
          <a:xfrm>
            <a:off x="2456873" y="6132945"/>
            <a:ext cx="6761018" cy="369332"/>
          </a:xfrm>
          <a:prstGeom prst="rect">
            <a:avLst/>
          </a:prstGeom>
          <a:noFill/>
        </p:spPr>
        <p:txBody>
          <a:bodyPr wrap="square" rtlCol="0">
            <a:spAutoFit/>
          </a:bodyPr>
          <a:lstStyle/>
          <a:p>
            <a:r>
              <a:rPr lang="en-IN" dirty="0" smtClean="0"/>
              <a:t>FIG: clusters formed in the Barcelona city</a:t>
            </a:r>
            <a:endParaRPr lang="en-IN" dirty="0"/>
          </a:p>
        </p:txBody>
      </p:sp>
    </p:spTree>
    <p:extLst>
      <p:ext uri="{BB962C8B-B14F-4D97-AF65-F5344CB8AC3E}">
        <p14:creationId xmlns:p14="http://schemas.microsoft.com/office/powerpoint/2010/main" val="196170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5657850"/>
          </a:xfrm>
          <a:prstGeom prst="rect">
            <a:avLst/>
          </a:prstGeom>
        </p:spPr>
      </p:pic>
      <p:sp>
        <p:nvSpPr>
          <p:cNvPr id="3" name="TextBox 2"/>
          <p:cNvSpPr txBox="1"/>
          <p:nvPr/>
        </p:nvSpPr>
        <p:spPr>
          <a:xfrm>
            <a:off x="1764145" y="6086764"/>
            <a:ext cx="5902037" cy="646331"/>
          </a:xfrm>
          <a:prstGeom prst="rect">
            <a:avLst/>
          </a:prstGeom>
          <a:noFill/>
        </p:spPr>
        <p:txBody>
          <a:bodyPr wrap="square" rtlCol="0">
            <a:spAutoFit/>
          </a:bodyPr>
          <a:lstStyle/>
          <a:p>
            <a:r>
              <a:rPr lang="en-IN" dirty="0" smtClean="0"/>
              <a:t>FIG: Venues in the neighbourhood of Barcelona with frequency</a:t>
            </a:r>
            <a:endParaRPr lang="en-IN" dirty="0"/>
          </a:p>
        </p:txBody>
      </p:sp>
    </p:spTree>
    <p:extLst>
      <p:ext uri="{BB962C8B-B14F-4D97-AF65-F5344CB8AC3E}">
        <p14:creationId xmlns:p14="http://schemas.microsoft.com/office/powerpoint/2010/main" val="3892654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409</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 - The Battle of Neighborhoods (Week 2)</vt:lpstr>
      <vt:lpstr>INTRODUCTION:</vt:lpstr>
      <vt:lpstr>OBJECTIVE:</vt:lpstr>
      <vt:lpstr>SOLUTION:</vt:lpstr>
      <vt:lpstr>METHODOLOGY:</vt:lpstr>
      <vt:lpstr>LIBRARIES USED:</vt:lpstr>
      <vt:lpstr>RESULTS: </vt:lpstr>
      <vt:lpstr>PowerPoint Presentation</vt:lpstr>
      <vt:lpstr>PowerPoint Presentation</vt:lpstr>
      <vt:lpstr>PowerPoint Presentation</vt:lpstr>
      <vt:lpstr>DISCUSSION:</vt:lpstr>
      <vt:lpstr>CONCLUSION: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dc:title>
  <dc:creator>CHITTIPROLU, MANIKANTA</dc:creator>
  <cp:lastModifiedBy>CHITTIPROLU, MANIKANTA</cp:lastModifiedBy>
  <cp:revision>4</cp:revision>
  <dcterms:created xsi:type="dcterms:W3CDTF">2021-07-19T15:31:09Z</dcterms:created>
  <dcterms:modified xsi:type="dcterms:W3CDTF">2021-07-19T16:01:46Z</dcterms:modified>
</cp:coreProperties>
</file>