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 autoAdjust="0"/>
    <p:restoredTop sz="93944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291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7013@gmail.com" userId="62b199bcde22afc1" providerId="LiveId" clId="{D37F2748-226A-4EE2-8F1E-D294DFEC3585}"/>
    <pc:docChg chg="undo custSel modSld">
      <pc:chgData name="manikanta7013@gmail.com" userId="62b199bcde22afc1" providerId="LiveId" clId="{D37F2748-226A-4EE2-8F1E-D294DFEC3585}" dt="2023-01-30T13:28:32.868" v="2886" actId="20577"/>
      <pc:docMkLst>
        <pc:docMk/>
      </pc:docMkLst>
      <pc:sldChg chg="delSp modSp mod">
        <pc:chgData name="manikanta7013@gmail.com" userId="62b199bcde22afc1" providerId="LiveId" clId="{D37F2748-226A-4EE2-8F1E-D294DFEC3585}" dt="2023-01-30T13:28:32.868" v="2886" actId="20577"/>
        <pc:sldMkLst>
          <pc:docMk/>
          <pc:sldMk cId="3447762575" sldId="259"/>
        </pc:sldMkLst>
        <pc:spChg chg="del">
          <ac:chgData name="manikanta7013@gmail.com" userId="62b199bcde22afc1" providerId="LiveId" clId="{D37F2748-226A-4EE2-8F1E-D294DFEC3585}" dt="2023-01-30T09:50:27.809" v="11" actId="478"/>
          <ac:spMkLst>
            <pc:docMk/>
            <pc:sldMk cId="3447762575" sldId="259"/>
            <ac:spMk id="40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3:28:27.921" v="2884" actId="20577"/>
          <ac:spMkLst>
            <pc:docMk/>
            <pc:sldMk cId="3447762575" sldId="259"/>
            <ac:spMk id="41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0:00:01.547" v="1572" actId="20577"/>
          <ac:spMkLst>
            <pc:docMk/>
            <pc:sldMk cId="3447762575" sldId="259"/>
            <ac:spMk id="42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3:28:32.868" v="2886" actId="20577"/>
          <ac:spMkLst>
            <pc:docMk/>
            <pc:sldMk cId="3447762575" sldId="259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44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9499701" y="12951221"/>
            <a:ext cx="53845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7150" tIns="57150" rIns="57150" bIns="57150" anchor="ctr">
            <a:spAutoFit/>
          </a:bodyPr>
          <a:lstStyle>
            <a:lvl1pPr defTabSz="457200">
              <a:lnSpc>
                <a:spcPct val="70000"/>
              </a:lnSpc>
              <a:defRPr sz="1600">
                <a:solidFill>
                  <a:srgbClr val="79797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© Robosoft Technologies 1996-2017 - Limited Document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20858829" y="11556206"/>
            <a:ext cx="418561" cy="475457"/>
          </a:xfrm>
          <a:prstGeom prst="rect">
            <a:avLst/>
          </a:prstGeom>
        </p:spPr>
        <p:txBody>
          <a:bodyPr lIns="53578" tIns="53578" rIns="53578" bIns="53578"/>
          <a:lstStyle>
            <a:lvl1pPr defTabSz="584200">
              <a:lnSpc>
                <a:spcPct val="70000"/>
              </a:lnSpc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23787227" y="13122275"/>
            <a:ext cx="479172" cy="5365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600">
                <a:solidFill>
                  <a:srgbClr val="B4B4B4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9143936" y="13104812"/>
            <a:ext cx="609612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457200">
              <a:lnSpc>
                <a:spcPct val="70000"/>
              </a:lnSpc>
              <a:defRPr sz="1800">
                <a:solidFill>
                  <a:srgbClr val="79797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© Robosoft Technologies 1996-2018 - Limited Document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nagamanikantaayyala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horizontal_ONLY.pdf"/>
          <p:cNvPicPr>
            <a:picLocks noChangeAspect="1"/>
          </p:cNvPicPr>
          <p:nvPr/>
        </p:nvPicPr>
        <p:blipFill>
          <a:blip r:embed="rId4" cstate="print">
            <a:alphaModFix amt="3000"/>
          </a:blip>
          <a:srcRect l="26786" r="26786" b="36208"/>
          <a:stretch>
            <a:fillRect/>
          </a:stretch>
        </p:blipFill>
        <p:spPr>
          <a:xfrm>
            <a:off x="9516541" y="4364430"/>
            <a:ext cx="6485471" cy="5786337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3846002" y="13122275"/>
            <a:ext cx="361621" cy="5365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664326" y="376597"/>
            <a:ext cx="332564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300">
                <a:solidFill>
                  <a:srgbClr val="A9A9A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Proposed Profile</a:t>
            </a:r>
          </a:p>
        </p:txBody>
      </p:sp>
      <p:sp>
        <p:nvSpPr>
          <p:cNvPr id="41" name="Shape 41"/>
          <p:cNvSpPr/>
          <p:nvPr/>
        </p:nvSpPr>
        <p:spPr>
          <a:xfrm>
            <a:off x="1073254" y="1111237"/>
            <a:ext cx="15957446" cy="187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 Software Engineer —  </a:t>
            </a: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NagaManikanta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 Ayyala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64327" y="4049495"/>
            <a:ext cx="4154190" cy="782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IN" sz="2800" dirty="0"/>
              <a:t>NAGAMANIKANTA AYYALA</a:t>
            </a:r>
          </a:p>
          <a:p>
            <a:pPr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u="sng" dirty="0">
                <a:hlinkClick r:id="rId5"/>
              </a:rPr>
              <a:t>https://www.linkedin.com/in/nagamanikantaayyala/</a:t>
            </a:r>
            <a:endParaRPr lang="en-IN" sz="280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sz="2800" u="sng" dirty="0"/>
          </a:p>
          <a:p>
            <a:pPr lvl="0"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cap="all" dirty="0">
                <a:solidFill>
                  <a:srgbClr val="1F497D"/>
                </a:solidFill>
                <a:latin typeface="Colfax-Regular"/>
                <a:sym typeface="Colfax-Regular"/>
              </a:rPr>
              <a:t>Expertise :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 integration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en-US" sz="2800" kern="1200" dirty="0" err="1">
                <a:solidFill>
                  <a:schemeClr val="accent1">
                    <a:lumMod val="50000"/>
                  </a:schemeClr>
                </a:solidFill>
              </a:rPr>
              <a:t>Developement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cap="all" dirty="0">
                <a:solidFill>
                  <a:schemeClr val="accent1">
                    <a:lumMod val="50000"/>
                  </a:schemeClr>
                </a:solidFill>
                <a:latin typeface="Colfax-Regular"/>
                <a:sym typeface="Colfax-Regular"/>
              </a:rPr>
              <a:t>Responsive websites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cap="all" dirty="0">
                <a:solidFill>
                  <a:schemeClr val="accent1">
                    <a:lumMod val="50000"/>
                  </a:schemeClr>
                </a:solidFill>
                <a:latin typeface="Colfax-Regular"/>
                <a:sym typeface="Colfax-Regular"/>
              </a:rPr>
              <a:t>State management library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400" kern="1200" cap="all" dirty="0">
              <a:solidFill>
                <a:schemeClr val="accent1">
                  <a:lumMod val="50000"/>
                </a:schemeClr>
              </a:solidFill>
              <a:latin typeface="Colfax-Regular"/>
              <a:sym typeface="Colfax-Regular"/>
            </a:endParaRP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4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2000">
                <a:solidFill>
                  <a:srgbClr val="DB2555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dirty="0"/>
          </a:p>
        </p:txBody>
      </p:sp>
      <p:pic>
        <p:nvPicPr>
          <p:cNvPr id="46" name="Robosoft_logo_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4730" y="219465"/>
            <a:ext cx="4752154" cy="90563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5395223" y="1981200"/>
            <a:ext cx="18812399" cy="1029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7" tIns="25717" rIns="25717" bIns="25717">
            <a:spAutoFit/>
          </a:bodyPr>
          <a:lstStyle/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endParaRPr lang="en-US" sz="2000" cap="all" dirty="0">
              <a:solidFill>
                <a:srgbClr val="CD2C58"/>
              </a:solidFill>
              <a:latin typeface="Arial"/>
              <a:cs typeface="Arial"/>
            </a:endParaRPr>
          </a:p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endParaRPr lang="en-US" sz="2000" cap="all" dirty="0">
              <a:solidFill>
                <a:srgbClr val="CD2C58"/>
              </a:solidFill>
              <a:latin typeface="Arial"/>
              <a:cs typeface="Arial"/>
            </a:endParaRPr>
          </a:p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sz="2800" cap="all" dirty="0">
                <a:solidFill>
                  <a:srgbClr val="CD2C58"/>
                </a:solidFill>
                <a:latin typeface="Arial"/>
                <a:cs typeface="Arial"/>
              </a:rPr>
              <a:t>A BRIEF</a:t>
            </a:r>
          </a:p>
          <a:p>
            <a:pPr algn="just">
              <a:buNone/>
            </a:pPr>
            <a:r>
              <a:rPr lang="en-US" sz="2800" cap="all" spc="-1" dirty="0">
                <a:solidFill>
                  <a:schemeClr val="bg1"/>
                </a:solidFill>
                <a:latin typeface="Colfax Light Regular"/>
                <a:ea typeface="Arial"/>
              </a:rPr>
              <a:t>     NAGAMANIKANTA </a:t>
            </a:r>
            <a:r>
              <a:rPr lang="en-US" sz="2800" cap="all" spc="-1" dirty="0" err="1">
                <a:solidFill>
                  <a:schemeClr val="bg1"/>
                </a:solidFill>
                <a:latin typeface="Colfax Light Regular"/>
                <a:ea typeface="Arial"/>
              </a:rPr>
              <a:t>AYYALA</a:t>
            </a:r>
            <a:r>
              <a:rPr lang="en-US" sz="2800" cap="all" spc="-1" dirty="0" err="1">
                <a:solidFill>
                  <a:srgbClr val="CD2B57"/>
                </a:solidFill>
                <a:latin typeface="Colfax Light Regular"/>
                <a:ea typeface="Arial"/>
              </a:rPr>
              <a:t>,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has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+ years of experience in frontend development. Experience in designing, development and management of the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frontend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system . API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Integration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using the best methodologies and tools. Passionate about writing clean, maintainable code and working in a collaborative environment.</a:t>
            </a:r>
          </a:p>
          <a:p>
            <a:pPr algn="just">
              <a:buNone/>
            </a:pPr>
            <a:endParaRPr lang="en-IN" sz="2800" dirty="0">
              <a:solidFill>
                <a:srgbClr val="000000"/>
              </a:solidFill>
              <a:latin typeface="Colfax Light Regular"/>
              <a:ea typeface="Colfax Light Regular"/>
              <a:cs typeface="Colfax Light Regular"/>
              <a:sym typeface="Colfax Light Regular"/>
            </a:endParaRPr>
          </a:p>
          <a:p>
            <a:pPr marL="135730" indent="-13573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Projects</a:t>
            </a:r>
          </a:p>
          <a:p>
            <a:pPr marL="332159" lvl="1" indent="0" algn="l" defTabSz="914400">
              <a:spcBef>
                <a:spcPts val="300"/>
              </a:spcBef>
              <a:buClr>
                <a:srgbClr val="DB2555"/>
              </a:buClr>
              <a:buSzPct val="100000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400" b="1" dirty="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rPr>
              <a:t>ERP</a:t>
            </a: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kern="1200" spc="-1" dirty="0">
                <a:solidFill>
                  <a:srgbClr val="000000"/>
                </a:solidFill>
                <a:latin typeface="Colfax Light Regular"/>
                <a:sym typeface="Colfax Light Regular"/>
              </a:rPr>
              <a:t>Developed and Implemented new </a:t>
            </a:r>
            <a:r>
              <a:rPr lang="en-US" sz="2800" kern="1200" spc="-1" dirty="0" err="1">
                <a:solidFill>
                  <a:srgbClr val="000000"/>
                </a:solidFill>
                <a:latin typeface="Colfax Light Regular"/>
                <a:sym typeface="Colfax Light Regular"/>
              </a:rPr>
              <a:t>Erp</a:t>
            </a:r>
            <a:r>
              <a:rPr lang="en-US" sz="2800" kern="1200" spc="-1" dirty="0">
                <a:solidFill>
                  <a:srgbClr val="000000"/>
                </a:solidFill>
                <a:latin typeface="Colfax Light Regular"/>
                <a:sym typeface="Colfax Light Regular"/>
              </a:rPr>
              <a:t> systems and upgraded existing ones depending on project needs</a:t>
            </a:r>
            <a:endParaRPr lang="en-IN" sz="2800" dirty="0">
              <a:solidFill>
                <a:srgbClr val="000000"/>
              </a:solidFill>
              <a:latin typeface="Colfax Light Regular"/>
              <a:sym typeface="Colfax Light Regular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lfax Light Regular"/>
                <a:ea typeface="Arial"/>
              </a:rPr>
              <a:t>Worked on </a:t>
            </a:r>
            <a:r>
              <a:rPr lang="en-US" sz="2800" kern="1200" spc="-1" dirty="0">
                <a:solidFill>
                  <a:srgbClr val="000000"/>
                </a:solidFill>
                <a:latin typeface="Colfax Light Regular"/>
                <a:ea typeface="Arial"/>
              </a:rPr>
              <a:t>state management using Redux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spc="-1" dirty="0" err="1">
                <a:solidFill>
                  <a:srgbClr val="000000"/>
                </a:solidFill>
                <a:latin typeface="Colfax Light Regular"/>
                <a:ea typeface="Arial"/>
              </a:rPr>
              <a:t>Collaboarate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 with user Interface design and developed responsive websites</a:t>
            </a:r>
            <a:endParaRPr lang="en-US" sz="2800" b="0" strike="noStrike" spc="-1" dirty="0">
              <a:solidFill>
                <a:srgbClr val="000000"/>
              </a:solidFill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Produce clean and efficient  code based on specifications</a:t>
            </a:r>
            <a:endParaRPr lang="en-US" sz="2800" b="0" strike="noStrike" spc="-1" dirty="0">
              <a:solidFill>
                <a:srgbClr val="000000"/>
              </a:solidFill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Worked on API documentation and code optimization.</a:t>
            </a:r>
            <a:endParaRPr lang="en-US" sz="2800" b="0" strike="noStrike" spc="-1" dirty="0">
              <a:latin typeface="Colfax Light Regular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Conducted knowledge sharing session. Worked collaboratively with developers, QA  in agile team.</a:t>
            </a:r>
            <a:endParaRPr lang="en-US" sz="2800" b="0" strike="noStrike" spc="-1" dirty="0">
              <a:latin typeface="Colfax Light Regular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endParaRPr lang="en-US" sz="1700" b="0" strike="noStrike" spc="-1" dirty="0">
              <a:latin typeface="Arial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400" cap="all" dirty="0">
                <a:solidFill>
                  <a:srgbClr val="CD2C58"/>
                </a:solidFill>
                <a:latin typeface="Arial"/>
                <a:cs typeface="Arial"/>
              </a:rPr>
              <a:t>ACADEMICS</a:t>
            </a:r>
            <a:endParaRPr lang="en-US" sz="2400" cap="all" dirty="0">
              <a:solidFill>
                <a:srgbClr val="CD2C58"/>
              </a:solidFill>
              <a:latin typeface="Arial"/>
              <a:cs typeface="Arial"/>
              <a:sym typeface="Arial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IN" sz="2800" dirty="0">
                <a:sym typeface="Colfax Light Regular"/>
              </a:rPr>
              <a:t>Bachelors of </a:t>
            </a:r>
            <a:r>
              <a:rPr lang="en-US" sz="2800" b="1" dirty="0">
                <a:sym typeface="Colfax Light Regular"/>
              </a:rPr>
              <a:t>science </a:t>
            </a:r>
            <a:r>
              <a:rPr lang="en-US" sz="2800" dirty="0">
                <a:sym typeface="Colfax Light Regular"/>
              </a:rPr>
              <a:t>from Bhagwant University, India in 2020.</a:t>
            </a:r>
            <a:endParaRPr lang="en-US" sz="2800" dirty="0">
              <a:solidFill>
                <a:srgbClr val="000000"/>
              </a:solidFill>
              <a:latin typeface="Colfax Light Regular"/>
            </a:endParaRPr>
          </a:p>
          <a:p>
            <a:pPr marL="135730" lvl="2" indent="-135730" algn="just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sz="2000" cap="all" dirty="0">
                <a:solidFill>
                  <a:srgbClr val="CD2C58"/>
                </a:solidFill>
                <a:latin typeface="Arial"/>
                <a:cs typeface="Arial"/>
              </a:rPr>
              <a:t>	  Skills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Technogies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-   MongoDB,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Javascript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,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HTML, CSS, React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js,Redux</a:t>
            </a:r>
            <a:endParaRPr lang="en-US" sz="2800" spc="-1" dirty="0">
              <a:latin typeface="Colfax Light Regular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Tools - GIT, visual studio, Sublime,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Database - Mongo dB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OS – Windows </a:t>
            </a:r>
            <a:endParaRPr lang="en-US" sz="2800" b="0" strike="noStrike" spc="-1" dirty="0">
              <a:latin typeface="Colfax Light Regular"/>
            </a:endParaRPr>
          </a:p>
        </p:txBody>
      </p:sp>
      <p:sp>
        <p:nvSpPr>
          <p:cNvPr id="53" name="Shape 53"/>
          <p:cNvSpPr/>
          <p:nvPr/>
        </p:nvSpPr>
        <p:spPr>
          <a:xfrm flipH="1" flipV="1">
            <a:off x="4772798" y="3082872"/>
            <a:ext cx="45719" cy="9072909"/>
          </a:xfrm>
          <a:prstGeom prst="line">
            <a:avLst/>
          </a:prstGeom>
          <a:ln w="3175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4FC7F-CF8E-4F0C-BE09-219C17955036}"/>
              </a:ext>
            </a:extLst>
          </p:cNvPr>
          <p:cNvSpPr/>
          <p:nvPr/>
        </p:nvSpPr>
        <p:spPr>
          <a:xfrm>
            <a:off x="9516541" y="13122275"/>
            <a:ext cx="5771602" cy="376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9209442" y="13064629"/>
            <a:ext cx="538839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© Robosoft Technologies 1996-20</a:t>
            </a:r>
            <a:r>
              <a:rPr lang="en-US" dirty="0"/>
              <a:t>22</a:t>
            </a:r>
            <a:r>
              <a:rPr dirty="0"/>
              <a:t> - Limited Document</a:t>
            </a:r>
          </a:p>
        </p:txBody>
      </p:sp>
    </p:spTree>
    <p:extLst>
      <p:ext uri="{BB962C8B-B14F-4D97-AF65-F5344CB8AC3E}">
        <p14:creationId xmlns:p14="http://schemas.microsoft.com/office/powerpoint/2010/main" val="3447762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134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howroom">
    <a:dk1>
      <a:srgbClr val="535353"/>
    </a:dk1>
    <a:lt1>
      <a:srgbClr val="340053"/>
    </a:lt1>
    <a:dk2>
      <a:srgbClr val="5A5F5E"/>
    </a:dk2>
    <a:lt2>
      <a:srgbClr val="B4B4B4"/>
    </a:lt2>
    <a:accent1>
      <a:srgbClr val="78AAB3"/>
    </a:accent1>
    <a:accent2>
      <a:srgbClr val="9A9671"/>
    </a:accent2>
    <a:accent3>
      <a:srgbClr val="D9971A"/>
    </a:accent3>
    <a:accent4>
      <a:srgbClr val="D7620E"/>
    </a:accent4>
    <a:accent5>
      <a:srgbClr val="A61702"/>
    </a:accent5>
    <a:accent6>
      <a:srgbClr val="606B7E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Words>201</Words>
  <Application>Microsoft Office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Colfax Light Regular</vt:lpstr>
      <vt:lpstr>Colfax-Regular</vt:lpstr>
      <vt:lpstr>Gill Sans Light</vt:lpstr>
      <vt:lpstr>Helvetica Neue</vt:lpstr>
      <vt:lpstr>Showroom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Bharanya</dc:creator>
  <cp:lastModifiedBy>manikanta7013@gmail.com</cp:lastModifiedBy>
  <cp:revision>171</cp:revision>
  <dcterms:modified xsi:type="dcterms:W3CDTF">2023-01-30T15:35:24Z</dcterms:modified>
</cp:coreProperties>
</file>