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F8E"/>
    <a:srgbClr val="002A7E"/>
    <a:srgbClr val="501036"/>
    <a:srgbClr val="D78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01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F9764D7-0651-4551-80A7-EA18CE10E48E}" type="datetimeFigureOut">
              <a:rPr lang="en-IN" smtClean="0"/>
              <a:pPr/>
              <a:t>25-04-2016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57C9E62-3518-4759-A8EE-E8A646AF1F98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64D7-0651-4551-80A7-EA18CE10E48E}" type="datetimeFigureOut">
              <a:rPr lang="en-IN" smtClean="0"/>
              <a:pPr/>
              <a:t>25-04-2016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9E62-3518-4759-A8EE-E8A646AF1F98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64D7-0651-4551-80A7-EA18CE10E48E}" type="datetimeFigureOut">
              <a:rPr lang="en-IN" smtClean="0"/>
              <a:pPr/>
              <a:t>25-04-2016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9E62-3518-4759-A8EE-E8A646AF1F98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F9764D7-0651-4551-80A7-EA18CE10E48E}" type="datetimeFigureOut">
              <a:rPr lang="en-IN" smtClean="0"/>
              <a:pPr/>
              <a:t>25-04-2016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57C9E62-3518-4759-A8EE-E8A646AF1F9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F9764D7-0651-4551-80A7-EA18CE10E48E}" type="datetimeFigureOut">
              <a:rPr lang="en-IN" smtClean="0"/>
              <a:pPr/>
              <a:t>25-04-2016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57C9E62-3518-4759-A8EE-E8A646AF1F98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64D7-0651-4551-80A7-EA18CE10E48E}" type="datetimeFigureOut">
              <a:rPr lang="en-IN" smtClean="0"/>
              <a:pPr/>
              <a:t>25-04-2016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9E62-3518-4759-A8EE-E8A646AF1F9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64D7-0651-4551-80A7-EA18CE10E48E}" type="datetimeFigureOut">
              <a:rPr lang="en-IN" smtClean="0"/>
              <a:pPr/>
              <a:t>25-04-2016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9E62-3518-4759-A8EE-E8A646AF1F9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F9764D7-0651-4551-80A7-EA18CE10E48E}" type="datetimeFigureOut">
              <a:rPr lang="en-IN" smtClean="0"/>
              <a:pPr/>
              <a:t>25-04-2016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57C9E62-3518-4759-A8EE-E8A646AF1F9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64D7-0651-4551-80A7-EA18CE10E48E}" type="datetimeFigureOut">
              <a:rPr lang="en-IN" smtClean="0"/>
              <a:pPr/>
              <a:t>25-04-2016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9E62-3518-4759-A8EE-E8A646AF1F98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F9764D7-0651-4551-80A7-EA18CE10E48E}" type="datetimeFigureOut">
              <a:rPr lang="en-IN" smtClean="0"/>
              <a:pPr/>
              <a:t>25-04-2016</a:t>
            </a:fld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57C9E62-3518-4759-A8EE-E8A646AF1F9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F9764D7-0651-4551-80A7-EA18CE10E48E}" type="datetimeFigureOut">
              <a:rPr lang="en-IN" smtClean="0"/>
              <a:pPr/>
              <a:t>25-04-2016</a:t>
            </a:fld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57C9E62-3518-4759-A8EE-E8A646AF1F9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F9764D7-0651-4551-80A7-EA18CE10E48E}" type="datetimeFigureOut">
              <a:rPr lang="en-IN" smtClean="0"/>
              <a:pPr/>
              <a:t>25-04-2016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57C9E62-3518-4759-A8EE-E8A646AF1F98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2200" y="5157192"/>
            <a:ext cx="6172200" cy="1371600"/>
          </a:xfrm>
        </p:spPr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Sravan Appana(3)</a:t>
            </a:r>
          </a:p>
          <a:p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Architha Mukka(30)</a:t>
            </a:r>
          </a:p>
          <a:p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Vikesh Padarthi(39)</a:t>
            </a:r>
          </a:p>
          <a:p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Manikanta Maddula(24)</a:t>
            </a: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3590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501036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STRATEGY</a:t>
            </a:r>
            <a:r>
              <a:rPr lang="en-US" sz="48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501036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DESIGN PATTERN</a:t>
            </a:r>
            <a:endParaRPr lang="en-IN" sz="48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501036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92696"/>
            <a:ext cx="5880546" cy="4882818"/>
          </a:xfrm>
        </p:spPr>
      </p:pic>
    </p:spTree>
    <p:extLst>
      <p:ext uri="{BB962C8B-B14F-4D97-AF65-F5344CB8AC3E}">
        <p14:creationId xmlns:p14="http://schemas.microsoft.com/office/powerpoint/2010/main" val="1926414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404664"/>
            <a:ext cx="6444527" cy="5328592"/>
          </a:xfrm>
        </p:spPr>
      </p:pic>
    </p:spTree>
    <p:extLst>
      <p:ext uri="{BB962C8B-B14F-4D97-AF65-F5344CB8AC3E}">
        <p14:creationId xmlns:p14="http://schemas.microsoft.com/office/powerpoint/2010/main" val="223783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6244216" cy="5875878"/>
          </a:xfrm>
        </p:spPr>
      </p:pic>
    </p:spTree>
    <p:extLst>
      <p:ext uri="{BB962C8B-B14F-4D97-AF65-F5344CB8AC3E}">
        <p14:creationId xmlns:p14="http://schemas.microsoft.com/office/powerpoint/2010/main" val="395750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196752"/>
            <a:ext cx="8136904" cy="6408712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strategy pattern enables an algorithm’s behaviour to be selected at run time.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In the strategy pattern, behaviours are defined as separate interfaces and specific classes that implement these interfaces. This allows better decoupling between the behaviour and the class that uses the behaviour. 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Strategy pattern define a family of algorithms.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strategy pattern encapsulates using interfaces and make them interchangeable.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strategy pattern algorithm varies independently from clients that use it.</a:t>
            </a: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3648" y="332656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STRATEGY DESIGN PATTERN</a:t>
            </a:r>
            <a:endParaRPr lang="en-IN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7544" y="3356992"/>
            <a:ext cx="85324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classes and objects participating in this pattern are: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Strategy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-declares an interface common to all supported algorithms. Context uses this interface to call the algorithm defined by a Concrete Strategy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Concrete Strategy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-implements the algorithm using the Strategy interface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-is configured with a Concrete Strategy object maintains a reference to a Strategy object may define an interface that lets Strategy access its data.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/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260648"/>
            <a:ext cx="76328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CLASS DIAGRAM FOR STRATEGY DESIGN PATTERN</a:t>
            </a:r>
            <a:endParaRPr lang="en-IN" sz="23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764704"/>
            <a:ext cx="6552728" cy="25872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260648"/>
            <a:ext cx="7467600" cy="4873752"/>
          </a:xfrm>
        </p:spPr>
        <p:txBody>
          <a:bodyPr>
            <a:noAutofit/>
          </a:bodyPr>
          <a:lstStyle/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Strategy pattern reduces long list of conditionals.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Strategy avoids duplicate code.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Strategy pattern keep changing of classes by forcing other classes to change.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Strategy pattern can hide complicated/secret code from the user.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Hierarchies of Strategy classes can be used to define a family of algorithms or behaviours for contexts to reuse.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Strategy enables the clients to choose the required algorithm, without using a "switch" statement or a series of "if-else" statements.</a:t>
            </a:r>
          </a:p>
          <a:p>
            <a:r>
              <a:rPr lang="en-IN" dirty="0" smtClean="0"/>
              <a:t>Using encapsulation the algorithm separately, new algorithms complying with the same interface can be easily introduced.</a:t>
            </a:r>
          </a:p>
          <a:p>
            <a:pPr>
              <a:buNone/>
            </a:pPr>
            <a:endParaRPr lang="en-IN" dirty="0" smtClean="0"/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88640"/>
            <a:ext cx="6423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BENEFITS OF STRATEGY DESIGN PATTERN:</a:t>
            </a:r>
            <a:endParaRPr lang="en-IN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-571500"/>
            <a:ext cx="7467600" cy="1143000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DISADVANTAGES OF STRATEGY DESIGN PATTERN:</a:t>
            </a:r>
            <a:endParaRPr lang="en-IN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0"/>
            <a:ext cx="7467600" cy="5688632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Strategy pattern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 increases the number of objects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in an application.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client must understand how Strategies differ to be able to select the right strategy.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application configures the Context with the required Strategy object. Therefore, the application needs to create and maintain two objects in place of one.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Since, the Strategy object is created by the application in most cases; the Context has no control on lifetime of the Strategy object. However, the Context can make a local copy of the Strategy object. But, this increases the memory requirement and has performance impact.</a:t>
            </a: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CLASS DIAGRAM FOR STRATEGY DESIGN PATTERN           </a:t>
            </a:r>
            <a:b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OF AN ATM SYSTEM</a:t>
            </a:r>
            <a:endParaRPr lang="en-IN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fl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1362" y="1719023"/>
            <a:ext cx="8421276" cy="45902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STRATEGY DESIGN PATTERN</a:t>
            </a:r>
            <a:r>
              <a:rPr lang="en-I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400" cap="none" dirty="0">
              <a:ln w="10160">
                <a:solidFill>
                  <a:schemeClr val="accent1"/>
                </a:solidFill>
                <a:prstDash val="solid"/>
              </a:ln>
              <a:solidFill>
                <a:srgbClr val="501036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List of Java Classes 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Animal.java</a:t>
            </a:r>
          </a:p>
          <a:p>
            <a:r>
              <a:rPr lang="en-US" dirty="0" smtClean="0"/>
              <a:t>Dog.java</a:t>
            </a:r>
          </a:p>
          <a:p>
            <a:r>
              <a:rPr lang="en-US" dirty="0" smtClean="0"/>
              <a:t>Bird.java</a:t>
            </a:r>
          </a:p>
          <a:p>
            <a:r>
              <a:rPr lang="en-US" dirty="0" smtClean="0"/>
              <a:t>Flys.java</a:t>
            </a:r>
          </a:p>
          <a:p>
            <a:r>
              <a:rPr lang="en-US" dirty="0" smtClean="0"/>
              <a:t>AnimalPlay.java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16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2656"/>
            <a:ext cx="7166724" cy="6048672"/>
          </a:xfrm>
        </p:spPr>
      </p:pic>
    </p:spTree>
    <p:extLst>
      <p:ext uri="{BB962C8B-B14F-4D97-AF65-F5344CB8AC3E}">
        <p14:creationId xmlns:p14="http://schemas.microsoft.com/office/powerpoint/2010/main" val="358825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36" y="332656"/>
            <a:ext cx="6874530" cy="5441230"/>
          </a:xfrm>
        </p:spPr>
      </p:pic>
    </p:spTree>
    <p:extLst>
      <p:ext uri="{BB962C8B-B14F-4D97-AF65-F5344CB8AC3E}">
        <p14:creationId xmlns:p14="http://schemas.microsoft.com/office/powerpoint/2010/main" val="1137347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273</TotalTime>
  <Words>248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Century Schoolbook</vt:lpstr>
      <vt:lpstr>Times New Roman</vt:lpstr>
      <vt:lpstr>Wingdings</vt:lpstr>
      <vt:lpstr>Wingdings 2</vt:lpstr>
      <vt:lpstr>Oriel</vt:lpstr>
      <vt:lpstr>PowerPoint Presentation</vt:lpstr>
      <vt:lpstr>PowerPoint Presentation</vt:lpstr>
      <vt:lpstr>PowerPoint Presentation</vt:lpstr>
      <vt:lpstr>PowerPoint Presentation</vt:lpstr>
      <vt:lpstr>DISADVANTAGES OF STRATEGY DESIGN PATTERN:</vt:lpstr>
      <vt:lpstr>CLASS DIAGRAM FOR STRATEGY DESIGN PATTERN                                         OF AN ATM SYSTEM</vt:lpstr>
      <vt:lpstr>STRATEGY DESIGN PATTERN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Architha Mukka</dc:creator>
  <cp:lastModifiedBy>Manikanta</cp:lastModifiedBy>
  <cp:revision>29</cp:revision>
  <dcterms:created xsi:type="dcterms:W3CDTF">2016-04-17T22:56:14Z</dcterms:created>
  <dcterms:modified xsi:type="dcterms:W3CDTF">2016-04-26T01:26:29Z</dcterms:modified>
</cp:coreProperties>
</file>