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kiobraun.github.io/jblas/" TargetMode="External"/><Relationship Id="rId2" Type="http://schemas.openxmlformats.org/officeDocument/2006/relationships/hyperlink" Target="http://mallet.cs.umass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OpenDL</a:t>
            </a:r>
            <a:r>
              <a:rPr lang="en-US" altLang="zh-CN" sz="3600" dirty="0" smtClean="0"/>
              <a:t>-The deep learning training library based on Spark framework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GuoDing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deep leaning is a hot point in machine learning field recently. For project usage, how to do the DL training work is still under various attempts, especially for large scale data. I just do practice refer to Google’s </a:t>
            </a:r>
            <a:r>
              <a:rPr lang="en-US" altLang="zh-CN" dirty="0" err="1" smtClean="0"/>
              <a:t>DistBelief</a:t>
            </a:r>
            <a:r>
              <a:rPr lang="en-US" altLang="zh-CN" dirty="0" smtClean="0"/>
              <a:t>, </a:t>
            </a:r>
            <a:r>
              <a:rPr lang="en-US" altLang="zh-CN" dirty="0" smtClean="0"/>
              <a:t>based on </a:t>
            </a:r>
            <a:r>
              <a:rPr lang="en-US" altLang="zh-CN" dirty="0" smtClean="0"/>
              <a:t>Spark, </a:t>
            </a:r>
            <a:r>
              <a:rPr lang="en-US" altLang="zh-CN" dirty="0" smtClean="0"/>
              <a:t>a new </a:t>
            </a:r>
            <a:r>
              <a:rPr lang="en-US" altLang="zh-CN" dirty="0" smtClean="0"/>
              <a:t>lighting-fast cluster computing platform. 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Core </a:t>
            </a:r>
            <a:r>
              <a:rPr lang="en-US" altLang="zh-CN" dirty="0" smtClean="0"/>
              <a:t>idea</a:t>
            </a:r>
          </a:p>
          <a:p>
            <a:r>
              <a:rPr lang="en-US" altLang="zh-CN" dirty="0" smtClean="0"/>
              <a:t>My implementation</a:t>
            </a:r>
          </a:p>
          <a:p>
            <a:r>
              <a:rPr lang="en-US" altLang="zh-CN" dirty="0" smtClean="0"/>
              <a:t>Code </a:t>
            </a:r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Future plan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altLang="zh-CN" dirty="0" smtClean="0"/>
              <a:t>he Google </a:t>
            </a:r>
            <a:r>
              <a:rPr lang="en-US" altLang="zh-CN" dirty="0" smtClean="0"/>
              <a:t>scientist, </a:t>
            </a:r>
            <a:r>
              <a:rPr lang="en-US" altLang="zh-CN" dirty="0" smtClean="0"/>
              <a:t>Jeffrey Dean promotes one way to large scale data’s DL training with distributed platform, named </a:t>
            </a:r>
            <a:r>
              <a:rPr lang="en-US" altLang="zh-CN" dirty="0" err="1" smtClean="0"/>
              <a:t>DistBelief</a:t>
            </a:r>
            <a:r>
              <a:rPr lang="en-US" altLang="zh-CN" dirty="0" smtClean="0"/>
              <a:t> [1]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 key idea is model replica, each one takes the same current model parameters, but get the different data shards to train; then each model replica update the gradient to central parameter server.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draft picture from the paper: </a:t>
            </a:r>
          </a:p>
          <a:p>
            <a:endParaRPr lang="zh-CN" altLang="en-US" dirty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7" y="2214554"/>
            <a:ext cx="8003937" cy="47577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Google’s </a:t>
            </a:r>
            <a:r>
              <a:rPr lang="en-US" altLang="zh-CN" dirty="0" err="1" smtClean="0"/>
              <a:t>DistBelief</a:t>
            </a:r>
            <a:r>
              <a:rPr lang="en-US" altLang="zh-CN" dirty="0" smtClean="0"/>
              <a:t> includes two layer of distribution: one is the model replica distribution, the other is model inner network node’s distribution.</a:t>
            </a:r>
          </a:p>
          <a:p>
            <a:r>
              <a:rPr lang="en-US" altLang="zh-CN" dirty="0" smtClean="0"/>
              <a:t>The detail can refer to the paper[1], [2].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 </a:t>
            </a:r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The model can be trained with gradient descent algorithm,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, Logistic Regression(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Backpropagation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RBM, Convolution. </a:t>
            </a:r>
          </a:p>
          <a:p>
            <a:r>
              <a:rPr lang="en-US" altLang="zh-CN" dirty="0" smtClean="0"/>
              <a:t>The framework splits the train data into different data shards, each one will be trained by the model replica. </a:t>
            </a:r>
          </a:p>
          <a:p>
            <a:r>
              <a:rPr lang="en-US" altLang="zh-CN" dirty="0" smtClean="0"/>
              <a:t>After all model replica finish the current epoch train, the update gradient will be reduced to update totally; then each model replica will start the next epoch train with new parameter </a:t>
            </a:r>
            <a:r>
              <a:rPr lang="en-US" altLang="zh-CN" dirty="0" smtClean="0"/>
              <a:t>until </a:t>
            </a:r>
            <a:r>
              <a:rPr lang="en-US" altLang="zh-CN" dirty="0" smtClean="0"/>
              <a:t>convergence or get to some stop conditions.  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700" dirty="0" smtClean="0"/>
              <a:t>The model replica can train the data with different way based on gradient update; </a:t>
            </a:r>
            <a:r>
              <a:rPr lang="en-US" altLang="zh-CN" sz="2700" dirty="0" err="1" smtClean="0"/>
              <a:t>eg</a:t>
            </a:r>
            <a:r>
              <a:rPr lang="en-US" altLang="zh-CN" sz="2700" dirty="0" smtClean="0"/>
              <a:t>, mini-batch </a:t>
            </a:r>
            <a:r>
              <a:rPr lang="en-US" altLang="zh-CN" sz="2700" dirty="0" smtClean="0"/>
              <a:t>gradient descent, Conjugate </a:t>
            </a:r>
            <a:r>
              <a:rPr lang="en-US" altLang="zh-CN" sz="2700" dirty="0" smtClean="0"/>
              <a:t>gradient, or L-BFGS.(CG always win the best result).</a:t>
            </a:r>
          </a:p>
          <a:p>
            <a:r>
              <a:rPr lang="en-US" altLang="zh-CN" sz="2700" dirty="0" err="1" smtClean="0"/>
              <a:t>OpenDL</a:t>
            </a:r>
            <a:r>
              <a:rPr lang="en-US" altLang="zh-CN" sz="2700" dirty="0" smtClean="0"/>
              <a:t> only support model replica distribution with standalone mode with multiple thread or Spark cluster platform.</a:t>
            </a:r>
          </a:p>
          <a:p>
            <a:r>
              <a:rPr lang="en-US" altLang="zh-CN" sz="2700" dirty="0" smtClean="0"/>
              <a:t>Thanks to other open library, </a:t>
            </a:r>
            <a:r>
              <a:rPr lang="en-US" altLang="zh-CN" sz="2700" dirty="0" smtClean="0"/>
              <a:t>like with </a:t>
            </a:r>
            <a:r>
              <a:rPr lang="en-US" altLang="zh-CN" sz="2700" dirty="0" smtClean="0"/>
              <a:t>Mallet(</a:t>
            </a:r>
            <a:r>
              <a:rPr lang="en-US" sz="2700" dirty="0" smtClean="0">
                <a:hlinkClick r:id="rId2"/>
              </a:rPr>
              <a:t>http://mallet.cs.umass.edu/</a:t>
            </a:r>
            <a:r>
              <a:rPr lang="en-US" altLang="zh-CN" sz="2700" dirty="0" smtClean="0"/>
              <a:t>)  for CG, </a:t>
            </a:r>
            <a:r>
              <a:rPr lang="en-US" altLang="zh-CN" sz="2700" dirty="0" smtClean="0"/>
              <a:t>and </a:t>
            </a:r>
            <a:r>
              <a:rPr lang="en-US" altLang="zh-CN" sz="2700" dirty="0" err="1" smtClean="0"/>
              <a:t>Jblas</a:t>
            </a:r>
            <a:r>
              <a:rPr lang="en-US" altLang="zh-CN" sz="2700" dirty="0" smtClean="0"/>
              <a:t>(</a:t>
            </a:r>
            <a:r>
              <a:rPr lang="en-US" altLang="zh-CN" sz="2700" dirty="0" smtClean="0">
                <a:hlinkClick r:id="rId3"/>
              </a:rPr>
              <a:t>http</a:t>
            </a:r>
            <a:r>
              <a:rPr lang="en-US" altLang="zh-CN" sz="2700" dirty="0" smtClean="0">
                <a:hlinkClick r:id="rId3"/>
              </a:rPr>
              <a:t>://mikiobraun.github.io/jblas</a:t>
            </a:r>
            <a:r>
              <a:rPr lang="en-US" altLang="zh-CN" sz="2700" dirty="0" smtClean="0">
                <a:hlinkClick r:id="rId3"/>
              </a:rPr>
              <a:t>/</a:t>
            </a:r>
            <a:r>
              <a:rPr lang="en-US" altLang="zh-CN" sz="2700" dirty="0" smtClean="0"/>
              <a:t>) for fast matrix computing. </a:t>
            </a:r>
            <a:endParaRPr lang="zh-CN" altLang="en-US" sz="2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353</Words>
  <PresentationFormat>全屏显示(4:3)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OpenDL-The deep learning training library based on Spark framework</vt:lpstr>
      <vt:lpstr>Abstract</vt:lpstr>
      <vt:lpstr>Contents</vt:lpstr>
      <vt:lpstr>Core idea</vt:lpstr>
      <vt:lpstr>Core idea</vt:lpstr>
      <vt:lpstr>Core idea</vt:lpstr>
      <vt:lpstr>My implementation</vt:lpstr>
      <vt:lpstr>My implementation</vt:lpstr>
      <vt:lpstr>Code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OpenDL-The deep learning training library based on Spark framework</dc:title>
  <cp:lastModifiedBy>微软用户</cp:lastModifiedBy>
  <cp:revision>22</cp:revision>
  <dcterms:modified xsi:type="dcterms:W3CDTF">2013-09-26T16:33:51Z</dcterms:modified>
</cp:coreProperties>
</file>