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43891200" cy="38404800"/>
  <p:notesSz cx="6858000" cy="9144000"/>
  <p:defaultTextStyle>
    <a:defPPr>
      <a:defRPr lang="en-US"/>
    </a:defPPr>
    <a:lvl1pPr marL="0" algn="l" defTabSz="4702576" rtl="0" eaLnBrk="1" latinLnBrk="0" hangingPunct="1">
      <a:defRPr sz="9300" kern="1200">
        <a:solidFill>
          <a:schemeClr val="tx1"/>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062" autoAdjust="0"/>
    <p:restoredTop sz="94660"/>
  </p:normalViewPr>
  <p:slideViewPr>
    <p:cSldViewPr>
      <p:cViewPr>
        <p:scale>
          <a:sx n="25" d="100"/>
          <a:sy n="25" d="100"/>
        </p:scale>
        <p:origin x="-276" y="-78"/>
      </p:cViewPr>
      <p:guideLst>
        <p:guide orient="horz" pos="12096"/>
        <p:guide pos="138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55D563-903D-4EA1-8113-DDA6D24CFC91}" type="datetimeFigureOut">
              <a:rPr lang="en-US"/>
              <a:pPr/>
              <a:t>11/19/2016</a:t>
            </a:fld>
            <a:endParaRPr lang="en-US"/>
          </a:p>
        </p:txBody>
      </p:sp>
      <p:sp>
        <p:nvSpPr>
          <p:cNvPr id="4" name="Slide Image Placeholder 3"/>
          <p:cNvSpPr>
            <a:spLocks noGrp="1" noRot="1" noChangeAspect="1"/>
          </p:cNvSpPr>
          <p:nvPr>
            <p:ph type="sldImg" idx="2"/>
          </p:nvPr>
        </p:nvSpPr>
        <p:spPr>
          <a:xfrm>
            <a:off x="1665288" y="1143000"/>
            <a:ext cx="35274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2B9A34-7686-4839-B664-FD78C9358CA4}" type="slidenum">
              <a:rPr lang="en-US"/>
              <a:pPr/>
              <a:t>‹#›</a:t>
            </a:fld>
            <a:endParaRPr lang="en-US"/>
          </a:p>
        </p:txBody>
      </p:sp>
    </p:spTree>
    <p:extLst>
      <p:ext uri="{BB962C8B-B14F-4D97-AF65-F5344CB8AC3E}">
        <p14:creationId xmlns:p14="http://schemas.microsoft.com/office/powerpoint/2010/main" xmlns="" val="260027836"/>
      </p:ext>
    </p:extLst>
  </p:cSld>
  <p:clrMap bg1="lt1" tx1="dk1" bg2="lt2" tx2="dk2" accent1="accent1" accent2="accent2" accent3="accent3" accent4="accent4" accent5="accent5" accent6="accent6" hlink="hlink" folHlink="folHlink"/>
  <p:notesStyle>
    <a:lvl1pPr marL="0" algn="l" defTabSz="4702576" rtl="0" eaLnBrk="1" latinLnBrk="0" hangingPunct="1">
      <a:defRPr sz="6200" kern="1200">
        <a:solidFill>
          <a:schemeClr val="tx1"/>
        </a:solidFill>
        <a:latin typeface="+mn-lt"/>
        <a:ea typeface="+mn-ea"/>
        <a:cs typeface="+mn-cs"/>
      </a:defRPr>
    </a:lvl1pPr>
    <a:lvl2pPr marL="2351288" algn="l" defTabSz="4702576" rtl="0" eaLnBrk="1" latinLnBrk="0" hangingPunct="1">
      <a:defRPr sz="6200" kern="1200">
        <a:solidFill>
          <a:schemeClr val="tx1"/>
        </a:solidFill>
        <a:latin typeface="+mn-lt"/>
        <a:ea typeface="+mn-ea"/>
        <a:cs typeface="+mn-cs"/>
      </a:defRPr>
    </a:lvl2pPr>
    <a:lvl3pPr marL="4702576" algn="l" defTabSz="4702576" rtl="0" eaLnBrk="1" latinLnBrk="0" hangingPunct="1">
      <a:defRPr sz="6200" kern="1200">
        <a:solidFill>
          <a:schemeClr val="tx1"/>
        </a:solidFill>
        <a:latin typeface="+mn-lt"/>
        <a:ea typeface="+mn-ea"/>
        <a:cs typeface="+mn-cs"/>
      </a:defRPr>
    </a:lvl3pPr>
    <a:lvl4pPr marL="7053864" algn="l" defTabSz="4702576" rtl="0" eaLnBrk="1" latinLnBrk="0" hangingPunct="1">
      <a:defRPr sz="6200" kern="1200">
        <a:solidFill>
          <a:schemeClr val="tx1"/>
        </a:solidFill>
        <a:latin typeface="+mn-lt"/>
        <a:ea typeface="+mn-ea"/>
        <a:cs typeface="+mn-cs"/>
      </a:defRPr>
    </a:lvl4pPr>
    <a:lvl5pPr marL="9405153" algn="l" defTabSz="4702576" rtl="0" eaLnBrk="1" latinLnBrk="0" hangingPunct="1">
      <a:defRPr sz="6200" kern="1200">
        <a:solidFill>
          <a:schemeClr val="tx1"/>
        </a:solidFill>
        <a:latin typeface="+mn-lt"/>
        <a:ea typeface="+mn-ea"/>
        <a:cs typeface="+mn-cs"/>
      </a:defRPr>
    </a:lvl5pPr>
    <a:lvl6pPr marL="11756441" algn="l" defTabSz="4702576" rtl="0" eaLnBrk="1" latinLnBrk="0" hangingPunct="1">
      <a:defRPr sz="6200" kern="1200">
        <a:solidFill>
          <a:schemeClr val="tx1"/>
        </a:solidFill>
        <a:latin typeface="+mn-lt"/>
        <a:ea typeface="+mn-ea"/>
        <a:cs typeface="+mn-cs"/>
      </a:defRPr>
    </a:lvl6pPr>
    <a:lvl7pPr marL="14107729" algn="l" defTabSz="4702576" rtl="0" eaLnBrk="1" latinLnBrk="0" hangingPunct="1">
      <a:defRPr sz="6200" kern="1200">
        <a:solidFill>
          <a:schemeClr val="tx1"/>
        </a:solidFill>
        <a:latin typeface="+mn-lt"/>
        <a:ea typeface="+mn-ea"/>
        <a:cs typeface="+mn-cs"/>
      </a:defRPr>
    </a:lvl7pPr>
    <a:lvl8pPr marL="16459017" algn="l" defTabSz="4702576" rtl="0" eaLnBrk="1" latinLnBrk="0" hangingPunct="1">
      <a:defRPr sz="6200" kern="1200">
        <a:solidFill>
          <a:schemeClr val="tx1"/>
        </a:solidFill>
        <a:latin typeface="+mn-lt"/>
        <a:ea typeface="+mn-ea"/>
        <a:cs typeface="+mn-cs"/>
      </a:defRPr>
    </a:lvl8pPr>
    <a:lvl9pPr marL="18810305" algn="l" defTabSz="4702576" rtl="0" eaLnBrk="1" latinLnBrk="0" hangingPunct="1">
      <a:defRPr sz="6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65288" y="1143000"/>
            <a:ext cx="352742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2B9A34-7686-4839-B664-FD78C9358CA4}" type="slidenum">
              <a:rPr lang="en-US"/>
              <a:pPr/>
              <a:t>1</a:t>
            </a:fld>
            <a:endParaRPr lang="en-US"/>
          </a:p>
        </p:txBody>
      </p:sp>
    </p:spTree>
    <p:extLst>
      <p:ext uri="{BB962C8B-B14F-4D97-AF65-F5344CB8AC3E}">
        <p14:creationId xmlns:p14="http://schemas.microsoft.com/office/powerpoint/2010/main" xmlns="" val="4079081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1930383"/>
            <a:ext cx="37307520" cy="8232140"/>
          </a:xfrm>
        </p:spPr>
        <p:txBody>
          <a:bodyPr/>
          <a:lstStyle/>
          <a:p>
            <a:r>
              <a:rPr lang="en-US"/>
              <a:t>Click to edit Master title style</a:t>
            </a:r>
          </a:p>
        </p:txBody>
      </p:sp>
      <p:sp>
        <p:nvSpPr>
          <p:cNvPr id="3" name="Subtitle 2"/>
          <p:cNvSpPr>
            <a:spLocks noGrp="1"/>
          </p:cNvSpPr>
          <p:nvPr>
            <p:ph type="subTitle" idx="1"/>
          </p:nvPr>
        </p:nvSpPr>
        <p:spPr>
          <a:xfrm>
            <a:off x="6583680" y="21762720"/>
            <a:ext cx="30723840" cy="9814560"/>
          </a:xfrm>
        </p:spPr>
        <p:txBody>
          <a:bodyPr/>
          <a:lstStyle>
            <a:lvl1pPr marL="0" indent="0" algn="ctr">
              <a:buNone/>
              <a:defRPr>
                <a:solidFill>
                  <a:schemeClr val="tx1">
                    <a:tint val="75000"/>
                  </a:schemeClr>
                </a:solidFill>
              </a:defRPr>
            </a:lvl1pPr>
            <a:lvl2pPr marL="2351288" indent="0" algn="ctr">
              <a:buNone/>
              <a:defRPr>
                <a:solidFill>
                  <a:schemeClr val="tx1">
                    <a:tint val="75000"/>
                  </a:schemeClr>
                </a:solidFill>
              </a:defRPr>
            </a:lvl2pPr>
            <a:lvl3pPr marL="4702576" indent="0" algn="ctr">
              <a:buNone/>
              <a:defRPr>
                <a:solidFill>
                  <a:schemeClr val="tx1">
                    <a:tint val="75000"/>
                  </a:schemeClr>
                </a:solidFill>
              </a:defRPr>
            </a:lvl3pPr>
            <a:lvl4pPr marL="7053864" indent="0" algn="ctr">
              <a:buNone/>
              <a:defRPr>
                <a:solidFill>
                  <a:schemeClr val="tx1">
                    <a:tint val="75000"/>
                  </a:schemeClr>
                </a:solidFill>
              </a:defRPr>
            </a:lvl4pPr>
            <a:lvl5pPr marL="9405153" indent="0" algn="ctr">
              <a:buNone/>
              <a:defRPr>
                <a:solidFill>
                  <a:schemeClr val="tx1">
                    <a:tint val="75000"/>
                  </a:schemeClr>
                </a:solidFill>
              </a:defRPr>
            </a:lvl5pPr>
            <a:lvl6pPr marL="11756441" indent="0" algn="ctr">
              <a:buNone/>
              <a:defRPr>
                <a:solidFill>
                  <a:schemeClr val="tx1">
                    <a:tint val="75000"/>
                  </a:schemeClr>
                </a:solidFill>
              </a:defRPr>
            </a:lvl6pPr>
            <a:lvl7pPr marL="14107729" indent="0" algn="ctr">
              <a:buNone/>
              <a:defRPr>
                <a:solidFill>
                  <a:schemeClr val="tx1">
                    <a:tint val="75000"/>
                  </a:schemeClr>
                </a:solidFill>
              </a:defRPr>
            </a:lvl7pPr>
            <a:lvl8pPr marL="16459017" indent="0" algn="ctr">
              <a:buNone/>
              <a:defRPr>
                <a:solidFill>
                  <a:schemeClr val="tx1">
                    <a:tint val="75000"/>
                  </a:schemeClr>
                </a:solidFill>
              </a:defRPr>
            </a:lvl8pPr>
            <a:lvl9pPr marL="188103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ABAA880-7C1E-4F89-B151-88735EC0924A}" type="datetimeFigureOut">
              <a:rPr lang="en-US" smtClean="0"/>
              <a:pPr/>
              <a:t>11/19/2016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BD209-353D-475F-862D-3BC729988C7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BAA880-7C1E-4F89-B151-88735EC0924A}" type="datetimeFigureOut">
              <a:rPr lang="en-US" smtClean="0"/>
              <a:pPr/>
              <a:t>11/19/2016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BD209-353D-475F-862D-3BC729988C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537976"/>
            <a:ext cx="9875520" cy="3276854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537976"/>
            <a:ext cx="28895040" cy="327685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BAA880-7C1E-4F89-B151-88735EC0924A}" type="datetimeFigureOut">
              <a:rPr lang="en-US" smtClean="0"/>
              <a:pPr/>
              <a:t>11/19/2016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BD209-353D-475F-862D-3BC729988C7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041398" y="666750"/>
            <a:ext cx="32037869" cy="3333753"/>
          </a:xfrm>
        </p:spPr>
        <p:txBody>
          <a:bodyPr/>
          <a:lstStyle>
            <a:defPPr>
              <a:defRPr kern="1200" smtId="4294967295"/>
            </a:defPPr>
            <a:lvl1pPr marL="0" indent="0">
              <a:buNone/>
              <a:defRPr sz="13400"/>
            </a:lvl1pPr>
          </a:lstStyle>
          <a:p>
            <a:pPr algn="ctr"/>
            <a:r>
              <a:rPr lang="en-US" sz="6700" b="1" i="1" dirty="0">
                <a:solidFill>
                  <a:schemeClr val="bg1"/>
                </a:solidFill>
                <a:effectLst>
                  <a:outerShdw blurRad="38100" dist="38100" dir="2700000" algn="tl">
                    <a:srgbClr val="000000">
                      <a:alpha val="43137"/>
                    </a:srgbClr>
                  </a:outerShdw>
                </a:effectLst>
                <a:cs typeface="Arial" pitchFamily="34" charset="0"/>
              </a:rPr>
              <a:t>This is a Scientific Poster Template created by </a:t>
            </a:r>
            <a:r>
              <a:rPr lang="en-US" sz="6700" b="1" i="1" dirty="0" err="1">
                <a:solidFill>
                  <a:schemeClr val="bg1"/>
                </a:solidFill>
                <a:effectLst>
                  <a:outerShdw blurRad="38100" dist="38100" dir="2700000" algn="tl">
                    <a:srgbClr val="000000">
                      <a:alpha val="43137"/>
                    </a:srgbClr>
                  </a:outerShdw>
                </a:effectLst>
                <a:cs typeface="Arial" pitchFamily="34" charset="0"/>
              </a:rPr>
              <a:t>Graphicsland</a:t>
            </a:r>
            <a:r>
              <a:rPr lang="en-US" sz="6700" b="1" i="1" dirty="0">
                <a:solidFill>
                  <a:schemeClr val="bg1"/>
                </a:solidFill>
                <a:effectLst>
                  <a:outerShdw blurRad="38100" dist="38100" dir="2700000" algn="tl">
                    <a:srgbClr val="000000">
                      <a:alpha val="43137"/>
                    </a:srgbClr>
                  </a:outerShdw>
                </a:effectLst>
                <a:cs typeface="Arial" pitchFamily="34" charset="0"/>
              </a:rPr>
              <a:t> &amp; MakeSigns.com </a:t>
            </a:r>
            <a:br>
              <a:rPr lang="en-US" sz="6700" b="1" i="1" dirty="0">
                <a:solidFill>
                  <a:schemeClr val="bg1"/>
                </a:solidFill>
                <a:effectLst>
                  <a:outerShdw blurRad="38100" dist="38100" dir="2700000" algn="tl">
                    <a:srgbClr val="000000">
                      <a:alpha val="43137"/>
                    </a:srgbClr>
                  </a:outerShdw>
                </a:effectLst>
                <a:cs typeface="Arial" pitchFamily="34" charset="0"/>
              </a:rPr>
            </a:br>
            <a:r>
              <a:rPr lang="en-US" sz="6700" b="1" i="1" dirty="0">
                <a:solidFill>
                  <a:schemeClr val="bg1"/>
                </a:solidFill>
                <a:effectLst>
                  <a:outerShdw blurRad="38100" dist="38100" dir="2700000" algn="tl">
                    <a:srgbClr val="000000">
                      <a:alpha val="43137"/>
                    </a:srgbClr>
                  </a:outerShdw>
                </a:effectLst>
                <a:cs typeface="Arial" pitchFamily="34" charset="0"/>
              </a:rPr>
              <a:t>Your poster title would go on these lines</a:t>
            </a:r>
          </a:p>
        </p:txBody>
      </p:sp>
      <p:sp>
        <p:nvSpPr>
          <p:cNvPr id="12" name="Text Placeholder 11"/>
          <p:cNvSpPr>
            <a:spLocks noGrp="1"/>
          </p:cNvSpPr>
          <p:nvPr>
            <p:ph type="body" sz="quarter" idx="11" hasCustomPrompt="1"/>
          </p:nvPr>
        </p:nvSpPr>
        <p:spPr>
          <a:xfrm>
            <a:off x="1041398" y="4533900"/>
            <a:ext cx="32037869" cy="2133600"/>
          </a:xfrm>
        </p:spPr>
        <p:txBody>
          <a:bodyPr/>
          <a:lstStyle>
            <a:defPPr>
              <a:defRPr kern="1200" smtId="4294967295"/>
            </a:defPPr>
            <a:lvl1pPr marL="0" indent="0">
              <a:buNone/>
              <a:defRPr sz="13400"/>
            </a:lvl1pPr>
          </a:lstStyle>
          <a:p>
            <a:pPr algn="ctr"/>
            <a:r>
              <a:rPr lang="en-US" sz="4600" dirty="0">
                <a:solidFill>
                  <a:schemeClr val="bg1"/>
                </a:solidFill>
                <a:cs typeface="Arial" pitchFamily="34" charset="0"/>
              </a:rPr>
              <a:t>Author Name, RN</a:t>
            </a:r>
            <a:r>
              <a:rPr lang="en-US" sz="4600" baseline="30000" dirty="0">
                <a:solidFill>
                  <a:schemeClr val="bg1"/>
                </a:solidFill>
                <a:cs typeface="Arial" pitchFamily="34" charset="0"/>
              </a:rPr>
              <a:t>1</a:t>
            </a:r>
            <a:r>
              <a:rPr lang="en-US" sz="4600" dirty="0">
                <a:solidFill>
                  <a:schemeClr val="bg1"/>
                </a:solidFill>
                <a:cs typeface="Arial" pitchFamily="34" charset="0"/>
              </a:rPr>
              <a:t>; Author Name, Ph.D</a:t>
            </a:r>
            <a:r>
              <a:rPr lang="en-US" sz="4600" baseline="30000" dirty="0">
                <a:solidFill>
                  <a:schemeClr val="bg1"/>
                </a:solidFill>
                <a:cs typeface="Arial" pitchFamily="34" charset="0"/>
              </a:rPr>
              <a:t>2</a:t>
            </a:r>
            <a:r>
              <a:rPr lang="en-US" sz="4600" dirty="0">
                <a:solidFill>
                  <a:schemeClr val="bg1"/>
                </a:solidFill>
                <a:cs typeface="Arial" pitchFamily="34" charset="0"/>
              </a:rPr>
              <a:t>, Author Name, RN</a:t>
            </a:r>
            <a:r>
              <a:rPr lang="en-US" sz="4600" baseline="30000" dirty="0">
                <a:solidFill>
                  <a:schemeClr val="bg1"/>
                </a:solidFill>
                <a:cs typeface="Arial" pitchFamily="34" charset="0"/>
              </a:rPr>
              <a:t>2,3</a:t>
            </a:r>
            <a:r>
              <a:rPr lang="en-US" sz="4600" dirty="0">
                <a:solidFill>
                  <a:schemeClr val="bg1"/>
                </a:solidFill>
                <a:cs typeface="Arial" pitchFamily="34" charset="0"/>
              </a:rPr>
              <a:t>; Author Name, Ph.D</a:t>
            </a:r>
            <a:r>
              <a:rPr lang="en-US" sz="4600" baseline="30000" dirty="0">
                <a:solidFill>
                  <a:schemeClr val="bg1"/>
                </a:solidFill>
                <a:cs typeface="Arial" pitchFamily="34" charset="0"/>
              </a:rPr>
              <a:t>1,4</a:t>
            </a:r>
            <a:r>
              <a:rPr lang="en-US" sz="4600" dirty="0">
                <a:solidFill>
                  <a:schemeClr val="bg1"/>
                </a:solidFill>
                <a:cs typeface="Arial" pitchFamily="34" charset="0"/>
              </a:rPr>
              <a:t> </a:t>
            </a:r>
            <a:br>
              <a:rPr lang="en-US" sz="4600" dirty="0">
                <a:solidFill>
                  <a:schemeClr val="bg1"/>
                </a:solidFill>
                <a:cs typeface="Arial" pitchFamily="34" charset="0"/>
              </a:rPr>
            </a:br>
            <a:r>
              <a:rPr lang="en-US" sz="4600" baseline="30000" dirty="0">
                <a:solidFill>
                  <a:schemeClr val="bg1"/>
                </a:solidFill>
                <a:cs typeface="Arial" pitchFamily="34" charset="0"/>
              </a:rPr>
              <a:t>1</a:t>
            </a:r>
            <a:r>
              <a:rPr lang="en-US" sz="4600" dirty="0">
                <a:solidFill>
                  <a:schemeClr val="bg1"/>
                </a:solidFill>
                <a:cs typeface="Arial" pitchFamily="34" charset="0"/>
              </a:rPr>
              <a:t>Name of University, City, State; </a:t>
            </a:r>
            <a:r>
              <a:rPr lang="en-US" sz="4600" baseline="30000" dirty="0">
                <a:solidFill>
                  <a:schemeClr val="bg1"/>
                </a:solidFill>
                <a:cs typeface="Arial" pitchFamily="34" charset="0"/>
              </a:rPr>
              <a:t>2</a:t>
            </a:r>
            <a:r>
              <a:rPr lang="en-US" sz="4600" dirty="0">
                <a:solidFill>
                  <a:schemeClr val="bg1"/>
                </a:solidFill>
                <a:cs typeface="Arial" pitchFamily="34" charset="0"/>
              </a:rPr>
              <a:t>Name of University, City, State; </a:t>
            </a:r>
            <a:r>
              <a:rPr lang="en-US" sz="4600" baseline="30000" dirty="0">
                <a:solidFill>
                  <a:schemeClr val="bg1"/>
                </a:solidFill>
                <a:cs typeface="Arial" pitchFamily="34" charset="0"/>
              </a:rPr>
              <a:t>3</a:t>
            </a:r>
            <a:r>
              <a:rPr lang="en-US" sz="4600" dirty="0">
                <a:solidFill>
                  <a:schemeClr val="bg1"/>
                </a:solidFill>
                <a:cs typeface="Arial" pitchFamily="34" charset="0"/>
              </a:rPr>
              <a:t>Name of University, City, State; </a:t>
            </a:r>
            <a:r>
              <a:rPr lang="en-US" sz="4600" baseline="30000" dirty="0">
                <a:solidFill>
                  <a:schemeClr val="bg1"/>
                </a:solidFill>
                <a:cs typeface="Arial" pitchFamily="34" charset="0"/>
              </a:rPr>
              <a:t>4</a:t>
            </a:r>
            <a:r>
              <a:rPr lang="en-US" sz="4600" dirty="0">
                <a:solidFill>
                  <a:schemeClr val="bg1"/>
                </a:solidFill>
                <a:cs typeface="Arial" pitchFamily="34" charset="0"/>
              </a:rPr>
              <a:t>Name of University, City, State; </a:t>
            </a:r>
          </a:p>
        </p:txBody>
      </p:sp>
    </p:spTree>
    <p:extLst>
      <p:ext uri="{BB962C8B-B14F-4D97-AF65-F5344CB8AC3E}">
        <p14:creationId xmlns:p14="http://schemas.microsoft.com/office/powerpoint/2010/main" xmlns="" val="8042008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BAA880-7C1E-4F89-B151-88735EC0924A}" type="datetimeFigureOut">
              <a:rPr lang="en-US" smtClean="0"/>
              <a:pPr/>
              <a:t>11/19/2016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BD209-353D-475F-862D-3BC729988C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4678643"/>
            <a:ext cx="37307520" cy="7627620"/>
          </a:xfrm>
        </p:spPr>
        <p:txBody>
          <a:bodyPr anchor="t"/>
          <a:lstStyle>
            <a:lvl1pPr algn="l">
              <a:defRPr sz="20600" b="1" cap="all"/>
            </a:lvl1pPr>
          </a:lstStyle>
          <a:p>
            <a:r>
              <a:rPr lang="en-US"/>
              <a:t>Click to edit Master title style</a:t>
            </a:r>
          </a:p>
        </p:txBody>
      </p:sp>
      <p:sp>
        <p:nvSpPr>
          <p:cNvPr id="3" name="Text Placeholder 2"/>
          <p:cNvSpPr>
            <a:spLocks noGrp="1"/>
          </p:cNvSpPr>
          <p:nvPr>
            <p:ph type="body" idx="1"/>
          </p:nvPr>
        </p:nvSpPr>
        <p:spPr>
          <a:xfrm>
            <a:off x="3467102" y="16277596"/>
            <a:ext cx="37307520" cy="8401047"/>
          </a:xfrm>
        </p:spPr>
        <p:txBody>
          <a:bodyPr anchor="b"/>
          <a:lstStyle>
            <a:lvl1pPr marL="0" indent="0">
              <a:buNone/>
              <a:defRPr sz="10300">
                <a:solidFill>
                  <a:schemeClr val="tx1">
                    <a:tint val="75000"/>
                  </a:schemeClr>
                </a:solidFill>
              </a:defRPr>
            </a:lvl1pPr>
            <a:lvl2pPr marL="2351288" indent="0">
              <a:buNone/>
              <a:defRPr sz="9300">
                <a:solidFill>
                  <a:schemeClr val="tx1">
                    <a:tint val="75000"/>
                  </a:schemeClr>
                </a:solidFill>
              </a:defRPr>
            </a:lvl2pPr>
            <a:lvl3pPr marL="4702576" indent="0">
              <a:buNone/>
              <a:defRPr sz="8200">
                <a:solidFill>
                  <a:schemeClr val="tx1">
                    <a:tint val="75000"/>
                  </a:schemeClr>
                </a:solidFill>
              </a:defRPr>
            </a:lvl3pPr>
            <a:lvl4pPr marL="7053864" indent="0">
              <a:buNone/>
              <a:defRPr sz="7200">
                <a:solidFill>
                  <a:schemeClr val="tx1">
                    <a:tint val="75000"/>
                  </a:schemeClr>
                </a:solidFill>
              </a:defRPr>
            </a:lvl4pPr>
            <a:lvl5pPr marL="9405153" indent="0">
              <a:buNone/>
              <a:defRPr sz="7200">
                <a:solidFill>
                  <a:schemeClr val="tx1">
                    <a:tint val="75000"/>
                  </a:schemeClr>
                </a:solidFill>
              </a:defRPr>
            </a:lvl5pPr>
            <a:lvl6pPr marL="11756441" indent="0">
              <a:buNone/>
              <a:defRPr sz="7200">
                <a:solidFill>
                  <a:schemeClr val="tx1">
                    <a:tint val="75000"/>
                  </a:schemeClr>
                </a:solidFill>
              </a:defRPr>
            </a:lvl6pPr>
            <a:lvl7pPr marL="14107729" indent="0">
              <a:buNone/>
              <a:defRPr sz="7200">
                <a:solidFill>
                  <a:schemeClr val="tx1">
                    <a:tint val="75000"/>
                  </a:schemeClr>
                </a:solidFill>
              </a:defRPr>
            </a:lvl7pPr>
            <a:lvl8pPr marL="16459017" indent="0">
              <a:buNone/>
              <a:defRPr sz="7200">
                <a:solidFill>
                  <a:schemeClr val="tx1">
                    <a:tint val="75000"/>
                  </a:schemeClr>
                </a:solidFill>
              </a:defRPr>
            </a:lvl8pPr>
            <a:lvl9pPr marL="18810305" indent="0">
              <a:buNone/>
              <a:defRPr sz="7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AA880-7C1E-4F89-B151-88735EC0924A}" type="datetimeFigureOut">
              <a:rPr lang="en-US" smtClean="0"/>
              <a:pPr/>
              <a:t>11/19/2016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BD209-353D-475F-862D-3BC729988C7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8961123"/>
            <a:ext cx="19385280" cy="25345393"/>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8961123"/>
            <a:ext cx="19385280" cy="25345393"/>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BAA880-7C1E-4F89-B151-88735EC0924A}" type="datetimeFigureOut">
              <a:rPr lang="en-US" smtClean="0"/>
              <a:pPr/>
              <a:t>11/19/2016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4BD209-353D-475F-862D-3BC729988C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8596633"/>
            <a:ext cx="19392902" cy="3582667"/>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a:t>Click to edit Master text styles</a:t>
            </a:r>
          </a:p>
        </p:txBody>
      </p:sp>
      <p:sp>
        <p:nvSpPr>
          <p:cNvPr id="4" name="Content Placeholder 3"/>
          <p:cNvSpPr>
            <a:spLocks noGrp="1"/>
          </p:cNvSpPr>
          <p:nvPr>
            <p:ph sz="half" idx="2"/>
          </p:nvPr>
        </p:nvSpPr>
        <p:spPr>
          <a:xfrm>
            <a:off x="2194560" y="12179300"/>
            <a:ext cx="19392902" cy="22127213"/>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8596633"/>
            <a:ext cx="19400520" cy="3582667"/>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a:t>Click to edit Master text styles</a:t>
            </a:r>
          </a:p>
        </p:txBody>
      </p:sp>
      <p:sp>
        <p:nvSpPr>
          <p:cNvPr id="6" name="Content Placeholder 5"/>
          <p:cNvSpPr>
            <a:spLocks noGrp="1"/>
          </p:cNvSpPr>
          <p:nvPr>
            <p:ph sz="quarter" idx="4"/>
          </p:nvPr>
        </p:nvSpPr>
        <p:spPr>
          <a:xfrm>
            <a:off x="22296122" y="12179300"/>
            <a:ext cx="19400520" cy="22127213"/>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BAA880-7C1E-4F89-B151-88735EC0924A}" type="datetimeFigureOut">
              <a:rPr lang="en-US" smtClean="0"/>
              <a:pPr/>
              <a:t>11/19/2016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4BD209-353D-475F-862D-3BC729988C7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BAA880-7C1E-4F89-B151-88735EC0924A}" type="datetimeFigureOut">
              <a:rPr lang="en-US" smtClean="0"/>
              <a:pPr/>
              <a:t>11/19/2016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4BD209-353D-475F-862D-3BC729988C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AA880-7C1E-4F89-B151-88735EC0924A}" type="datetimeFigureOut">
              <a:rPr lang="en-US" smtClean="0"/>
              <a:pPr/>
              <a:t>11/19/2016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4BD209-353D-475F-862D-3BC729988C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529080"/>
            <a:ext cx="14439902" cy="6507480"/>
          </a:xfrm>
        </p:spPr>
        <p:txBody>
          <a:bodyPr anchor="b"/>
          <a:lstStyle>
            <a:lvl1pPr algn="l">
              <a:defRPr sz="10300" b="1"/>
            </a:lvl1pPr>
          </a:lstStyle>
          <a:p>
            <a:r>
              <a:rPr lang="en-US"/>
              <a:t>Click to edit Master title style</a:t>
            </a:r>
          </a:p>
        </p:txBody>
      </p:sp>
      <p:sp>
        <p:nvSpPr>
          <p:cNvPr id="3" name="Content Placeholder 2"/>
          <p:cNvSpPr>
            <a:spLocks noGrp="1"/>
          </p:cNvSpPr>
          <p:nvPr>
            <p:ph idx="1"/>
          </p:nvPr>
        </p:nvSpPr>
        <p:spPr>
          <a:xfrm>
            <a:off x="17160240" y="1529083"/>
            <a:ext cx="24536400" cy="32777433"/>
          </a:xfrm>
        </p:spPr>
        <p:txBody>
          <a:bodyPr/>
          <a:lstStyle>
            <a:lvl1pPr>
              <a:defRPr sz="16500"/>
            </a:lvl1pPr>
            <a:lvl2pPr>
              <a:defRPr sz="14400"/>
            </a:lvl2pPr>
            <a:lvl3pPr>
              <a:defRPr sz="12300"/>
            </a:lvl3pPr>
            <a:lvl4pPr>
              <a:defRPr sz="10300"/>
            </a:lvl4pPr>
            <a:lvl5pPr>
              <a:defRPr sz="10300"/>
            </a:lvl5pPr>
            <a:lvl6pPr>
              <a:defRPr sz="10300"/>
            </a:lvl6pPr>
            <a:lvl7pPr>
              <a:defRPr sz="10300"/>
            </a:lvl7pPr>
            <a:lvl8pPr>
              <a:defRPr sz="10300"/>
            </a:lvl8pPr>
            <a:lvl9pPr>
              <a:defRPr sz="10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8036563"/>
            <a:ext cx="14439902" cy="26269953"/>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a:t>Click to edit Master text styles</a:t>
            </a:r>
          </a:p>
        </p:txBody>
      </p:sp>
      <p:sp>
        <p:nvSpPr>
          <p:cNvPr id="5" name="Date Placeholder 4"/>
          <p:cNvSpPr>
            <a:spLocks noGrp="1"/>
          </p:cNvSpPr>
          <p:nvPr>
            <p:ph type="dt" sz="half" idx="10"/>
          </p:nvPr>
        </p:nvSpPr>
        <p:spPr/>
        <p:txBody>
          <a:bodyPr/>
          <a:lstStyle/>
          <a:p>
            <a:fld id="{FABAA880-7C1E-4F89-B151-88735EC0924A}" type="datetimeFigureOut">
              <a:rPr lang="en-US" smtClean="0"/>
              <a:pPr/>
              <a:t>11/19/2016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4BD209-353D-475F-862D-3BC729988C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6883360"/>
            <a:ext cx="26334720" cy="3173733"/>
          </a:xfrm>
        </p:spPr>
        <p:txBody>
          <a:bodyPr anchor="b"/>
          <a:lstStyle>
            <a:lvl1pPr algn="l">
              <a:defRPr sz="10300" b="1"/>
            </a:lvl1pPr>
          </a:lstStyle>
          <a:p>
            <a:r>
              <a:rPr lang="en-US"/>
              <a:t>Click to edit Master title style</a:t>
            </a:r>
          </a:p>
        </p:txBody>
      </p:sp>
      <p:sp>
        <p:nvSpPr>
          <p:cNvPr id="3" name="Picture Placeholder 2"/>
          <p:cNvSpPr>
            <a:spLocks noGrp="1"/>
          </p:cNvSpPr>
          <p:nvPr>
            <p:ph type="pic" idx="1"/>
          </p:nvPr>
        </p:nvSpPr>
        <p:spPr>
          <a:xfrm>
            <a:off x="8602982" y="3431540"/>
            <a:ext cx="26334720" cy="23042880"/>
          </a:xfrm>
        </p:spPr>
        <p:txBody>
          <a:bodyPr/>
          <a:lstStyle>
            <a:lvl1pPr marL="0" indent="0">
              <a:buNone/>
              <a:defRPr sz="16500"/>
            </a:lvl1pPr>
            <a:lvl2pPr marL="2351288" indent="0">
              <a:buNone/>
              <a:defRPr sz="14400"/>
            </a:lvl2pPr>
            <a:lvl3pPr marL="4702576" indent="0">
              <a:buNone/>
              <a:defRPr sz="12300"/>
            </a:lvl3pPr>
            <a:lvl4pPr marL="7053864" indent="0">
              <a:buNone/>
              <a:defRPr sz="10300"/>
            </a:lvl4pPr>
            <a:lvl5pPr marL="9405153" indent="0">
              <a:buNone/>
              <a:defRPr sz="10300"/>
            </a:lvl5pPr>
            <a:lvl6pPr marL="11756441" indent="0">
              <a:buNone/>
              <a:defRPr sz="10300"/>
            </a:lvl6pPr>
            <a:lvl7pPr marL="14107729" indent="0">
              <a:buNone/>
              <a:defRPr sz="10300"/>
            </a:lvl7pPr>
            <a:lvl8pPr marL="16459017" indent="0">
              <a:buNone/>
              <a:defRPr sz="10300"/>
            </a:lvl8pPr>
            <a:lvl9pPr marL="18810305" indent="0">
              <a:buNone/>
              <a:defRPr sz="10300"/>
            </a:lvl9pPr>
          </a:lstStyle>
          <a:p>
            <a:endParaRPr lang="en-US"/>
          </a:p>
        </p:txBody>
      </p:sp>
      <p:sp>
        <p:nvSpPr>
          <p:cNvPr id="4" name="Text Placeholder 3"/>
          <p:cNvSpPr>
            <a:spLocks noGrp="1"/>
          </p:cNvSpPr>
          <p:nvPr>
            <p:ph type="body" sz="half" idx="2"/>
          </p:nvPr>
        </p:nvSpPr>
        <p:spPr>
          <a:xfrm>
            <a:off x="8602982" y="30057093"/>
            <a:ext cx="26334720" cy="4507227"/>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a:t>Click to edit Master text styles</a:t>
            </a:r>
          </a:p>
        </p:txBody>
      </p:sp>
      <p:sp>
        <p:nvSpPr>
          <p:cNvPr id="5" name="Date Placeholder 4"/>
          <p:cNvSpPr>
            <a:spLocks noGrp="1"/>
          </p:cNvSpPr>
          <p:nvPr>
            <p:ph type="dt" sz="half" idx="10"/>
          </p:nvPr>
        </p:nvSpPr>
        <p:spPr/>
        <p:txBody>
          <a:bodyPr/>
          <a:lstStyle/>
          <a:p>
            <a:fld id="{FABAA880-7C1E-4F89-B151-88735EC0924A}" type="datetimeFigureOut">
              <a:rPr lang="en-US" smtClean="0"/>
              <a:pPr/>
              <a:t>11/19/2016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4BD209-353D-475F-862D-3BC729988C7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537973"/>
            <a:ext cx="39502080" cy="6400800"/>
          </a:xfrm>
          <a:prstGeom prst="rect">
            <a:avLst/>
          </a:prstGeom>
        </p:spPr>
        <p:txBody>
          <a:bodyPr vert="horz" lIns="470258" tIns="235129" rIns="470258" bIns="235129" rtlCol="0" anchor="ctr">
            <a:normAutofit/>
          </a:bodyPr>
          <a:lstStyle/>
          <a:p>
            <a:r>
              <a:rPr lang="en-US"/>
              <a:t>Click to edit Master title style</a:t>
            </a:r>
          </a:p>
        </p:txBody>
      </p:sp>
      <p:sp>
        <p:nvSpPr>
          <p:cNvPr id="3" name="Text Placeholder 2"/>
          <p:cNvSpPr>
            <a:spLocks noGrp="1"/>
          </p:cNvSpPr>
          <p:nvPr>
            <p:ph type="body" idx="1"/>
          </p:nvPr>
        </p:nvSpPr>
        <p:spPr>
          <a:xfrm>
            <a:off x="2194560" y="8961123"/>
            <a:ext cx="39502080" cy="25345393"/>
          </a:xfrm>
          <a:prstGeom prst="rect">
            <a:avLst/>
          </a:prstGeom>
        </p:spPr>
        <p:txBody>
          <a:bodyPr vert="horz" lIns="470258" tIns="235129" rIns="470258" bIns="23512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5595563"/>
            <a:ext cx="10241280" cy="2044700"/>
          </a:xfrm>
          <a:prstGeom prst="rect">
            <a:avLst/>
          </a:prstGeom>
        </p:spPr>
        <p:txBody>
          <a:bodyPr vert="horz" lIns="470258" tIns="235129" rIns="470258" bIns="235129" rtlCol="0" anchor="ctr"/>
          <a:lstStyle>
            <a:lvl1pPr algn="l">
              <a:defRPr sz="6200">
                <a:solidFill>
                  <a:schemeClr val="tx1">
                    <a:tint val="75000"/>
                  </a:schemeClr>
                </a:solidFill>
              </a:defRPr>
            </a:lvl1pPr>
          </a:lstStyle>
          <a:p>
            <a:fld id="{FABAA880-7C1E-4F89-B151-88735EC0924A}" type="datetimeFigureOut">
              <a:rPr lang="en-US" smtClean="0"/>
              <a:pPr/>
              <a:t>11/19/2016</a:t>
            </a:fld>
            <a:endParaRPr lang="en-US"/>
          </a:p>
        </p:txBody>
      </p:sp>
      <p:sp>
        <p:nvSpPr>
          <p:cNvPr id="5" name="Footer Placeholder 4"/>
          <p:cNvSpPr>
            <a:spLocks noGrp="1"/>
          </p:cNvSpPr>
          <p:nvPr>
            <p:ph type="ftr" sz="quarter" idx="3"/>
          </p:nvPr>
        </p:nvSpPr>
        <p:spPr>
          <a:xfrm>
            <a:off x="14996160" y="35595563"/>
            <a:ext cx="13898880" cy="2044700"/>
          </a:xfrm>
          <a:prstGeom prst="rect">
            <a:avLst/>
          </a:prstGeom>
        </p:spPr>
        <p:txBody>
          <a:bodyPr vert="horz" lIns="470258" tIns="235129" rIns="470258" bIns="235129" rtlCol="0" anchor="ctr"/>
          <a:lstStyle>
            <a:lvl1pPr algn="ctr">
              <a:defRPr sz="6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5595563"/>
            <a:ext cx="10241280" cy="2044700"/>
          </a:xfrm>
          <a:prstGeom prst="rect">
            <a:avLst/>
          </a:prstGeom>
        </p:spPr>
        <p:txBody>
          <a:bodyPr vert="horz" lIns="470258" tIns="235129" rIns="470258" bIns="235129" rtlCol="0" anchor="ctr"/>
          <a:lstStyle>
            <a:lvl1pPr algn="r">
              <a:defRPr sz="6200">
                <a:solidFill>
                  <a:schemeClr val="tx1">
                    <a:tint val="75000"/>
                  </a:schemeClr>
                </a:solidFill>
              </a:defRPr>
            </a:lvl1pPr>
          </a:lstStyle>
          <a:p>
            <a:fld id="{FF4BD209-353D-475F-862D-3BC729988C7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702576" rtl="0" eaLnBrk="1" latinLnBrk="0" hangingPunct="1">
        <a:spcBef>
          <a:spcPct val="0"/>
        </a:spcBef>
        <a:buNone/>
        <a:defRPr sz="22600" kern="1200">
          <a:solidFill>
            <a:schemeClr val="tx1"/>
          </a:solidFill>
          <a:latin typeface="+mj-lt"/>
          <a:ea typeface="+mj-ea"/>
          <a:cs typeface="+mj-cs"/>
        </a:defRPr>
      </a:lvl1pPr>
    </p:titleStyle>
    <p:bodyStyle>
      <a:lvl1pPr marL="1763466" indent="-1763466" algn="l" defTabSz="4702576" rtl="0" eaLnBrk="1" latinLnBrk="0" hangingPunct="1">
        <a:spcBef>
          <a:spcPct val="20000"/>
        </a:spcBef>
        <a:buFont typeface="Arial" pitchFamily="34" charset="0"/>
        <a:buChar char="•"/>
        <a:defRPr sz="16500" kern="1200">
          <a:solidFill>
            <a:schemeClr val="tx1"/>
          </a:solidFill>
          <a:latin typeface="+mn-lt"/>
          <a:ea typeface="+mn-ea"/>
          <a:cs typeface="+mn-cs"/>
        </a:defRPr>
      </a:lvl1pPr>
      <a:lvl2pPr marL="3820843" indent="-1469555" algn="l" defTabSz="4702576" rtl="0" eaLnBrk="1" latinLnBrk="0" hangingPunct="1">
        <a:spcBef>
          <a:spcPct val="20000"/>
        </a:spcBef>
        <a:buFont typeface="Arial" pitchFamily="34" charset="0"/>
        <a:buChar char="–"/>
        <a:defRPr sz="14400" kern="1200">
          <a:solidFill>
            <a:schemeClr val="tx1"/>
          </a:solidFill>
          <a:latin typeface="+mn-lt"/>
          <a:ea typeface="+mn-ea"/>
          <a:cs typeface="+mn-cs"/>
        </a:defRPr>
      </a:lvl2pPr>
      <a:lvl3pPr marL="5878220" indent="-1175644" algn="l" defTabSz="4702576" rtl="0" eaLnBrk="1" latinLnBrk="0" hangingPunct="1">
        <a:spcBef>
          <a:spcPct val="20000"/>
        </a:spcBef>
        <a:buFont typeface="Arial" pitchFamily="34" charset="0"/>
        <a:buChar char="•"/>
        <a:defRPr sz="12300" kern="1200">
          <a:solidFill>
            <a:schemeClr val="tx1"/>
          </a:solidFill>
          <a:latin typeface="+mn-lt"/>
          <a:ea typeface="+mn-ea"/>
          <a:cs typeface="+mn-cs"/>
        </a:defRPr>
      </a:lvl3pPr>
      <a:lvl4pPr marL="8229509" indent="-1175644" algn="l" defTabSz="4702576" rtl="0" eaLnBrk="1" latinLnBrk="0" hangingPunct="1">
        <a:spcBef>
          <a:spcPct val="20000"/>
        </a:spcBef>
        <a:buFont typeface="Arial" pitchFamily="34" charset="0"/>
        <a:buChar char="–"/>
        <a:defRPr sz="10300" kern="1200">
          <a:solidFill>
            <a:schemeClr val="tx1"/>
          </a:solidFill>
          <a:latin typeface="+mn-lt"/>
          <a:ea typeface="+mn-ea"/>
          <a:cs typeface="+mn-cs"/>
        </a:defRPr>
      </a:lvl4pPr>
      <a:lvl5pPr marL="10580797" indent="-1175644" algn="l" defTabSz="4702576" rtl="0" eaLnBrk="1" latinLnBrk="0" hangingPunct="1">
        <a:spcBef>
          <a:spcPct val="20000"/>
        </a:spcBef>
        <a:buFont typeface="Arial" pitchFamily="34" charset="0"/>
        <a:buChar char="»"/>
        <a:defRPr sz="10300" kern="1200">
          <a:solidFill>
            <a:schemeClr val="tx1"/>
          </a:solidFill>
          <a:latin typeface="+mn-lt"/>
          <a:ea typeface="+mn-ea"/>
          <a:cs typeface="+mn-cs"/>
        </a:defRPr>
      </a:lvl5pPr>
      <a:lvl6pPr marL="12932085" indent="-1175644" algn="l" defTabSz="4702576" rtl="0" eaLnBrk="1" latinLnBrk="0" hangingPunct="1">
        <a:spcBef>
          <a:spcPct val="20000"/>
        </a:spcBef>
        <a:buFont typeface="Arial" pitchFamily="34" charset="0"/>
        <a:buChar char="•"/>
        <a:defRPr sz="10300" kern="1200">
          <a:solidFill>
            <a:schemeClr val="tx1"/>
          </a:solidFill>
          <a:latin typeface="+mn-lt"/>
          <a:ea typeface="+mn-ea"/>
          <a:cs typeface="+mn-cs"/>
        </a:defRPr>
      </a:lvl6pPr>
      <a:lvl7pPr marL="15283373" indent="-1175644" algn="l" defTabSz="4702576" rtl="0" eaLnBrk="1" latinLnBrk="0" hangingPunct="1">
        <a:spcBef>
          <a:spcPct val="20000"/>
        </a:spcBef>
        <a:buFont typeface="Arial" pitchFamily="34" charset="0"/>
        <a:buChar char="•"/>
        <a:defRPr sz="10300" kern="1200">
          <a:solidFill>
            <a:schemeClr val="tx1"/>
          </a:solidFill>
          <a:latin typeface="+mn-lt"/>
          <a:ea typeface="+mn-ea"/>
          <a:cs typeface="+mn-cs"/>
        </a:defRPr>
      </a:lvl7pPr>
      <a:lvl8pPr marL="17634661" indent="-1175644" algn="l" defTabSz="4702576" rtl="0" eaLnBrk="1" latinLnBrk="0" hangingPunct="1">
        <a:spcBef>
          <a:spcPct val="20000"/>
        </a:spcBef>
        <a:buFont typeface="Arial" pitchFamily="34" charset="0"/>
        <a:buChar char="•"/>
        <a:defRPr sz="10300" kern="1200">
          <a:solidFill>
            <a:schemeClr val="tx1"/>
          </a:solidFill>
          <a:latin typeface="+mn-lt"/>
          <a:ea typeface="+mn-ea"/>
          <a:cs typeface="+mn-cs"/>
        </a:defRPr>
      </a:lvl8pPr>
      <a:lvl9pPr marL="19985949" indent="-1175644" algn="l" defTabSz="4702576" rtl="0" eaLnBrk="1" latinLnBrk="0" hangingPunct="1">
        <a:spcBef>
          <a:spcPct val="20000"/>
        </a:spcBef>
        <a:buFont typeface="Arial" pitchFamily="34" charset="0"/>
        <a:buChar char="•"/>
        <a:defRPr sz="10300" kern="1200">
          <a:solidFill>
            <a:schemeClr val="tx1"/>
          </a:solidFill>
          <a:latin typeface="+mn-lt"/>
          <a:ea typeface="+mn-ea"/>
          <a:cs typeface="+mn-cs"/>
        </a:defRPr>
      </a:lvl9pPr>
    </p:bodyStyle>
    <p:otherStyle>
      <a:defPPr>
        <a:defRPr lang="en-US"/>
      </a:defPPr>
      <a:lvl1pPr marL="0" algn="l" defTabSz="4702576" rtl="0" eaLnBrk="1" latinLnBrk="0" hangingPunct="1">
        <a:defRPr sz="9300" kern="1200">
          <a:solidFill>
            <a:schemeClr val="tx1"/>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gif"/><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1644" y="0"/>
            <a:ext cx="43892846" cy="38404800"/>
          </a:xfrm>
          <a:prstGeom prst="rect">
            <a:avLst/>
          </a:prstGeom>
          <a:gradFill>
            <a:gsLst>
              <a:gs pos="100000">
                <a:schemeClr val="accent2">
                  <a:lumMod val="40000"/>
                  <a:lumOff val="60000"/>
                </a:schemeClr>
              </a:gs>
              <a:gs pos="0">
                <a:schemeClr val="accent5">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defPPr>
              <a:defRPr kern="1200" smtId="4294967295"/>
            </a:defPPr>
          </a:lstStyle>
          <a:p>
            <a:pPr algn="ctr"/>
            <a:endParaRPr lang="en-US" sz="11300" dirty="0"/>
          </a:p>
        </p:txBody>
      </p:sp>
      <p:sp>
        <p:nvSpPr>
          <p:cNvPr id="84" name="Rounded Rectangle 83"/>
          <p:cNvSpPr/>
          <p:nvPr/>
        </p:nvSpPr>
        <p:spPr>
          <a:xfrm>
            <a:off x="9337061" y="5410199"/>
            <a:ext cx="24495739" cy="17068801"/>
          </a:xfrm>
          <a:prstGeom prst="roundRect">
            <a:avLst>
              <a:gd name="adj" fmla="val 4189"/>
            </a:avLst>
          </a:prstGeom>
          <a:solidFill>
            <a:schemeClr val="bg1">
              <a:alpha val="50196"/>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defPPr>
              <a:defRPr kern="1200" smtId="4294967295"/>
            </a:defPPr>
          </a:lstStyle>
          <a:p>
            <a:pPr algn="ctr"/>
            <a:endParaRPr lang="en-US" sz="11300" dirty="0">
              <a:solidFill>
                <a:schemeClr val="tx1"/>
              </a:solidFill>
            </a:endParaRPr>
          </a:p>
        </p:txBody>
      </p:sp>
      <p:sp>
        <p:nvSpPr>
          <p:cNvPr id="94" name="Rounded Rectangle 93"/>
          <p:cNvSpPr/>
          <p:nvPr/>
        </p:nvSpPr>
        <p:spPr>
          <a:xfrm>
            <a:off x="797189" y="533400"/>
            <a:ext cx="42296822" cy="4419598"/>
          </a:xfrm>
          <a:prstGeom prst="roundRect">
            <a:avLst/>
          </a:prstGeom>
          <a:solidFill>
            <a:schemeClr val="bg1">
              <a:alpha val="50196"/>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defPPr>
              <a:defRPr kern="1200" smtId="4294967295"/>
            </a:defPPr>
          </a:lstStyle>
          <a:p>
            <a:pPr algn="ctr"/>
            <a:endParaRPr lang="en-US" sz="11300" dirty="0"/>
          </a:p>
        </p:txBody>
      </p:sp>
      <p:sp>
        <p:nvSpPr>
          <p:cNvPr id="95" name="Rounded Rectangle 94"/>
          <p:cNvSpPr/>
          <p:nvPr/>
        </p:nvSpPr>
        <p:spPr>
          <a:xfrm>
            <a:off x="769622" y="5414016"/>
            <a:ext cx="8229600" cy="8530584"/>
          </a:xfrm>
          <a:prstGeom prst="roundRect">
            <a:avLst>
              <a:gd name="adj" fmla="val 11729"/>
            </a:avLst>
          </a:prstGeom>
          <a:solidFill>
            <a:schemeClr val="bg1">
              <a:alpha val="50196"/>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defPPr>
              <a:defRPr kern="1200" smtId="4294967295"/>
            </a:defPPr>
          </a:lstStyle>
          <a:p>
            <a:pPr algn="just"/>
            <a:endParaRPr lang="en-US" sz="4100" dirty="0" smtClean="0">
              <a:solidFill>
                <a:srgbClr val="000000"/>
              </a:solidFill>
              <a:latin typeface="Arial"/>
            </a:endParaRPr>
          </a:p>
          <a:p>
            <a:pPr algn="just"/>
            <a:endParaRPr lang="en-US" sz="4100" dirty="0" smtClean="0">
              <a:solidFill>
                <a:srgbClr val="000000"/>
              </a:solidFill>
              <a:latin typeface="Arial"/>
            </a:endParaRPr>
          </a:p>
          <a:p>
            <a:pPr algn="just"/>
            <a:endParaRPr lang="en-US" sz="4100" dirty="0" smtClean="0">
              <a:solidFill>
                <a:srgbClr val="000000"/>
              </a:solidFill>
              <a:latin typeface="Arial"/>
            </a:endParaRPr>
          </a:p>
          <a:p>
            <a:pPr algn="just"/>
            <a:endParaRPr lang="en-US" sz="4100" dirty="0" smtClean="0">
              <a:solidFill>
                <a:srgbClr val="000000"/>
              </a:solidFill>
              <a:latin typeface="Arial"/>
            </a:endParaRPr>
          </a:p>
          <a:p>
            <a:pPr algn="just"/>
            <a:endParaRPr lang="en-US" sz="4100" dirty="0" smtClean="0">
              <a:solidFill>
                <a:srgbClr val="000000"/>
              </a:solidFill>
              <a:latin typeface="Arial"/>
            </a:endParaRPr>
          </a:p>
          <a:p>
            <a:pPr algn="just"/>
            <a:endParaRPr lang="en-US" sz="4100" dirty="0" smtClean="0">
              <a:solidFill>
                <a:srgbClr val="000000"/>
              </a:solidFill>
              <a:latin typeface="Arial"/>
            </a:endParaRPr>
          </a:p>
          <a:p>
            <a:pPr algn="ctr"/>
            <a:endParaRPr lang="en-US" sz="5100" dirty="0"/>
          </a:p>
        </p:txBody>
      </p:sp>
      <p:sp>
        <p:nvSpPr>
          <p:cNvPr id="96" name="Rounded Rectangle 95"/>
          <p:cNvSpPr/>
          <p:nvPr/>
        </p:nvSpPr>
        <p:spPr>
          <a:xfrm>
            <a:off x="767067" y="14401800"/>
            <a:ext cx="8229086" cy="23545799"/>
          </a:xfrm>
          <a:prstGeom prst="roundRect">
            <a:avLst>
              <a:gd name="adj" fmla="val 11729"/>
            </a:avLst>
          </a:prstGeom>
          <a:solidFill>
            <a:schemeClr val="bg1">
              <a:alpha val="49804"/>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defPPr>
              <a:defRPr kern="1200" smtId="4294967295"/>
            </a:defPPr>
          </a:lstStyle>
          <a:p>
            <a:pPr algn="ctr"/>
            <a:endParaRPr lang="en-US" sz="4100" dirty="0"/>
          </a:p>
        </p:txBody>
      </p:sp>
      <p:sp>
        <p:nvSpPr>
          <p:cNvPr id="97" name="TextBox 96"/>
          <p:cNvSpPr txBox="1"/>
          <p:nvPr/>
        </p:nvSpPr>
        <p:spPr>
          <a:xfrm>
            <a:off x="1143000" y="5618483"/>
            <a:ext cx="3083222" cy="800197"/>
          </a:xfrm>
          <a:prstGeom prst="rect">
            <a:avLst/>
          </a:prstGeom>
          <a:noFill/>
        </p:spPr>
        <p:txBody>
          <a:bodyPr wrap="square" lIns="91418" tIns="45709" rIns="91418" bIns="45709" rtlCol="0" anchor="t">
            <a:spAutoFit/>
          </a:bodyPr>
          <a:lstStyle>
            <a:defPPr>
              <a:defRPr kern="1200" smtId="4294967295"/>
            </a:defPPr>
          </a:lstStyle>
          <a:p>
            <a:r>
              <a:rPr lang="en-US" sz="4600" b="1" i="1" dirty="0">
                <a:solidFill>
                  <a:srgbClr val="000000"/>
                </a:solidFill>
                <a:effectLst>
                  <a:outerShdw blurRad="38100" dist="38100" dir="2700000" algn="tl">
                    <a:srgbClr val="000000">
                      <a:alpha val="43137"/>
                    </a:srgbClr>
                  </a:outerShdw>
                </a:effectLst>
                <a:cs typeface="Arial" pitchFamily="34" charset="0"/>
              </a:rPr>
              <a:t>Abstract</a:t>
            </a:r>
          </a:p>
        </p:txBody>
      </p:sp>
      <p:sp>
        <p:nvSpPr>
          <p:cNvPr id="99" name="TextBox 98"/>
          <p:cNvSpPr txBox="1"/>
          <p:nvPr/>
        </p:nvSpPr>
        <p:spPr>
          <a:xfrm>
            <a:off x="1219200" y="14325600"/>
            <a:ext cx="3207244" cy="800197"/>
          </a:xfrm>
          <a:prstGeom prst="rect">
            <a:avLst/>
          </a:prstGeom>
          <a:noFill/>
        </p:spPr>
        <p:txBody>
          <a:bodyPr wrap="none" lIns="91418" tIns="45709" rIns="91418" bIns="45709" rtlCol="0">
            <a:spAutoFit/>
          </a:bodyPr>
          <a:lstStyle>
            <a:defPPr>
              <a:defRPr kern="1200" smtId="4294967295"/>
            </a:defPPr>
          </a:lstStyle>
          <a:p>
            <a:r>
              <a:rPr lang="en-US" sz="4600" b="1" i="1" dirty="0" smtClean="0">
                <a:effectLst>
                  <a:outerShdw blurRad="38100" dist="38100" dir="2700000" algn="tl">
                    <a:srgbClr val="000000">
                      <a:alpha val="43137"/>
                    </a:srgbClr>
                  </a:outerShdw>
                </a:effectLst>
                <a:cs typeface="Arial" pitchFamily="34" charset="0"/>
              </a:rPr>
              <a:t>Introduction</a:t>
            </a:r>
            <a:endParaRPr lang="en-US" sz="4600" b="1" i="1" dirty="0">
              <a:effectLst>
                <a:outerShdw blurRad="38100" dist="38100" dir="2700000" algn="tl">
                  <a:srgbClr val="000000">
                    <a:alpha val="43137"/>
                  </a:srgbClr>
                </a:outerShdw>
              </a:effectLst>
              <a:cs typeface="Arial" pitchFamily="34" charset="0"/>
            </a:endParaRPr>
          </a:p>
        </p:txBody>
      </p:sp>
      <p:sp>
        <p:nvSpPr>
          <p:cNvPr id="104" name="Rounded Rectangle 103"/>
          <p:cNvSpPr/>
          <p:nvPr/>
        </p:nvSpPr>
        <p:spPr>
          <a:xfrm>
            <a:off x="34137600" y="5410208"/>
            <a:ext cx="8956413" cy="12420592"/>
          </a:xfrm>
          <a:prstGeom prst="roundRect">
            <a:avLst>
              <a:gd name="adj" fmla="val 11729"/>
            </a:avLst>
          </a:prstGeom>
          <a:solidFill>
            <a:schemeClr val="bg1">
              <a:alpha val="50196"/>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defPPr>
              <a:defRPr kern="1200" smtId="4294967295"/>
            </a:defPPr>
          </a:lstStyle>
          <a:p>
            <a:pPr algn="ctr"/>
            <a:endParaRPr lang="en-US" sz="11300" dirty="0"/>
          </a:p>
        </p:txBody>
      </p:sp>
      <p:sp>
        <p:nvSpPr>
          <p:cNvPr id="105" name="Rounded Rectangle 104"/>
          <p:cNvSpPr/>
          <p:nvPr/>
        </p:nvSpPr>
        <p:spPr>
          <a:xfrm>
            <a:off x="34290000" y="33528000"/>
            <a:ext cx="8804013" cy="4419599"/>
          </a:xfrm>
          <a:prstGeom prst="roundRect">
            <a:avLst>
              <a:gd name="adj" fmla="val 11729"/>
            </a:avLst>
          </a:prstGeom>
          <a:solidFill>
            <a:schemeClr val="bg1">
              <a:alpha val="50196"/>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defPPr>
              <a:defRPr kern="1200" smtId="4294967295"/>
            </a:defPPr>
          </a:lstStyle>
          <a:p>
            <a:pPr algn="ctr"/>
            <a:endParaRPr lang="en-US" sz="11300" dirty="0"/>
          </a:p>
        </p:txBody>
      </p:sp>
      <p:sp>
        <p:nvSpPr>
          <p:cNvPr id="106" name="Rounded Rectangle 105"/>
          <p:cNvSpPr/>
          <p:nvPr/>
        </p:nvSpPr>
        <p:spPr>
          <a:xfrm>
            <a:off x="34213800" y="18211800"/>
            <a:ext cx="8880213" cy="14325600"/>
          </a:xfrm>
          <a:prstGeom prst="roundRect">
            <a:avLst>
              <a:gd name="adj" fmla="val 11729"/>
            </a:avLst>
          </a:prstGeom>
          <a:solidFill>
            <a:schemeClr val="bg1">
              <a:alpha val="50196"/>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defPPr>
              <a:defRPr kern="1200" smtId="4294967295"/>
            </a:defPPr>
          </a:lstStyle>
          <a:p>
            <a:pPr algn="ctr"/>
            <a:endParaRPr lang="en-US" sz="11300" dirty="0"/>
          </a:p>
        </p:txBody>
      </p:sp>
      <p:sp>
        <p:nvSpPr>
          <p:cNvPr id="109" name="TextBox 108"/>
          <p:cNvSpPr txBox="1"/>
          <p:nvPr/>
        </p:nvSpPr>
        <p:spPr>
          <a:xfrm>
            <a:off x="34594800" y="33756600"/>
            <a:ext cx="2835540" cy="800197"/>
          </a:xfrm>
          <a:prstGeom prst="rect">
            <a:avLst/>
          </a:prstGeom>
          <a:noFill/>
        </p:spPr>
        <p:txBody>
          <a:bodyPr wrap="none" lIns="91418" tIns="45709" rIns="91418" bIns="45709" rtlCol="0">
            <a:spAutoFit/>
          </a:bodyPr>
          <a:lstStyle>
            <a:defPPr>
              <a:defRPr kern="1200" smtId="4294967295"/>
            </a:defPPr>
          </a:lstStyle>
          <a:p>
            <a:r>
              <a:rPr lang="en-US" sz="4600" b="1" i="1" dirty="0" smtClean="0">
                <a:effectLst>
                  <a:outerShdw blurRad="38100" dist="38100" dir="2700000" algn="tl">
                    <a:srgbClr val="000000">
                      <a:alpha val="43137"/>
                    </a:srgbClr>
                  </a:outerShdw>
                </a:effectLst>
                <a:cs typeface="Arial" pitchFamily="34" charset="0"/>
              </a:rPr>
              <a:t>References</a:t>
            </a:r>
            <a:endParaRPr lang="en-US" sz="4600" b="1" i="1" dirty="0">
              <a:effectLst>
                <a:outerShdw blurRad="38100" dist="38100" dir="2700000" algn="tl">
                  <a:srgbClr val="000000">
                    <a:alpha val="43137"/>
                  </a:srgbClr>
                </a:outerShdw>
              </a:effectLst>
              <a:cs typeface="Arial" pitchFamily="34" charset="0"/>
            </a:endParaRPr>
          </a:p>
        </p:txBody>
      </p:sp>
      <p:sp>
        <p:nvSpPr>
          <p:cNvPr id="110" name="TextBox 109"/>
          <p:cNvSpPr txBox="1"/>
          <p:nvPr/>
        </p:nvSpPr>
        <p:spPr>
          <a:xfrm>
            <a:off x="34366200" y="23469600"/>
            <a:ext cx="7110235" cy="800197"/>
          </a:xfrm>
          <a:prstGeom prst="rect">
            <a:avLst/>
          </a:prstGeom>
          <a:noFill/>
        </p:spPr>
        <p:txBody>
          <a:bodyPr wrap="none" lIns="91418" tIns="45709" rIns="91418" bIns="45709" rtlCol="0">
            <a:spAutoFit/>
          </a:bodyPr>
          <a:lstStyle>
            <a:defPPr>
              <a:defRPr kern="1200" smtId="4294967295"/>
            </a:defPPr>
          </a:lstStyle>
          <a:p>
            <a:r>
              <a:rPr lang="en-US" sz="4600" b="1" i="1" dirty="0" smtClean="0">
                <a:effectLst>
                  <a:outerShdw blurRad="38100" dist="38100" dir="2700000" algn="tl">
                    <a:srgbClr val="000000">
                      <a:alpha val="43137"/>
                    </a:srgbClr>
                  </a:outerShdw>
                </a:effectLst>
                <a:cs typeface="Arial" pitchFamily="34" charset="0"/>
              </a:rPr>
              <a:t>Conclusion and Future Study</a:t>
            </a:r>
            <a:endParaRPr lang="en-US" sz="4600" b="1" i="1" dirty="0">
              <a:effectLst>
                <a:outerShdw blurRad="38100" dist="38100" dir="2700000" algn="tl">
                  <a:srgbClr val="000000">
                    <a:alpha val="43137"/>
                  </a:srgbClr>
                </a:outerShdw>
              </a:effectLst>
              <a:cs typeface="Arial" pitchFamily="34" charset="0"/>
            </a:endParaRPr>
          </a:p>
        </p:txBody>
      </p:sp>
      <p:sp>
        <p:nvSpPr>
          <p:cNvPr id="115" name="Text Placeholder 2"/>
          <p:cNvSpPr>
            <a:spLocks noGrp="1"/>
          </p:cNvSpPr>
          <p:nvPr>
            <p:ph type="body" sz="quarter" idx="10"/>
          </p:nvPr>
        </p:nvSpPr>
        <p:spPr>
          <a:xfrm>
            <a:off x="2563908" y="533400"/>
            <a:ext cx="38763394" cy="2857501"/>
          </a:xfrm>
        </p:spPr>
        <p:txBody>
          <a:bodyPr vert="horz" lIns="470258" tIns="235129" rIns="470258" bIns="235129" rtlCol="0" anchor="t">
            <a:normAutofit/>
          </a:bodyPr>
          <a:lstStyle>
            <a:defPPr>
              <a:defRPr kern="1200" smtId="4294967295"/>
            </a:defPPr>
          </a:lstStyle>
          <a:p>
            <a:pPr algn="ctr"/>
            <a:r>
              <a:rPr lang="en-US" sz="6700" dirty="0">
                <a:effectLst>
                  <a:outerShdw blurRad="38100" dist="38100" dir="2700000" algn="tl">
                    <a:srgbClr val="000000">
                      <a:alpha val="43137"/>
                    </a:srgbClr>
                  </a:outerShdw>
                </a:effectLst>
                <a:latin typeface="Arial"/>
              </a:rPr>
              <a:t>Texture, Template matching approaches for Language Detection in document images.</a:t>
            </a:r>
          </a:p>
        </p:txBody>
      </p:sp>
      <p:sp>
        <p:nvSpPr>
          <p:cNvPr id="116" name="Text Placeholder 3"/>
          <p:cNvSpPr>
            <a:spLocks noGrp="1"/>
          </p:cNvSpPr>
          <p:nvPr>
            <p:ph type="body" sz="quarter" idx="11"/>
          </p:nvPr>
        </p:nvSpPr>
        <p:spPr>
          <a:xfrm>
            <a:off x="2563908" y="2743202"/>
            <a:ext cx="38763394" cy="1828798"/>
          </a:xfrm>
        </p:spPr>
        <p:txBody>
          <a:bodyPr vert="horz" lIns="470258" tIns="235129" rIns="470258" bIns="235129" rtlCol="0" anchor="t">
            <a:normAutofit/>
          </a:bodyPr>
          <a:lstStyle>
            <a:defPPr>
              <a:defRPr kern="1200" smtId="4294967295"/>
            </a:defPPr>
          </a:lstStyle>
          <a:p>
            <a:pPr algn="ctr"/>
            <a:r>
              <a:rPr lang="en-US" sz="4600" dirty="0">
                <a:latin typeface="Arial"/>
              </a:rPr>
              <a:t>Deepak Jannarapu, Nallagatla Manikanta, Vinod Pankajakshan IIT Roorkee</a:t>
            </a:r>
            <a:endParaRPr lang="en-US" sz="4600" dirty="0"/>
          </a:p>
        </p:txBody>
      </p:sp>
      <p:sp>
        <p:nvSpPr>
          <p:cNvPr id="117" name="TextBox 116"/>
          <p:cNvSpPr txBox="1"/>
          <p:nvPr/>
        </p:nvSpPr>
        <p:spPr>
          <a:xfrm>
            <a:off x="10287000" y="33182091"/>
            <a:ext cx="23537424" cy="569364"/>
          </a:xfrm>
          <a:prstGeom prst="rect">
            <a:avLst/>
          </a:prstGeom>
          <a:noFill/>
        </p:spPr>
        <p:txBody>
          <a:bodyPr wrap="square" lIns="91418" tIns="45709" rIns="91418" bIns="45709" rtlCol="0">
            <a:spAutoFit/>
          </a:bodyPr>
          <a:lstStyle>
            <a:defPPr>
              <a:defRPr kern="1200" smtId="4294967295"/>
            </a:defPPr>
          </a:lstStyle>
          <a:p>
            <a:pPr algn="ctr"/>
            <a:r>
              <a:rPr lang="en-US" sz="3100" dirty="0">
                <a:solidFill>
                  <a:schemeClr val="bg1"/>
                </a:solidFill>
                <a:cs typeface="Arial" pitchFamily="34" charset="0"/>
              </a:rPr>
              <a:t>Your text would go here. </a:t>
            </a:r>
          </a:p>
        </p:txBody>
      </p:sp>
      <p:sp>
        <p:nvSpPr>
          <p:cNvPr id="26" name="Rounded Rectangle 25"/>
          <p:cNvSpPr/>
          <p:nvPr/>
        </p:nvSpPr>
        <p:spPr>
          <a:xfrm>
            <a:off x="9372601" y="22936200"/>
            <a:ext cx="24460200" cy="14935200"/>
          </a:xfrm>
          <a:prstGeom prst="roundRect">
            <a:avLst>
              <a:gd name="adj" fmla="val 4189"/>
            </a:avLst>
          </a:prstGeom>
          <a:solidFill>
            <a:schemeClr val="bg1">
              <a:alpha val="50196"/>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defPPr>
              <a:defRPr kern="1200" smtId="4294967295"/>
            </a:defPPr>
          </a:lstStyle>
          <a:p>
            <a:pPr algn="ctr"/>
            <a:endParaRPr lang="en-US" sz="11300" dirty="0"/>
          </a:p>
        </p:txBody>
      </p:sp>
      <p:sp>
        <p:nvSpPr>
          <p:cNvPr id="28" name="TextBox 27"/>
          <p:cNvSpPr txBox="1"/>
          <p:nvPr/>
        </p:nvSpPr>
        <p:spPr>
          <a:xfrm>
            <a:off x="1143000" y="6553201"/>
            <a:ext cx="7620000" cy="8925498"/>
          </a:xfrm>
          <a:prstGeom prst="rect">
            <a:avLst/>
          </a:prstGeom>
          <a:noFill/>
        </p:spPr>
        <p:txBody>
          <a:bodyPr wrap="square" lIns="91418" tIns="45709" rIns="91418" bIns="45709" rtlCol="0">
            <a:spAutoFit/>
          </a:bodyPr>
          <a:lstStyle>
            <a:defPPr>
              <a:defRPr kern="1200" smtId="4294967295"/>
            </a:defPPr>
          </a:lstStyle>
          <a:p>
            <a:pPr algn="just"/>
            <a:r>
              <a:rPr lang="en-IN" sz="3200" dirty="0" smtClean="0"/>
              <a:t>The problem of recognising the language of a document image has large number of applications in many fields like document analysis, as an initial step for optical character recognition. We  analysed and improved two approaches for language detection- texture and template matching. Local binary patterns are used or texture features and for template matching character templates for three languages English, Hindi, Telugu are handpicked from respective scripts. Comparing both approaches, texture features, achieved over 95% accuracy on the classification of document images from 3 languages.</a:t>
            </a:r>
          </a:p>
          <a:p>
            <a:r>
              <a:rPr lang="en-IN" sz="3200" dirty="0" smtClean="0"/>
              <a:t/>
            </a:r>
            <a:br>
              <a:rPr lang="en-IN" sz="3200" dirty="0" smtClean="0"/>
            </a:br>
            <a:r>
              <a:rPr lang="en-US" sz="3100" dirty="0" smtClean="0"/>
              <a:t/>
            </a:r>
            <a:br>
              <a:rPr lang="en-US" sz="3100" dirty="0" smtClean="0"/>
            </a:br>
            <a:r>
              <a:rPr lang="en-US" sz="3100" dirty="0" smtClean="0">
                <a:solidFill>
                  <a:schemeClr val="bg1"/>
                </a:solidFill>
                <a:cs typeface="Arial" pitchFamily="34" charset="0"/>
              </a:rPr>
              <a:t>. </a:t>
            </a:r>
            <a:endParaRPr lang="en-US" sz="3100" dirty="0">
              <a:solidFill>
                <a:schemeClr val="bg1"/>
              </a:solidFill>
              <a:cs typeface="Arial" pitchFamily="34" charset="0"/>
            </a:endParaRPr>
          </a:p>
        </p:txBody>
      </p:sp>
      <p:sp>
        <p:nvSpPr>
          <p:cNvPr id="29" name="TextBox 28"/>
          <p:cNvSpPr txBox="1"/>
          <p:nvPr/>
        </p:nvSpPr>
        <p:spPr>
          <a:xfrm>
            <a:off x="990600" y="15316200"/>
            <a:ext cx="7848600" cy="8448444"/>
          </a:xfrm>
          <a:prstGeom prst="rect">
            <a:avLst/>
          </a:prstGeom>
          <a:noFill/>
        </p:spPr>
        <p:txBody>
          <a:bodyPr wrap="square" lIns="91418" tIns="45709" rIns="91418" bIns="45709" rtlCol="0">
            <a:spAutoFit/>
          </a:bodyPr>
          <a:lstStyle>
            <a:defPPr>
              <a:defRPr kern="1200" smtId="4294967295"/>
            </a:defPPr>
          </a:lstStyle>
          <a:p>
            <a:pPr algn="just"/>
            <a:r>
              <a:rPr lang="en-IN" sz="3200" dirty="0" smtClean="0"/>
              <a:t>The world we live in is becoming increasingly multilingual and, at the same time, increasingly automated. Hence the need of automatic language identification is increasing. Various methods have been developed for language detections. But among these 3 methods namely texture analysis, template matching and statistical analysis are found to be accurate and feasible. In texture analysis, documents are classified on the basis of texture features known as local binary patterns. The template matching identifies textual symbols in the test images. The details about these methods are explained in the further sections.</a:t>
            </a:r>
          </a:p>
          <a:p>
            <a:pPr algn="just"/>
            <a:r>
              <a:rPr lang="en-IN" sz="3200" dirty="0" smtClean="0"/>
              <a:t/>
            </a:r>
            <a:br>
              <a:rPr lang="en-IN" sz="3200" dirty="0" smtClean="0"/>
            </a:br>
            <a:endParaRPr lang="en-US" sz="3100" dirty="0">
              <a:solidFill>
                <a:schemeClr val="bg1"/>
              </a:solidFill>
              <a:cs typeface="Arial" pitchFamily="34" charset="0"/>
            </a:endParaRPr>
          </a:p>
        </p:txBody>
      </p:sp>
      <p:pic>
        <p:nvPicPr>
          <p:cNvPr id="32" name="image08.png"/>
          <p:cNvPicPr/>
          <p:nvPr/>
        </p:nvPicPr>
        <p:blipFill>
          <a:blip r:embed="rId3" cstate="print"/>
          <a:srcRect/>
          <a:stretch>
            <a:fillRect/>
          </a:stretch>
        </p:blipFill>
        <p:spPr>
          <a:xfrm>
            <a:off x="1371600" y="23012400"/>
            <a:ext cx="7086600" cy="6096000"/>
          </a:xfrm>
          <a:prstGeom prst="rect">
            <a:avLst/>
          </a:prstGeom>
          <a:ln/>
        </p:spPr>
      </p:pic>
      <p:sp>
        <p:nvSpPr>
          <p:cNvPr id="33" name="TextBox 32"/>
          <p:cNvSpPr txBox="1"/>
          <p:nvPr/>
        </p:nvSpPr>
        <p:spPr>
          <a:xfrm>
            <a:off x="1371600" y="31927800"/>
            <a:ext cx="7315200" cy="569364"/>
          </a:xfrm>
          <a:prstGeom prst="rect">
            <a:avLst/>
          </a:prstGeom>
          <a:noFill/>
        </p:spPr>
        <p:txBody>
          <a:bodyPr wrap="square" lIns="91418" tIns="45709" rIns="91418" bIns="45709" rtlCol="0">
            <a:spAutoFit/>
          </a:bodyPr>
          <a:lstStyle>
            <a:defPPr>
              <a:defRPr kern="1200" smtId="4294967295"/>
            </a:defPPr>
          </a:lstStyle>
          <a:p>
            <a:endParaRPr lang="en-US" sz="3100" dirty="0">
              <a:solidFill>
                <a:schemeClr val="bg1"/>
              </a:solidFill>
              <a:cs typeface="Arial" pitchFamily="34" charset="0"/>
            </a:endParaRPr>
          </a:p>
        </p:txBody>
      </p:sp>
      <p:sp>
        <p:nvSpPr>
          <p:cNvPr id="34" name="TextBox 33"/>
          <p:cNvSpPr txBox="1"/>
          <p:nvPr/>
        </p:nvSpPr>
        <p:spPr>
          <a:xfrm>
            <a:off x="990600" y="29413200"/>
            <a:ext cx="7848600" cy="569364"/>
          </a:xfrm>
          <a:prstGeom prst="rect">
            <a:avLst/>
          </a:prstGeom>
          <a:noFill/>
        </p:spPr>
        <p:txBody>
          <a:bodyPr wrap="square" lIns="91418" tIns="45709" rIns="91418" bIns="45709" rtlCol="0">
            <a:spAutoFit/>
          </a:bodyPr>
          <a:lstStyle>
            <a:defPPr>
              <a:defRPr kern="1200" smtId="4294967295"/>
            </a:defPPr>
          </a:lstStyle>
          <a:p>
            <a:r>
              <a:rPr lang="en-US" sz="3100" i="1" dirty="0" smtClean="0">
                <a:cs typeface="Arial" pitchFamily="34" charset="0"/>
              </a:rPr>
              <a:t>                   </a:t>
            </a:r>
            <a:r>
              <a:rPr lang="en-US" sz="3100" b="1" i="1" dirty="0" smtClean="0">
                <a:cs typeface="Arial" pitchFamily="34" charset="0"/>
              </a:rPr>
              <a:t>fig 1</a:t>
            </a:r>
            <a:r>
              <a:rPr lang="en-US" sz="3100" i="1" dirty="0" smtClean="0">
                <a:cs typeface="Arial" pitchFamily="34" charset="0"/>
              </a:rPr>
              <a:t>:   Character Templates</a:t>
            </a:r>
            <a:r>
              <a:rPr lang="en-US" sz="3100" dirty="0" smtClean="0">
                <a:solidFill>
                  <a:schemeClr val="bg1"/>
                </a:solidFill>
                <a:cs typeface="Arial" pitchFamily="34" charset="0"/>
              </a:rPr>
              <a:t>. </a:t>
            </a:r>
            <a:endParaRPr lang="en-US" sz="3100" dirty="0">
              <a:solidFill>
                <a:schemeClr val="bg1"/>
              </a:solidFill>
              <a:cs typeface="Arial" pitchFamily="34" charset="0"/>
            </a:endParaRPr>
          </a:p>
        </p:txBody>
      </p:sp>
      <p:pic>
        <p:nvPicPr>
          <p:cNvPr id="35" name="image14.png"/>
          <p:cNvPicPr/>
          <p:nvPr/>
        </p:nvPicPr>
        <p:blipFill>
          <a:blip r:embed="rId4" cstate="print"/>
          <a:srcRect/>
          <a:stretch>
            <a:fillRect/>
          </a:stretch>
        </p:blipFill>
        <p:spPr>
          <a:xfrm>
            <a:off x="9448800" y="5867400"/>
            <a:ext cx="24307800" cy="5943600"/>
          </a:xfrm>
          <a:prstGeom prst="rect">
            <a:avLst/>
          </a:prstGeom>
          <a:ln/>
        </p:spPr>
      </p:pic>
      <p:sp>
        <p:nvSpPr>
          <p:cNvPr id="36" name="TextBox 35"/>
          <p:cNvSpPr txBox="1"/>
          <p:nvPr/>
        </p:nvSpPr>
        <p:spPr>
          <a:xfrm>
            <a:off x="17526000" y="11963400"/>
            <a:ext cx="7848600" cy="569364"/>
          </a:xfrm>
          <a:prstGeom prst="rect">
            <a:avLst/>
          </a:prstGeom>
          <a:noFill/>
        </p:spPr>
        <p:txBody>
          <a:bodyPr wrap="square" lIns="91418" tIns="45709" rIns="91418" bIns="45709" rtlCol="0">
            <a:spAutoFit/>
          </a:bodyPr>
          <a:lstStyle>
            <a:defPPr>
              <a:defRPr kern="1200" smtId="4294967295"/>
            </a:defPPr>
          </a:lstStyle>
          <a:p>
            <a:r>
              <a:rPr lang="en-US" sz="3100" i="1" dirty="0" smtClean="0">
                <a:cs typeface="Arial" pitchFamily="34" charset="0"/>
              </a:rPr>
              <a:t>                   </a:t>
            </a:r>
            <a:r>
              <a:rPr lang="en-US" sz="3100" b="1" i="1" dirty="0" smtClean="0">
                <a:cs typeface="Arial" pitchFamily="34" charset="0"/>
              </a:rPr>
              <a:t>fig 2</a:t>
            </a:r>
            <a:r>
              <a:rPr lang="en-US" sz="3100" i="1" dirty="0" smtClean="0">
                <a:cs typeface="Arial" pitchFamily="34" charset="0"/>
              </a:rPr>
              <a:t>:   Method</a:t>
            </a:r>
            <a:r>
              <a:rPr lang="en-US" sz="3100" dirty="0" smtClean="0">
                <a:solidFill>
                  <a:schemeClr val="bg1"/>
                </a:solidFill>
                <a:cs typeface="Arial" pitchFamily="34" charset="0"/>
              </a:rPr>
              <a:t>. </a:t>
            </a:r>
            <a:endParaRPr lang="en-US" sz="3100" dirty="0">
              <a:solidFill>
                <a:schemeClr val="bg1"/>
              </a:solidFill>
              <a:cs typeface="Arial" pitchFamily="34" charset="0"/>
            </a:endParaRPr>
          </a:p>
        </p:txBody>
      </p:sp>
      <p:pic>
        <p:nvPicPr>
          <p:cNvPr id="37" name="image01.jpg"/>
          <p:cNvPicPr/>
          <p:nvPr/>
        </p:nvPicPr>
        <p:blipFill>
          <a:blip r:embed="rId5" cstate="print"/>
          <a:srcRect/>
          <a:stretch>
            <a:fillRect/>
          </a:stretch>
        </p:blipFill>
        <p:spPr>
          <a:xfrm>
            <a:off x="10134600" y="13792200"/>
            <a:ext cx="23393400" cy="5257800"/>
          </a:xfrm>
          <a:prstGeom prst="rect">
            <a:avLst/>
          </a:prstGeom>
          <a:ln/>
        </p:spPr>
      </p:pic>
      <p:sp>
        <p:nvSpPr>
          <p:cNvPr id="38" name="TextBox 37"/>
          <p:cNvSpPr txBox="1"/>
          <p:nvPr/>
        </p:nvSpPr>
        <p:spPr>
          <a:xfrm>
            <a:off x="1219200" y="30327600"/>
            <a:ext cx="2357460" cy="800197"/>
          </a:xfrm>
          <a:prstGeom prst="rect">
            <a:avLst/>
          </a:prstGeom>
          <a:noFill/>
        </p:spPr>
        <p:txBody>
          <a:bodyPr wrap="none" lIns="91418" tIns="45709" rIns="91418" bIns="45709" rtlCol="0">
            <a:spAutoFit/>
          </a:bodyPr>
          <a:lstStyle>
            <a:defPPr>
              <a:defRPr kern="1200" smtId="4294967295"/>
            </a:defPPr>
          </a:lstStyle>
          <a:p>
            <a:r>
              <a:rPr lang="en-US" sz="4600" b="1" i="1" dirty="0" smtClean="0">
                <a:effectLst>
                  <a:outerShdw blurRad="38100" dist="38100" dir="2700000" algn="tl">
                    <a:srgbClr val="000000">
                      <a:alpha val="43137"/>
                    </a:srgbClr>
                  </a:outerShdw>
                </a:effectLst>
                <a:cs typeface="Arial" pitchFamily="34" charset="0"/>
              </a:rPr>
              <a:t>Methods</a:t>
            </a:r>
            <a:endParaRPr lang="en-US" sz="4600" b="1" i="1" dirty="0">
              <a:effectLst>
                <a:outerShdw blurRad="38100" dist="38100" dir="2700000" algn="tl">
                  <a:srgbClr val="000000">
                    <a:alpha val="43137"/>
                  </a:srgbClr>
                </a:outerShdw>
              </a:effectLst>
              <a:cs typeface="Arial" pitchFamily="34" charset="0"/>
            </a:endParaRPr>
          </a:p>
        </p:txBody>
      </p:sp>
      <p:sp>
        <p:nvSpPr>
          <p:cNvPr id="39" name="TextBox 38"/>
          <p:cNvSpPr txBox="1"/>
          <p:nvPr/>
        </p:nvSpPr>
        <p:spPr>
          <a:xfrm>
            <a:off x="1219200" y="31165800"/>
            <a:ext cx="7848600" cy="6647952"/>
          </a:xfrm>
          <a:prstGeom prst="rect">
            <a:avLst/>
          </a:prstGeom>
          <a:noFill/>
        </p:spPr>
        <p:txBody>
          <a:bodyPr wrap="square" lIns="91418" tIns="45709" rIns="91418" bIns="45709" rtlCol="0">
            <a:spAutoFit/>
          </a:bodyPr>
          <a:lstStyle>
            <a:defPPr>
              <a:defRPr kern="1200" smtId="4294967295"/>
            </a:defPPr>
          </a:lstStyle>
          <a:p>
            <a:pPr algn="just"/>
            <a:r>
              <a:rPr lang="en-IN" sz="3200" dirty="0" smtClean="0"/>
              <a:t>After image processing step shown in figure 2, respective features are extracted from the image.</a:t>
            </a:r>
            <a:endParaRPr lang="en-US" sz="3200" dirty="0" smtClean="0">
              <a:solidFill>
                <a:schemeClr val="bg1"/>
              </a:solidFill>
              <a:cs typeface="Arial" pitchFamily="34" charset="0"/>
            </a:endParaRPr>
          </a:p>
          <a:p>
            <a:pPr lvl="0" algn="just"/>
            <a:r>
              <a:rPr lang="en-US" sz="4200" b="1" dirty="0" smtClean="0">
                <a:solidFill>
                  <a:prstClr val="black"/>
                </a:solidFill>
              </a:rPr>
              <a:t>Texture approach:</a:t>
            </a:r>
          </a:p>
          <a:p>
            <a:pPr algn="just"/>
            <a:r>
              <a:rPr lang="en-IN" sz="3200" dirty="0" smtClean="0"/>
              <a:t>Using local binary patterns texture features are extracted. To calculate the LBP value for a pixel in the gray scale image, we compare the central pixel value with the neighbouring pixel values. Since there are 8 neighbouring pixels – for each pixel, we will perform 8 comparisons. The results of the comparisons are stored in a 8-bit binary array. I The whole process is shown in the figure 3.</a:t>
            </a:r>
            <a:endParaRPr lang="en-US" sz="3100" dirty="0">
              <a:solidFill>
                <a:schemeClr val="bg1"/>
              </a:solidFill>
              <a:cs typeface="Arial" pitchFamily="34" charset="0"/>
            </a:endParaRPr>
          </a:p>
        </p:txBody>
      </p:sp>
      <p:sp>
        <p:nvSpPr>
          <p:cNvPr id="40" name="TextBox 39"/>
          <p:cNvSpPr txBox="1"/>
          <p:nvPr/>
        </p:nvSpPr>
        <p:spPr>
          <a:xfrm>
            <a:off x="34518600" y="34594800"/>
            <a:ext cx="8229600" cy="3046966"/>
          </a:xfrm>
          <a:prstGeom prst="rect">
            <a:avLst/>
          </a:prstGeom>
          <a:noFill/>
        </p:spPr>
        <p:txBody>
          <a:bodyPr wrap="square" lIns="91418" tIns="45709" rIns="91418" bIns="45709" rtlCol="0">
            <a:spAutoFit/>
          </a:bodyPr>
          <a:lstStyle>
            <a:defPPr>
              <a:defRPr kern="1200" smtId="4294967295"/>
            </a:defPPr>
          </a:lstStyle>
          <a:p>
            <a:pPr algn="just"/>
            <a:r>
              <a:rPr lang="en-IN" sz="3200" dirty="0" smtClean="0"/>
              <a:t>[1] </a:t>
            </a:r>
            <a:r>
              <a:rPr lang="en-IN" sz="3200" dirty="0" err="1" smtClean="0"/>
              <a:t>Peake</a:t>
            </a:r>
            <a:r>
              <a:rPr lang="en-IN" sz="3200" dirty="0" smtClean="0"/>
              <a:t>, G. S., and T. N. Tan. "Script and language identification from document images." </a:t>
            </a:r>
            <a:r>
              <a:rPr lang="en-IN" sz="3200" i="1" dirty="0" smtClean="0"/>
              <a:t>Document Image Analysis, 1997.(DIA'97) Proceedings., Workshop on</a:t>
            </a:r>
            <a:r>
              <a:rPr lang="en-IN" sz="3200" dirty="0" smtClean="0"/>
              <a:t>. IEEE, 1997.</a:t>
            </a:r>
          </a:p>
          <a:p>
            <a:r>
              <a:rPr lang="en-IN" sz="3200" dirty="0" smtClean="0"/>
              <a:t>[2] </a:t>
            </a:r>
            <a:r>
              <a:rPr lang="en-IN" sz="3200" dirty="0" err="1" smtClean="0"/>
              <a:t>Pietikäinen</a:t>
            </a:r>
            <a:r>
              <a:rPr lang="en-IN" sz="3200" dirty="0" smtClean="0"/>
              <a:t>, </a:t>
            </a:r>
            <a:r>
              <a:rPr lang="en-IN" sz="3200" dirty="0" err="1" smtClean="0"/>
              <a:t>Matti</a:t>
            </a:r>
            <a:r>
              <a:rPr lang="en-IN" sz="3200" dirty="0" smtClean="0"/>
              <a:t>. "Local binary patterns." </a:t>
            </a:r>
            <a:r>
              <a:rPr lang="en-IN" sz="3200" i="1" dirty="0" err="1" smtClean="0"/>
              <a:t>Scholarpedia</a:t>
            </a:r>
            <a:r>
              <a:rPr lang="en-IN" sz="3200" dirty="0" smtClean="0"/>
              <a:t> 5.3 (2010): 9775.</a:t>
            </a:r>
          </a:p>
        </p:txBody>
      </p:sp>
      <p:sp>
        <p:nvSpPr>
          <p:cNvPr id="41" name="TextBox 40"/>
          <p:cNvSpPr txBox="1"/>
          <p:nvPr/>
        </p:nvSpPr>
        <p:spPr>
          <a:xfrm>
            <a:off x="18059400" y="19431000"/>
            <a:ext cx="7848600" cy="569364"/>
          </a:xfrm>
          <a:prstGeom prst="rect">
            <a:avLst/>
          </a:prstGeom>
          <a:noFill/>
        </p:spPr>
        <p:txBody>
          <a:bodyPr wrap="square" lIns="91418" tIns="45709" rIns="91418" bIns="45709" rtlCol="0">
            <a:spAutoFit/>
          </a:bodyPr>
          <a:lstStyle>
            <a:defPPr>
              <a:defRPr kern="1200" smtId="4294967295"/>
            </a:defPPr>
          </a:lstStyle>
          <a:p>
            <a:r>
              <a:rPr lang="en-US" sz="3100" i="1" dirty="0" smtClean="0">
                <a:cs typeface="Arial" pitchFamily="34" charset="0"/>
              </a:rPr>
              <a:t>                   </a:t>
            </a:r>
            <a:r>
              <a:rPr lang="en-US" sz="3100" b="1" i="1" dirty="0" smtClean="0">
                <a:cs typeface="Arial" pitchFamily="34" charset="0"/>
              </a:rPr>
              <a:t>fig 3</a:t>
            </a:r>
            <a:r>
              <a:rPr lang="en-US" sz="3100" i="1" dirty="0" smtClean="0">
                <a:cs typeface="Arial" pitchFamily="34" charset="0"/>
              </a:rPr>
              <a:t>:   Local Binary Pattern example</a:t>
            </a:r>
            <a:r>
              <a:rPr lang="en-US" sz="3100" dirty="0" smtClean="0">
                <a:solidFill>
                  <a:schemeClr val="bg1"/>
                </a:solidFill>
                <a:cs typeface="Arial" pitchFamily="34" charset="0"/>
              </a:rPr>
              <a:t> </a:t>
            </a:r>
            <a:endParaRPr lang="en-US" sz="3100" dirty="0">
              <a:solidFill>
                <a:schemeClr val="bg1"/>
              </a:solidFill>
              <a:cs typeface="Arial" pitchFamily="34" charset="0"/>
            </a:endParaRPr>
          </a:p>
        </p:txBody>
      </p:sp>
      <p:sp>
        <p:nvSpPr>
          <p:cNvPr id="42" name="TextBox 41"/>
          <p:cNvSpPr txBox="1"/>
          <p:nvPr/>
        </p:nvSpPr>
        <p:spPr>
          <a:xfrm>
            <a:off x="9601200" y="20116800"/>
            <a:ext cx="24231600" cy="2215969"/>
          </a:xfrm>
          <a:prstGeom prst="rect">
            <a:avLst/>
          </a:prstGeom>
          <a:noFill/>
        </p:spPr>
        <p:txBody>
          <a:bodyPr wrap="square" lIns="91418" tIns="45709" rIns="91418" bIns="45709" rtlCol="0">
            <a:spAutoFit/>
          </a:bodyPr>
          <a:lstStyle>
            <a:defPPr>
              <a:defRPr kern="1200" smtId="4294967295"/>
            </a:defPPr>
          </a:lstStyle>
          <a:p>
            <a:pPr lvl="0" algn="just"/>
            <a:r>
              <a:rPr lang="en-US" sz="4200" b="1" dirty="0" smtClean="0">
                <a:solidFill>
                  <a:prstClr val="black"/>
                </a:solidFill>
              </a:rPr>
              <a:t>Template matching:</a:t>
            </a:r>
          </a:p>
          <a:p>
            <a:pPr lvl="0" algn="just"/>
            <a:r>
              <a:rPr lang="en-IN" sz="3200" dirty="0" smtClean="0"/>
              <a:t>Templates for characters of three languages English, Hindi, Telugu are handpicked from their scripts. Then after performing image processing as above, the instances of these templates are searched in test document images. Sample of templates for each language are shown in below figure 1.</a:t>
            </a:r>
            <a:endParaRPr lang="en-US" sz="3200" b="1" dirty="0" smtClean="0">
              <a:solidFill>
                <a:prstClr val="black"/>
              </a:solidFill>
            </a:endParaRPr>
          </a:p>
        </p:txBody>
      </p:sp>
      <p:pic>
        <p:nvPicPr>
          <p:cNvPr id="45" name="Picture 44" descr="finalResult.jpg"/>
          <p:cNvPicPr>
            <a:picLocks noChangeAspect="1"/>
          </p:cNvPicPr>
          <p:nvPr/>
        </p:nvPicPr>
        <p:blipFill>
          <a:blip r:embed="rId6" cstate="print"/>
          <a:stretch>
            <a:fillRect/>
          </a:stretch>
        </p:blipFill>
        <p:spPr>
          <a:xfrm>
            <a:off x="9601200" y="23241000"/>
            <a:ext cx="24003000" cy="6044776"/>
          </a:xfrm>
          <a:prstGeom prst="rect">
            <a:avLst/>
          </a:prstGeom>
        </p:spPr>
      </p:pic>
      <p:sp>
        <p:nvSpPr>
          <p:cNvPr id="46" name="TextBox 45"/>
          <p:cNvSpPr txBox="1"/>
          <p:nvPr/>
        </p:nvSpPr>
        <p:spPr>
          <a:xfrm>
            <a:off x="17602200" y="29718000"/>
            <a:ext cx="8077200" cy="569364"/>
          </a:xfrm>
          <a:prstGeom prst="rect">
            <a:avLst/>
          </a:prstGeom>
          <a:noFill/>
        </p:spPr>
        <p:txBody>
          <a:bodyPr wrap="square" lIns="91418" tIns="45709" rIns="91418" bIns="45709" rtlCol="0">
            <a:spAutoFit/>
          </a:bodyPr>
          <a:lstStyle>
            <a:defPPr>
              <a:defRPr kern="1200" smtId="4294967295"/>
            </a:defPPr>
          </a:lstStyle>
          <a:p>
            <a:r>
              <a:rPr lang="en-US" sz="3100" i="1" dirty="0" smtClean="0">
                <a:cs typeface="Arial" pitchFamily="34" charset="0"/>
              </a:rPr>
              <a:t>                   </a:t>
            </a:r>
            <a:r>
              <a:rPr lang="en-US" sz="3100" b="1" i="1" dirty="0" smtClean="0">
                <a:cs typeface="Arial" pitchFamily="34" charset="0"/>
              </a:rPr>
              <a:t>fig 4</a:t>
            </a:r>
            <a:r>
              <a:rPr lang="en-US" sz="3100" i="1" dirty="0" smtClean="0">
                <a:cs typeface="Arial" pitchFamily="34" charset="0"/>
              </a:rPr>
              <a:t>:   Image Processing sample result</a:t>
            </a:r>
            <a:endParaRPr lang="en-US" sz="3100" dirty="0">
              <a:solidFill>
                <a:schemeClr val="bg1"/>
              </a:solidFill>
              <a:cs typeface="Arial" pitchFamily="34" charset="0"/>
            </a:endParaRPr>
          </a:p>
        </p:txBody>
      </p:sp>
      <p:sp>
        <p:nvSpPr>
          <p:cNvPr id="47" name="TextBox 46"/>
          <p:cNvSpPr txBox="1"/>
          <p:nvPr/>
        </p:nvSpPr>
        <p:spPr>
          <a:xfrm>
            <a:off x="34518600" y="7010400"/>
            <a:ext cx="8305800" cy="11811000"/>
          </a:xfrm>
          <a:prstGeom prst="rect">
            <a:avLst/>
          </a:prstGeom>
          <a:noFill/>
        </p:spPr>
        <p:txBody>
          <a:bodyPr wrap="square" lIns="91418" tIns="45709" rIns="91418" bIns="45709" rtlCol="0">
            <a:spAutoFit/>
          </a:bodyPr>
          <a:lstStyle>
            <a:defPPr>
              <a:defRPr kern="1200" smtId="4294967295"/>
            </a:defPPr>
          </a:lstStyle>
          <a:p>
            <a:pPr algn="just"/>
            <a:r>
              <a:rPr lang="en-IN" sz="3200" dirty="0" smtClean="0"/>
              <a:t>The </a:t>
            </a:r>
            <a:r>
              <a:rPr lang="en-IN" sz="3200" dirty="0" err="1" smtClean="0"/>
              <a:t>color</a:t>
            </a:r>
            <a:r>
              <a:rPr lang="en-IN" sz="3200" dirty="0" smtClean="0"/>
              <a:t> images used were taken as screenshots from </a:t>
            </a:r>
            <a:r>
              <a:rPr lang="en-IN" sz="3200" dirty="0" err="1" smtClean="0"/>
              <a:t>english</a:t>
            </a:r>
            <a:r>
              <a:rPr lang="en-IN" sz="3200" dirty="0" smtClean="0"/>
              <a:t>, </a:t>
            </a:r>
            <a:r>
              <a:rPr lang="en-IN" sz="3200" dirty="0" err="1" smtClean="0"/>
              <a:t>hindi</a:t>
            </a:r>
            <a:r>
              <a:rPr lang="en-IN" sz="3200" dirty="0" smtClean="0"/>
              <a:t>, </a:t>
            </a:r>
            <a:r>
              <a:rPr lang="en-IN" sz="3200" dirty="0" err="1" smtClean="0"/>
              <a:t>telugu</a:t>
            </a:r>
            <a:r>
              <a:rPr lang="en-IN" sz="3200" dirty="0" smtClean="0"/>
              <a:t> content </a:t>
            </a:r>
            <a:r>
              <a:rPr lang="en-IN" sz="3200" dirty="0" err="1" smtClean="0"/>
              <a:t>pdfs</a:t>
            </a:r>
            <a:r>
              <a:rPr lang="en-IN" sz="3200" dirty="0" smtClean="0"/>
              <a:t>. 80 document examples were chosen for each of: </a:t>
            </a:r>
            <a:r>
              <a:rPr lang="en-IN" sz="3200" dirty="0" err="1" smtClean="0"/>
              <a:t>english</a:t>
            </a:r>
            <a:r>
              <a:rPr lang="en-IN" sz="3200" dirty="0" smtClean="0"/>
              <a:t>, </a:t>
            </a:r>
            <a:r>
              <a:rPr lang="en-IN" sz="3200" dirty="0" err="1" smtClean="0"/>
              <a:t>hindi</a:t>
            </a:r>
            <a:r>
              <a:rPr lang="en-IN" sz="3200" dirty="0" smtClean="0"/>
              <a:t> and </a:t>
            </a:r>
            <a:r>
              <a:rPr lang="en-IN" sz="3200" dirty="0" err="1" smtClean="0"/>
              <a:t>telugu</a:t>
            </a:r>
            <a:r>
              <a:rPr lang="en-IN" sz="3200" dirty="0" smtClean="0"/>
              <a:t>. Images contain graphics, and would resemble reasonably closely the output from a document segmentation system. Also Foreign characters, numerals and italicized text were present in many of the images. Figure below shows step by step processing of a sample image used in the experiments. The images were divided into 60 training and 20 test images per language. For non text removal, connected component of more than 2.25 times average area of a character is removed. For template matching, 52 for </a:t>
            </a:r>
            <a:r>
              <a:rPr lang="en-IN" sz="3200" dirty="0" err="1" smtClean="0"/>
              <a:t>english</a:t>
            </a:r>
            <a:r>
              <a:rPr lang="en-IN" sz="3200" dirty="0" smtClean="0"/>
              <a:t>, 425 for </a:t>
            </a:r>
            <a:r>
              <a:rPr lang="en-IN" sz="3200" dirty="0" err="1" smtClean="0"/>
              <a:t>hindi</a:t>
            </a:r>
            <a:r>
              <a:rPr lang="en-IN" sz="3200" dirty="0" smtClean="0"/>
              <a:t>, 756 for </a:t>
            </a:r>
            <a:r>
              <a:rPr lang="en-IN" sz="3200" dirty="0" err="1" smtClean="0"/>
              <a:t>telugu</a:t>
            </a:r>
            <a:r>
              <a:rPr lang="en-IN" sz="3200" dirty="0" smtClean="0"/>
              <a:t> template characters are hand picked. The texture features approach achieved over 95% accuracy on the classification of 60 test document images from 3 languages are very promising over 73% accuracy with template matching features. </a:t>
            </a:r>
          </a:p>
          <a:p>
            <a:pPr algn="just"/>
            <a:r>
              <a:rPr lang="en-IN" sz="3200" dirty="0" smtClean="0"/>
              <a:t/>
            </a:r>
            <a:br>
              <a:rPr lang="en-IN" sz="3200" dirty="0" smtClean="0"/>
            </a:br>
            <a:endParaRPr lang="en-IN" sz="3200" dirty="0" smtClean="0"/>
          </a:p>
        </p:txBody>
      </p:sp>
      <p:pic>
        <p:nvPicPr>
          <p:cNvPr id="50" name="Picture 49" descr="histograms.png"/>
          <p:cNvPicPr>
            <a:picLocks noChangeAspect="1"/>
          </p:cNvPicPr>
          <p:nvPr/>
        </p:nvPicPr>
        <p:blipFill>
          <a:blip r:embed="rId7" cstate="print"/>
          <a:stretch>
            <a:fillRect/>
          </a:stretch>
        </p:blipFill>
        <p:spPr>
          <a:xfrm>
            <a:off x="9448800" y="30556200"/>
            <a:ext cx="24307800" cy="5410200"/>
          </a:xfrm>
          <a:prstGeom prst="rect">
            <a:avLst/>
          </a:prstGeom>
        </p:spPr>
      </p:pic>
      <p:sp>
        <p:nvSpPr>
          <p:cNvPr id="51" name="TextBox 50"/>
          <p:cNvSpPr txBox="1"/>
          <p:nvPr/>
        </p:nvSpPr>
        <p:spPr>
          <a:xfrm>
            <a:off x="16992600" y="36499800"/>
            <a:ext cx="11277600" cy="569364"/>
          </a:xfrm>
          <a:prstGeom prst="rect">
            <a:avLst/>
          </a:prstGeom>
          <a:noFill/>
        </p:spPr>
        <p:txBody>
          <a:bodyPr wrap="square" lIns="91418" tIns="45709" rIns="91418" bIns="45709" rtlCol="0">
            <a:spAutoFit/>
          </a:bodyPr>
          <a:lstStyle>
            <a:defPPr>
              <a:defRPr kern="1200" smtId="4294967295"/>
            </a:defPPr>
          </a:lstStyle>
          <a:p>
            <a:r>
              <a:rPr lang="en-US" sz="3100" i="1" dirty="0" smtClean="0">
                <a:cs typeface="Arial" pitchFamily="34" charset="0"/>
              </a:rPr>
              <a:t>                   </a:t>
            </a:r>
            <a:r>
              <a:rPr lang="en-US" sz="3100" b="1" i="1" dirty="0" smtClean="0">
                <a:cs typeface="Arial" pitchFamily="34" charset="0"/>
              </a:rPr>
              <a:t>fig 5</a:t>
            </a:r>
            <a:r>
              <a:rPr lang="en-US" sz="3100" i="1" dirty="0" smtClean="0">
                <a:cs typeface="Arial" pitchFamily="34" charset="0"/>
              </a:rPr>
              <a:t>:   Texture, template matching sample results</a:t>
            </a:r>
            <a:endParaRPr lang="en-US" sz="3100" dirty="0">
              <a:solidFill>
                <a:schemeClr val="bg1"/>
              </a:solidFill>
              <a:cs typeface="Arial" pitchFamily="34" charset="0"/>
            </a:endParaRPr>
          </a:p>
        </p:txBody>
      </p:sp>
      <p:sp>
        <p:nvSpPr>
          <p:cNvPr id="52" name="TextBox 51"/>
          <p:cNvSpPr txBox="1"/>
          <p:nvPr/>
        </p:nvSpPr>
        <p:spPr>
          <a:xfrm>
            <a:off x="9753600" y="12725400"/>
            <a:ext cx="24231600" cy="1077196"/>
          </a:xfrm>
          <a:prstGeom prst="rect">
            <a:avLst/>
          </a:prstGeom>
          <a:noFill/>
        </p:spPr>
        <p:txBody>
          <a:bodyPr wrap="square" lIns="91418" tIns="45709" rIns="91418" bIns="45709" rtlCol="0">
            <a:spAutoFit/>
          </a:bodyPr>
          <a:lstStyle>
            <a:defPPr>
              <a:defRPr kern="1200" smtId="4294967295"/>
            </a:defPPr>
          </a:lstStyle>
          <a:p>
            <a:pPr algn="just"/>
            <a:r>
              <a:rPr lang="en-IN" sz="3200" dirty="0" smtClean="0"/>
              <a:t>Then LBP Histograms are calculated and normalized for the features. We used chi square distance with the features of train images for classifying the test image.</a:t>
            </a:r>
            <a:endParaRPr lang="en-US" sz="3100" dirty="0">
              <a:solidFill>
                <a:schemeClr val="bg1"/>
              </a:solidFill>
              <a:cs typeface="Arial" pitchFamily="34" charset="0"/>
            </a:endParaRPr>
          </a:p>
        </p:txBody>
      </p:sp>
      <p:sp>
        <p:nvSpPr>
          <p:cNvPr id="53" name="TextBox 52"/>
          <p:cNvSpPr txBox="1"/>
          <p:nvPr/>
        </p:nvSpPr>
        <p:spPr>
          <a:xfrm>
            <a:off x="34366200" y="23545800"/>
            <a:ext cx="8229600" cy="584753"/>
          </a:xfrm>
          <a:prstGeom prst="rect">
            <a:avLst/>
          </a:prstGeom>
          <a:noFill/>
        </p:spPr>
        <p:txBody>
          <a:bodyPr wrap="square" lIns="91418" tIns="45709" rIns="91418" bIns="45709" rtlCol="0">
            <a:spAutoFit/>
          </a:bodyPr>
          <a:lstStyle>
            <a:defPPr>
              <a:defRPr kern="1200" smtId="4294967295"/>
            </a:defPPr>
          </a:lstStyle>
          <a:p>
            <a:pPr algn="just"/>
            <a:endParaRPr lang="en-IN" sz="3200" dirty="0" smtClean="0"/>
          </a:p>
        </p:txBody>
      </p:sp>
      <p:sp>
        <p:nvSpPr>
          <p:cNvPr id="54" name="TextBox 53"/>
          <p:cNvSpPr txBox="1"/>
          <p:nvPr/>
        </p:nvSpPr>
        <p:spPr>
          <a:xfrm>
            <a:off x="34442400" y="24460200"/>
            <a:ext cx="8229600" cy="8463833"/>
          </a:xfrm>
          <a:prstGeom prst="rect">
            <a:avLst/>
          </a:prstGeom>
          <a:noFill/>
        </p:spPr>
        <p:txBody>
          <a:bodyPr wrap="square" lIns="91418" tIns="45709" rIns="91418" bIns="45709" rtlCol="0">
            <a:spAutoFit/>
          </a:bodyPr>
          <a:lstStyle>
            <a:defPPr>
              <a:defRPr kern="1200" smtId="4294967295"/>
            </a:defPPr>
          </a:lstStyle>
          <a:p>
            <a:pPr algn="just"/>
            <a:r>
              <a:rPr lang="en-IN" sz="3200" dirty="0" smtClean="0"/>
              <a:t>We analysed and improved two methods of language detection in scanned documents for three different languages. We have also found the effectiveness of texture analysis over template matching. Our system can also overcome noise which is in the form of moderate skew, numerals, foreign characters, illustrations, and blurred or fragmented characters. But main drawback of texture approach is that it is sensitive for font size in training images. The next step in our research is to link this algorithm with appropriate language character identification. Number of languages to be identified can also be increased. system need to overcome the sensitivity of font size.</a:t>
            </a:r>
          </a:p>
          <a:p>
            <a:pPr algn="just"/>
            <a:r>
              <a:rPr lang="en-IN" sz="3200" dirty="0" smtClean="0"/>
              <a:t/>
            </a:r>
            <a:br>
              <a:rPr lang="en-IN" sz="3200" dirty="0" smtClean="0"/>
            </a:br>
            <a:endParaRPr lang="en-IN" sz="3200" dirty="0" smtClean="0"/>
          </a:p>
        </p:txBody>
      </p:sp>
      <p:sp>
        <p:nvSpPr>
          <p:cNvPr id="56" name="TextBox 55"/>
          <p:cNvSpPr txBox="1"/>
          <p:nvPr/>
        </p:nvSpPr>
        <p:spPr>
          <a:xfrm>
            <a:off x="34442400" y="19278600"/>
            <a:ext cx="8229600" cy="5016736"/>
          </a:xfrm>
          <a:prstGeom prst="rect">
            <a:avLst/>
          </a:prstGeom>
          <a:noFill/>
        </p:spPr>
        <p:txBody>
          <a:bodyPr wrap="square" lIns="91418" tIns="45709" rIns="91418" bIns="45709" rtlCol="0">
            <a:spAutoFit/>
          </a:bodyPr>
          <a:lstStyle>
            <a:defPPr>
              <a:defRPr kern="1200" smtId="4294967295"/>
            </a:defPPr>
          </a:lstStyle>
          <a:p>
            <a:pPr algn="just"/>
            <a:r>
              <a:rPr lang="en-IN" sz="3200" dirty="0" smtClean="0"/>
              <a:t>Texture features approach is rotation invariant as local binary patterns are rotation invariant. As we are using texture for language classification texture approach is independent on number of lines work, size of image. This approach is also working for scanned documents also which has various applications like indexing,  digitalizing a hard copy. </a:t>
            </a:r>
          </a:p>
          <a:p>
            <a:pPr algn="just"/>
            <a:r>
              <a:rPr lang="en-IN" sz="3200" dirty="0" smtClean="0"/>
              <a:t/>
            </a:r>
            <a:br>
              <a:rPr lang="en-IN" sz="3200" dirty="0" smtClean="0"/>
            </a:br>
            <a:endParaRPr lang="en-IN" sz="3200" dirty="0" smtClean="0"/>
          </a:p>
        </p:txBody>
      </p:sp>
      <p:sp>
        <p:nvSpPr>
          <p:cNvPr id="57" name="TextBox 56"/>
          <p:cNvSpPr txBox="1"/>
          <p:nvPr/>
        </p:nvSpPr>
        <p:spPr>
          <a:xfrm>
            <a:off x="34442400" y="18516600"/>
            <a:ext cx="3002701" cy="800197"/>
          </a:xfrm>
          <a:prstGeom prst="rect">
            <a:avLst/>
          </a:prstGeom>
          <a:noFill/>
        </p:spPr>
        <p:txBody>
          <a:bodyPr wrap="none" lIns="91418" tIns="45709" rIns="91418" bIns="45709" rtlCol="0">
            <a:spAutoFit/>
          </a:bodyPr>
          <a:lstStyle>
            <a:defPPr>
              <a:defRPr kern="1200" smtId="4294967295"/>
            </a:defPPr>
          </a:lstStyle>
          <a:p>
            <a:r>
              <a:rPr lang="en-US" sz="4600" b="1" i="1" dirty="0" smtClean="0">
                <a:effectLst>
                  <a:outerShdw blurRad="38100" dist="38100" dir="2700000" algn="tl">
                    <a:srgbClr val="000000">
                      <a:alpha val="43137"/>
                    </a:srgbClr>
                  </a:outerShdw>
                </a:effectLst>
                <a:cs typeface="Arial" pitchFamily="34" charset="0"/>
              </a:rPr>
              <a:t>Uniqueness</a:t>
            </a:r>
            <a:endParaRPr lang="en-US" sz="4600" b="1" i="1" dirty="0">
              <a:effectLst>
                <a:outerShdw blurRad="38100" dist="38100" dir="2700000" algn="tl">
                  <a:srgbClr val="000000">
                    <a:alpha val="43137"/>
                  </a:srgbClr>
                </a:outerShdw>
              </a:effectLst>
              <a:cs typeface="Arial" pitchFamily="34" charset="0"/>
            </a:endParaRPr>
          </a:p>
        </p:txBody>
      </p:sp>
      <p:sp>
        <p:nvSpPr>
          <p:cNvPr id="58" name="TextBox 57"/>
          <p:cNvSpPr txBox="1"/>
          <p:nvPr/>
        </p:nvSpPr>
        <p:spPr>
          <a:xfrm>
            <a:off x="34671000" y="6172200"/>
            <a:ext cx="1923239" cy="800197"/>
          </a:xfrm>
          <a:prstGeom prst="rect">
            <a:avLst/>
          </a:prstGeom>
          <a:noFill/>
        </p:spPr>
        <p:txBody>
          <a:bodyPr wrap="none" lIns="91418" tIns="45709" rIns="91418" bIns="45709" rtlCol="0">
            <a:spAutoFit/>
          </a:bodyPr>
          <a:lstStyle>
            <a:defPPr>
              <a:defRPr kern="1200" smtId="4294967295"/>
            </a:defPPr>
          </a:lstStyle>
          <a:p>
            <a:r>
              <a:rPr lang="en-US" sz="4600" b="1" i="1" dirty="0" smtClean="0">
                <a:effectLst>
                  <a:outerShdw blurRad="38100" dist="38100" dir="2700000" algn="tl">
                    <a:srgbClr val="000000">
                      <a:alpha val="43137"/>
                    </a:srgbClr>
                  </a:outerShdw>
                </a:effectLst>
                <a:cs typeface="Arial" pitchFamily="34" charset="0"/>
              </a:rPr>
              <a:t>Results</a:t>
            </a:r>
            <a:endParaRPr lang="en-US" sz="4600" b="1" i="1" dirty="0">
              <a:effectLst>
                <a:outerShdw blurRad="38100" dist="38100" dir="2700000" algn="tl">
                  <a:srgbClr val="000000">
                    <a:alpha val="43137"/>
                  </a:srgbClr>
                </a:outerShdw>
              </a:effectLst>
              <a:cs typeface="Arial" pitchFamily="34" charset="0"/>
            </a:endParaRPr>
          </a:p>
        </p:txBody>
      </p:sp>
    </p:spTree>
    <p:extLst>
      <p:ext uri="{BB962C8B-B14F-4D97-AF65-F5344CB8AC3E}">
        <p14:creationId xmlns:p14="http://schemas.microsoft.com/office/powerpoint/2010/main" xmlns="" val="127040473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784</Words>
  <Application>Microsoft Office PowerPoint</Application>
  <PresentationFormat>Custom</PresentationFormat>
  <Paragraphs>39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user</cp:lastModifiedBy>
  <cp:revision>21</cp:revision>
  <dcterms:created xsi:type="dcterms:W3CDTF">2016-11-10T16:27:05Z</dcterms:created>
  <dcterms:modified xsi:type="dcterms:W3CDTF">2016-11-19T13:06:57Z</dcterms:modified>
</cp:coreProperties>
</file>