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8829" y="2588299"/>
            <a:ext cx="8779390" cy="942315"/>
          </a:xfrm>
        </p:spPr>
        <p:txBody>
          <a:bodyPr/>
          <a:lstStyle/>
          <a:p>
            <a:pPr algn="ctr"/>
            <a:r>
              <a:rPr lang="en-US" dirty="0"/>
              <a:t>DBS – HACKO-HIRE 2022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1773" y="3530614"/>
            <a:ext cx="9433502" cy="3523329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ONLINE BOOK ORDER SYSTEM</a:t>
            </a:r>
          </a:p>
          <a:p>
            <a:pPr algn="ctr"/>
            <a:endParaRPr lang="en-US" sz="5400" dirty="0"/>
          </a:p>
          <a:p>
            <a:pPr algn="ctr"/>
            <a:r>
              <a:rPr lang="en-US" sz="5400" dirty="0"/>
              <a:t>                                              </a:t>
            </a:r>
            <a:r>
              <a:rPr lang="en-US" sz="2800" dirty="0"/>
              <a:t>Batch-20</a:t>
            </a:r>
          </a:p>
          <a:p>
            <a:pPr algn="ctr"/>
            <a:r>
              <a:rPr lang="en-IN" sz="1200" cap="none" dirty="0"/>
              <a:t>                                                                                                                                                              </a:t>
            </a:r>
            <a:r>
              <a:rPr lang="en-IN" sz="1400" cap="none" dirty="0"/>
              <a:t>https://github.com/manikantapabba/dbsproject.git</a:t>
            </a:r>
          </a:p>
        </p:txBody>
      </p:sp>
    </p:spTree>
    <p:extLst>
      <p:ext uri="{BB962C8B-B14F-4D97-AF65-F5344CB8AC3E}">
        <p14:creationId xmlns:p14="http://schemas.microsoft.com/office/powerpoint/2010/main" val="3202350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319ECC-1C5C-42CB-A814-C5AA3FFC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721"/>
            <a:ext cx="12192000" cy="555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5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9341D97-F05E-4AFB-9CEF-F8646847E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4629"/>
            <a:ext cx="12192000" cy="550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63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E09C4137-A71D-4474-99A4-98ECF6E62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847"/>
            <a:ext cx="12192000" cy="556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9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0892FF9-FC03-4DDE-A90E-FDC75A19E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375"/>
            <a:ext cx="121920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7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63486"/>
            <a:ext cx="10131425" cy="211727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Objective</a:t>
            </a:r>
          </a:p>
          <a:p>
            <a:r>
              <a:rPr lang="en-US" sz="2000" dirty="0"/>
              <a:t>Tools and Technologies</a:t>
            </a:r>
          </a:p>
          <a:p>
            <a:r>
              <a:rPr lang="en-US" sz="2000" dirty="0"/>
              <a:t>Modules</a:t>
            </a:r>
          </a:p>
          <a:p>
            <a:r>
              <a:rPr lang="en-US" sz="2000" dirty="0"/>
              <a:t>Snapshots</a:t>
            </a:r>
          </a:p>
          <a:p>
            <a:r>
              <a:rPr lang="en-US" sz="2000" dirty="0"/>
              <a:t>Conclusion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5887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609600"/>
            <a:ext cx="10131425" cy="3649133"/>
          </a:xfrm>
        </p:spPr>
        <p:txBody>
          <a:bodyPr/>
          <a:lstStyle/>
          <a:p>
            <a:r>
              <a:rPr lang="en-US" dirty="0"/>
              <a:t>To develop online portal to buy stocks which includes 2 modules 1. Customer, 2. Admin</a:t>
            </a:r>
          </a:p>
          <a:p>
            <a:r>
              <a:rPr lang="en-US" dirty="0"/>
              <a:t>Customer can buy stocks under price limit of mentioned price and order executes when the requirements satisfy</a:t>
            </a:r>
          </a:p>
          <a:p>
            <a:r>
              <a:rPr lang="en-US" dirty="0"/>
              <a:t>Admin will control the market can add status like open, close market status and modify stock prices</a:t>
            </a:r>
          </a:p>
        </p:txBody>
      </p:sp>
    </p:spTree>
    <p:extLst>
      <p:ext uri="{BB962C8B-B14F-4D97-AF65-F5344CB8AC3E}">
        <p14:creationId xmlns:p14="http://schemas.microsoft.com/office/powerpoint/2010/main" val="18554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0886"/>
            <a:ext cx="10131425" cy="3649133"/>
          </a:xfrm>
        </p:spPr>
        <p:txBody>
          <a:bodyPr/>
          <a:lstStyle/>
          <a:p>
            <a:r>
              <a:rPr lang="en-US" dirty="0"/>
              <a:t>VS Code Editor</a:t>
            </a:r>
          </a:p>
          <a:p>
            <a:r>
              <a:rPr lang="en-US" dirty="0"/>
              <a:t>Python – Django </a:t>
            </a:r>
          </a:p>
          <a:p>
            <a:r>
              <a:rPr lang="en-US" dirty="0" err="1"/>
              <a:t>Postgresql</a:t>
            </a:r>
            <a:r>
              <a:rPr lang="en-US" dirty="0"/>
              <a:t> – Database</a:t>
            </a:r>
          </a:p>
          <a:p>
            <a:r>
              <a:rPr lang="en-US" dirty="0" err="1"/>
              <a:t>Pgadmin</a:t>
            </a:r>
            <a:r>
              <a:rPr lang="en-US" dirty="0"/>
              <a:t> – Database explorer</a:t>
            </a:r>
          </a:p>
          <a:p>
            <a:r>
              <a:rPr lang="en-US" dirty="0"/>
              <a:t>HTML, </a:t>
            </a:r>
            <a:r>
              <a:rPr lang="en-US" dirty="0" err="1"/>
              <a:t>CSS,JavaScript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41300"/>
            <a:ext cx="10131425" cy="3649133"/>
          </a:xfrm>
        </p:spPr>
        <p:txBody>
          <a:bodyPr/>
          <a:lstStyle/>
          <a:p>
            <a:r>
              <a:rPr lang="en-US" dirty="0"/>
              <a:t>Customer</a:t>
            </a:r>
          </a:p>
          <a:p>
            <a:r>
              <a:rPr lang="en-US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305532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737809"/>
            <a:ext cx="10131425" cy="3649133"/>
          </a:xfrm>
        </p:spPr>
        <p:txBody>
          <a:bodyPr/>
          <a:lstStyle/>
          <a:p>
            <a:r>
              <a:rPr lang="en-US" dirty="0"/>
              <a:t>Customer can see</a:t>
            </a:r>
          </a:p>
          <a:p>
            <a:pPr lvl="1"/>
            <a:r>
              <a:rPr lang="en-US" dirty="0"/>
              <a:t>Stock list along with price as drop down</a:t>
            </a:r>
          </a:p>
          <a:p>
            <a:pPr lvl="1"/>
            <a:r>
              <a:rPr lang="en-US" dirty="0"/>
              <a:t>Customer can mention limit for stock price</a:t>
            </a:r>
          </a:p>
          <a:p>
            <a:pPr lvl="1"/>
            <a:r>
              <a:rPr lang="en-US" dirty="0"/>
              <a:t>Customer can see success and failure messages according to flags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3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933752"/>
            <a:ext cx="10131425" cy="3649133"/>
          </a:xfrm>
        </p:spPr>
        <p:txBody>
          <a:bodyPr/>
          <a:lstStyle/>
          <a:p>
            <a:r>
              <a:rPr lang="en-US" dirty="0"/>
              <a:t>Admin can control</a:t>
            </a:r>
          </a:p>
          <a:p>
            <a:pPr lvl="1"/>
            <a:r>
              <a:rPr lang="en-US" dirty="0"/>
              <a:t>Market status</a:t>
            </a:r>
          </a:p>
          <a:p>
            <a:pPr lvl="1"/>
            <a:r>
              <a:rPr lang="en-US" dirty="0"/>
              <a:t>Execute orders</a:t>
            </a:r>
          </a:p>
          <a:p>
            <a:pPr lvl="1"/>
            <a:r>
              <a:rPr lang="en-US" dirty="0"/>
              <a:t>Modify stock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3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41300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Developed an Web Portal using Django, </a:t>
            </a:r>
            <a:r>
              <a:rPr lang="en-US" dirty="0" err="1"/>
              <a:t>Postgresql</a:t>
            </a:r>
            <a:r>
              <a:rPr lang="en-US" dirty="0"/>
              <a:t> for ordering stock under price limit, Admin has access  can see the all trade lists with all error and successful logs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5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566D0DE-D178-4E6A-BE33-CECB3D35D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8025"/>
            <a:ext cx="12192000" cy="544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9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27</TotalTime>
  <Words>179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DBS – HACKO-HIRE 2022</vt:lpstr>
      <vt:lpstr>MODULES</vt:lpstr>
      <vt:lpstr>objective</vt:lpstr>
      <vt:lpstr>Tools and technologies</vt:lpstr>
      <vt:lpstr>modules</vt:lpstr>
      <vt:lpstr>Customer</vt:lpstr>
      <vt:lpstr>admin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 – HACKO-HIRE 2022</dc:title>
  <dc:creator>djsai</dc:creator>
  <cp:lastModifiedBy>manikanta pabba</cp:lastModifiedBy>
  <cp:revision>9</cp:revision>
  <dcterms:created xsi:type="dcterms:W3CDTF">2022-01-29T09:04:47Z</dcterms:created>
  <dcterms:modified xsi:type="dcterms:W3CDTF">2022-01-29T09:58:03Z</dcterms:modified>
</cp:coreProperties>
</file>