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9CBC-A642-59C8-828B-5101727E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25E27-C4FD-CD29-E39A-00D70B449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28A2-D9C0-FE90-EDCF-1F3D7F03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97160-033D-9E5D-7CC9-B9CFD242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D982-932E-13B6-78F2-CC1F770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4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5A03-FFA8-9EF6-417C-87CFA621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3E2CF-45FA-EAE2-7B25-BEAD57BF2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A2A62-BACB-5C1B-CA91-D132CC4C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4575-B61C-9049-C77B-5E29FD46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7AC0-3288-0809-9519-769F7B86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4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C0C65-67DD-DB41-57D5-41CBA54BF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6305F-B7E5-2159-7E3F-706A2B15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1665-5094-F39B-203F-0D00277D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4FBB-F5B2-C79B-D953-2EA73654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1A70D-9005-FD86-97C5-DACB5A11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7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972A-B31E-3398-C72D-D01A445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A668-DA79-DEF1-7945-E96E23E9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145D-2B21-3E01-CEE4-4FBE14B2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A68D-4870-F79E-BCA5-6DD0BBBB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4F59-605C-05B8-B026-114D7D9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94D6-C0D7-5065-3BAF-E325095E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E493-8FAF-37D7-AC2F-17A703BD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4E99-0206-F759-45A0-C8AE0FE8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F591-D2E5-28B3-FE14-0E00B6D1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1BC1-0EEE-22C4-FA11-21A9E7A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13529-2C55-C169-B08F-A31580C2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0044-45AA-05F8-98B2-351A419A8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1103C-DEED-F100-1752-8E70D33B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69C7D-0E7B-7C35-3749-2840F161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49E99-CF82-6844-7239-F8F1E7D2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D57B-F0F3-6504-1690-C2EE76C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4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2F8A-D602-AC1E-69D4-E206638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19E3-850B-A783-F4DF-8B6BC27C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4CD57-D79C-530C-9160-F3B95B60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0EEC6-2AA2-DBED-899B-5C6ADEB5C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37072-6690-2679-E7DA-B335F5DD0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33BF8-4A4D-38E9-0630-075DE09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0655B-6C05-5675-E33B-9C1D3CE5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92F8-D919-468C-6805-19327ED1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4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3B3F-E4DC-C76D-3703-A59ADAAE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1900B-CBE0-43E4-46B9-68513818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63759-0AC7-6CA6-9721-5E80A2A1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A6F67-5577-FF36-078E-B3CAD36A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47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D2685-B8A2-318E-4813-39873BB3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3E0AE-26E2-1F0F-A9E6-1794D2A1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9F6B-3926-0548-B1E6-B6A53A24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90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4EBC-9DA9-BE6C-CCA2-26450535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9BF2-4329-D027-6AC9-4EB2664CB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C0958-12E5-42A5-6A67-EA6138FDE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8420-5D41-1AB1-D2D2-8512A4D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A218-D312-23AF-834D-7F76D340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359B-86F4-8DE2-36A5-6D66B5CF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2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2FE8-B21F-E64F-74B9-F653ED13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52B3C-C4E1-C947-492D-533ECED02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18468-9E61-87E7-3B3F-8DBDE9E9B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0300A-87DC-1B46-D8B8-89CB41BB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52ED6-8AEF-2C1E-E9F1-116CEA0F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FA286-B064-8F08-EEAE-CF2BE517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8B28B-6FCC-CC92-4B9B-BFEAF8C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0CEC3-CB3B-45D6-F9AD-0976B9F55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95AA-7791-C07C-7CA5-5F65D8C8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73FC1-14F1-478B-8AC5-FB61EA5A18E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CF26-4B4F-8392-F7A5-B5395DCD2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EFD0-2FF9-47EA-A351-859A88C95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B2EE-BDC5-4E58-A274-492F8FEB53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7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F154-4911-3742-159A-D906F2C43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Visualizations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61C44-0A15-DDA1-7F33-E1317C77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78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F1F39-3410-9A4F-6529-26E60A9EE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0" y="202639"/>
            <a:ext cx="5531134" cy="3020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F24F5-4474-60FE-29C2-ED1175E10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2" y="3223516"/>
            <a:ext cx="5656662" cy="331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D361F-E459-758F-7030-D2EAA0EB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92" y="332989"/>
            <a:ext cx="5913430" cy="2939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58AAC-FCC6-9A88-615C-8A5C4C6BE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03" y="3393038"/>
            <a:ext cx="5330636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5BE8B-AC17-1B41-07F0-3EBD158D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15" y="137702"/>
            <a:ext cx="5509962" cy="2923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33FCB-0C54-E70F-86C0-8E7966F5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1" y="3062510"/>
            <a:ext cx="11424862" cy="3657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89832-E0F7-A4F3-3246-C48E8D5FF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905" y="230467"/>
            <a:ext cx="6010159" cy="26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55982-12AC-9953-BCA7-8C4AC736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15" y="268958"/>
            <a:ext cx="8599469" cy="3358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814C91-7183-1CF5-595D-192B1F7F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84" y="3627727"/>
            <a:ext cx="7531487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7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Visualizations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 peddada</dc:creator>
  <cp:lastModifiedBy>mani peddada</cp:lastModifiedBy>
  <cp:revision>1</cp:revision>
  <dcterms:created xsi:type="dcterms:W3CDTF">2025-04-24T12:57:11Z</dcterms:created>
  <dcterms:modified xsi:type="dcterms:W3CDTF">2025-04-24T13:11:34Z</dcterms:modified>
</cp:coreProperties>
</file>