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media/image28.jpeg" ContentType="image/jpeg"/>
  <Override PartName="/ppt/media/image26.jpeg" ContentType="image/jpeg"/>
  <Override PartName="/ppt/media/image24.jpeg" ContentType="image/jpeg"/>
  <Override PartName="/ppt/media/image23.png" ContentType="image/png"/>
  <Override PartName="/ppt/media/image21.png" ContentType="image/png"/>
  <Override PartName="/ppt/media/image18.jpeg" ContentType="image/jpeg"/>
  <Override PartName="/ppt/media/image29.png" ContentType="image/png"/>
  <Override PartName="/ppt/media/image6.png" ContentType="image/png"/>
  <Override PartName="/ppt/media/image11.png" ContentType="image/png"/>
  <Override PartName="/ppt/media/image7.png" ContentType="image/png"/>
  <Override PartName="/ppt/media/image22.jpeg" ContentType="image/jpeg"/>
  <Override PartName="/ppt/media/image9.png" ContentType="image/png"/>
  <Override PartName="/ppt/media/image20.jpeg" ContentType="image/jpeg"/>
  <Override PartName="/ppt/media/image12.png" ContentType="image/png"/>
  <Override PartName="/ppt/media/image8.png" ContentType="image/png"/>
  <Override PartName="/ppt/media/image14.jpeg" ContentType="image/jpeg"/>
  <Override PartName="/ppt/media/image13.png" ContentType="image/png"/>
  <Override PartName="/ppt/media/image30.jpeg" ContentType="image/jpeg"/>
  <Override PartName="/ppt/media/image32.jpeg" ContentType="image/jpeg"/>
  <Override PartName="/ppt/media/image10.png" ContentType="image/png"/>
  <Override PartName="/ppt/media/image35.png" ContentType="image/png"/>
  <Override PartName="/ppt/media/image5.png" ContentType="image/png"/>
  <Override PartName="/ppt/media/image34.png" ContentType="image/png"/>
  <Override PartName="/ppt/media/image4.png" ContentType="image/png"/>
  <Override PartName="/ppt/media/image33.jpeg" ContentType="image/jpeg"/>
  <Override PartName="/ppt/media/image27.png" ContentType="image/png"/>
  <Override PartName="/ppt/media/image3.png" ContentType="image/png"/>
  <Override PartName="/ppt/media/image17.jpeg" ContentType="image/jpeg"/>
  <Override PartName="/ppt/media/image2.png" ContentType="image/png"/>
  <Override PartName="/ppt/media/image19.jpeg" ContentType="image/jpeg"/>
  <Override PartName="/ppt/media/image25.png" ContentType="image/png"/>
  <Override PartName="/ppt/media/image31.png" ContentType="image/png"/>
  <Override PartName="/ppt/media/image1.png" ContentType="image/png"/>
  <Override PartName="/ppt/media/image15.jpeg" ContentType="image/jpeg"/>
  <Override PartName="/ppt/media/image16.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1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19"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2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2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3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3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36"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38"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39"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4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4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46"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4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4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49"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5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5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5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5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5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6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6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6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6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6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6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7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7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7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7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7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7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7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8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8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8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8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8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8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8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8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8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9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9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9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9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0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0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20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0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0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0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1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1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1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1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1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1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1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22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2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22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22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22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22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22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77"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15"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53"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9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jpe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jpeg"/><Relationship Id="rId3" Type="http://schemas.openxmlformats.org/officeDocument/2006/relationships/image" Target="../media/image21.png"/><Relationship Id="rId4" Type="http://schemas.openxmlformats.org/officeDocument/2006/relationships/image" Target="../media/image22.jpeg"/><Relationship Id="rId5" Type="http://schemas.openxmlformats.org/officeDocument/2006/relationships/image" Target="../media/image23.png"/><Relationship Id="rId6" Type="http://schemas.openxmlformats.org/officeDocument/2006/relationships/image" Target="../media/image24.jpeg"/><Relationship Id="rId7" Type="http://schemas.openxmlformats.org/officeDocument/2006/relationships/image" Target="../media/image25.png"/><Relationship Id="rId8"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image" Target="../media/image27.png"/><Relationship Id="rId3" Type="http://schemas.openxmlformats.org/officeDocument/2006/relationships/image" Target="../media/image28.jpeg"/><Relationship Id="rId4" Type="http://schemas.openxmlformats.org/officeDocument/2006/relationships/image" Target="../media/image29.png"/><Relationship Id="rId5" Type="http://schemas.openxmlformats.org/officeDocument/2006/relationships/image" Target="../media/image30.jpeg"/><Relationship Id="rId6" Type="http://schemas.openxmlformats.org/officeDocument/2006/relationships/image" Target="../media/image31.png"/><Relationship Id="rId7"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0" y="0"/>
            <a:ext cx="9142920" cy="5142600"/>
          </a:xfrm>
          <a:custGeom>
            <a:avLst/>
            <a:gdLst/>
            <a:ahLst/>
            <a:rect l="l" t="t" r="r" b="b"/>
            <a:pathLst>
              <a:path w="9144000" h="5143500">
                <a:moveTo>
                  <a:pt x="9143981" y="5143489"/>
                </a:moveTo>
                <a:lnTo>
                  <a:pt x="0" y="5143489"/>
                </a:lnTo>
                <a:lnTo>
                  <a:pt x="0" y="0"/>
                </a:lnTo>
                <a:lnTo>
                  <a:pt x="9143981" y="0"/>
                </a:lnTo>
                <a:lnTo>
                  <a:pt x="9143981" y="5143489"/>
                </a:lnTo>
                <a:close/>
              </a:path>
            </a:pathLst>
          </a:custGeom>
          <a:solidFill>
            <a:srgbClr val="424242"/>
          </a:solidFill>
          <a:ln>
            <a:noFill/>
          </a:ln>
        </p:spPr>
        <p:style>
          <a:lnRef idx="0"/>
          <a:fillRef idx="0"/>
          <a:effectRef idx="0"/>
          <a:fontRef idx="minor"/>
        </p:style>
      </p:sp>
      <p:sp>
        <p:nvSpPr>
          <p:cNvPr id="229" name="CustomShape 2"/>
          <p:cNvSpPr/>
          <p:nvPr/>
        </p:nvSpPr>
        <p:spPr>
          <a:xfrm>
            <a:off x="2448000" y="2129760"/>
            <a:ext cx="5228640" cy="1109520"/>
          </a:xfrm>
          <a:prstGeom prst="rect">
            <a:avLst/>
          </a:prstGeom>
          <a:noFill/>
          <a:ln>
            <a:noFill/>
          </a:ln>
        </p:spPr>
        <p:style>
          <a:lnRef idx="0"/>
          <a:fillRef idx="0"/>
          <a:effectRef idx="0"/>
          <a:fontRef idx="minor"/>
        </p:style>
      </p:sp>
      <p:sp>
        <p:nvSpPr>
          <p:cNvPr id="230" name="TextShape 3"/>
          <p:cNvSpPr txBox="1"/>
          <p:nvPr/>
        </p:nvSpPr>
        <p:spPr>
          <a:xfrm>
            <a:off x="-95400" y="1050480"/>
            <a:ext cx="7772040" cy="1469520"/>
          </a:xfrm>
          <a:prstGeom prst="rect">
            <a:avLst/>
          </a:prstGeom>
          <a:noFill/>
          <a:ln>
            <a:noFill/>
          </a:ln>
        </p:spPr>
        <p:txBody>
          <a:bodyPr anchor="ctr">
            <a:noAutofit/>
          </a:bodyPr>
          <a:p>
            <a:pPr algn="ctr">
              <a:lnSpc>
                <a:spcPct val="100000"/>
              </a:lnSpc>
            </a:pPr>
            <a:r>
              <a:rPr b="0" lang="en-US" sz="4400" spc="-1" strike="noStrike">
                <a:solidFill>
                  <a:srgbClr val="000000"/>
                </a:solidFill>
                <a:latin typeface="Times New Roman"/>
              </a:rPr>
              <a:t>Presented By</a:t>
            </a:r>
            <a:endParaRPr b="0" lang="en-IN" sz="4400" spc="-1" strike="noStrike">
              <a:latin typeface="Arial"/>
            </a:endParaRPr>
          </a:p>
        </p:txBody>
      </p:sp>
      <p:sp>
        <p:nvSpPr>
          <p:cNvPr id="231" name="TextShape 4"/>
          <p:cNvSpPr txBox="1"/>
          <p:nvPr/>
        </p:nvSpPr>
        <p:spPr>
          <a:xfrm>
            <a:off x="4415040" y="2592000"/>
            <a:ext cx="3504960" cy="1752120"/>
          </a:xfrm>
          <a:prstGeom prst="rect">
            <a:avLst/>
          </a:prstGeom>
          <a:noFill/>
          <a:ln>
            <a:noFill/>
          </a:ln>
        </p:spPr>
        <p:txBody>
          <a:bodyPr>
            <a:noAutofit/>
          </a:bodyPr>
          <a:p>
            <a:pPr algn="ctr">
              <a:lnSpc>
                <a:spcPct val="100000"/>
              </a:lnSpc>
              <a:spcBef>
                <a:spcPts val="641"/>
              </a:spcBef>
            </a:pPr>
            <a:r>
              <a:rPr b="0" lang="en-US" sz="3200" spc="-1" strike="noStrike">
                <a:solidFill>
                  <a:srgbClr val="000000"/>
                </a:solidFill>
                <a:latin typeface="Times New Roman"/>
              </a:rPr>
              <a:t>By</a:t>
            </a:r>
            <a:endParaRPr b="0" lang="en-IN" sz="3200" spc="-1" strike="noStrike">
              <a:latin typeface="Times New Roman"/>
            </a:endParaRPr>
          </a:p>
          <a:p>
            <a:pPr algn="ctr">
              <a:lnSpc>
                <a:spcPct val="100000"/>
              </a:lnSpc>
              <a:spcBef>
                <a:spcPts val="641"/>
              </a:spcBef>
            </a:pPr>
            <a:r>
              <a:rPr b="0" lang="en-US" sz="3200" spc="-1" strike="noStrike">
                <a:solidFill>
                  <a:srgbClr val="000000"/>
                </a:solidFill>
                <a:latin typeface="Times New Roman"/>
              </a:rPr>
              <a:t>Manikanta</a:t>
            </a:r>
            <a:endParaRPr b="0" lang="en-IN" sz="3200" spc="-1" strike="noStrike">
              <a:latin typeface="Times New Roman"/>
            </a:endParaRPr>
          </a:p>
          <a:p>
            <a:pPr algn="ctr">
              <a:lnSpc>
                <a:spcPct val="100000"/>
              </a:lnSpc>
              <a:spcBef>
                <a:spcPts val="641"/>
              </a:spcBef>
            </a:pPr>
            <a:r>
              <a:rPr b="0" lang="en-US" sz="3200" spc="-1" strike="noStrike">
                <a:solidFill>
                  <a:srgbClr val="000000"/>
                </a:solidFill>
                <a:latin typeface="Times New Roman"/>
              </a:rPr>
              <a:t>shashikala</a:t>
            </a:r>
            <a:endParaRPr b="0" lang="en-IN" sz="32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384840" y="504000"/>
            <a:ext cx="7534440" cy="87084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n-IN" sz="2800" spc="143" strike="noStrike">
                <a:solidFill>
                  <a:srgbClr val="000000"/>
                </a:solidFill>
                <a:latin typeface="Abyssinica SIL"/>
                <a:ea typeface="DejaVu Sans"/>
              </a:rPr>
              <a:t>What </a:t>
            </a:r>
            <a:r>
              <a:rPr b="0" lang="en-IN" sz="2800" spc="137" strike="noStrike">
                <a:solidFill>
                  <a:srgbClr val="000000"/>
                </a:solidFill>
                <a:latin typeface="Abyssinica SIL"/>
                <a:ea typeface="DejaVu Sans"/>
              </a:rPr>
              <a:t>is </a:t>
            </a:r>
            <a:r>
              <a:rPr b="1" lang="en-IN" sz="2800" spc="-32" strike="noStrike">
                <a:solidFill>
                  <a:srgbClr val="000000"/>
                </a:solidFill>
                <a:latin typeface="Abyssinica SIL"/>
                <a:ea typeface="DejaVu Sans"/>
              </a:rPr>
              <a:t>pixel </a:t>
            </a:r>
            <a:r>
              <a:rPr b="1" lang="en-IN" sz="2800" spc="-46" strike="noStrike">
                <a:solidFill>
                  <a:srgbClr val="000000"/>
                </a:solidFill>
                <a:latin typeface="Abyssinica SIL"/>
                <a:ea typeface="DejaVu Sans"/>
              </a:rPr>
              <a:t>aspect </a:t>
            </a:r>
            <a:r>
              <a:rPr b="1" lang="en-IN" sz="2800" spc="-1" strike="noStrike">
                <a:solidFill>
                  <a:srgbClr val="000000"/>
                </a:solidFill>
                <a:latin typeface="Abyssinica SIL"/>
                <a:ea typeface="DejaVu Sans"/>
              </a:rPr>
              <a:t>ratio</a:t>
            </a:r>
            <a:r>
              <a:rPr b="1" lang="en-IN" sz="2800" spc="-525" strike="noStrike">
                <a:solidFill>
                  <a:srgbClr val="000000"/>
                </a:solidFill>
                <a:latin typeface="Abyssinica SIL"/>
                <a:ea typeface="DejaVu Sans"/>
              </a:rPr>
              <a:t> </a:t>
            </a:r>
            <a:r>
              <a:rPr b="1" lang="en-IN" sz="2800" spc="-114" strike="noStrike">
                <a:solidFill>
                  <a:srgbClr val="000000"/>
                </a:solidFill>
                <a:latin typeface="Abyssinica SIL"/>
                <a:ea typeface="DejaVu Sans"/>
              </a:rPr>
              <a:t>(PAR)</a:t>
            </a:r>
            <a:r>
              <a:rPr b="0" lang="en-IN" sz="2800" spc="-114" strike="noStrike">
                <a:solidFill>
                  <a:srgbClr val="000000"/>
                </a:solidFill>
                <a:latin typeface="Abyssinica SIL"/>
                <a:ea typeface="DejaVu Sans"/>
              </a:rPr>
              <a:t>?</a:t>
            </a:r>
            <a:endParaRPr b="0" lang="en-IN" sz="2800" spc="-1" strike="noStrike">
              <a:latin typeface="Arial"/>
            </a:endParaRPr>
          </a:p>
        </p:txBody>
      </p:sp>
      <p:sp>
        <p:nvSpPr>
          <p:cNvPr id="372" name="CustomShape 2"/>
          <p:cNvSpPr/>
          <p:nvPr/>
        </p:nvSpPr>
        <p:spPr>
          <a:xfrm>
            <a:off x="646560" y="1669680"/>
            <a:ext cx="3160440" cy="3160440"/>
          </a:xfrm>
          <a:prstGeom prst="rect">
            <a:avLst/>
          </a:prstGeom>
          <a:blipFill rotWithShape="0">
            <a:blip r:embed="rId1"/>
            <a:stretch>
              <a:fillRect/>
            </a:stretch>
          </a:blipFill>
          <a:ln>
            <a:noFill/>
          </a:ln>
        </p:spPr>
        <p:style>
          <a:lnRef idx="0"/>
          <a:fillRef idx="0"/>
          <a:effectRef idx="0"/>
          <a:fontRef idx="minor"/>
        </p:style>
      </p:sp>
      <p:sp>
        <p:nvSpPr>
          <p:cNvPr id="373" name="CustomShape 3"/>
          <p:cNvSpPr/>
          <p:nvPr/>
        </p:nvSpPr>
        <p:spPr>
          <a:xfrm>
            <a:off x="1907640" y="1350720"/>
            <a:ext cx="639000" cy="4384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1400" spc="-32" strike="noStrike">
                <a:solidFill>
                  <a:srgbClr val="000000"/>
                </a:solidFill>
                <a:latin typeface="Lato"/>
                <a:ea typeface="DejaVu Sans"/>
              </a:rPr>
              <a:t>PAR</a:t>
            </a:r>
            <a:r>
              <a:rPr b="0" lang="en-IN" sz="1400" spc="-97" strike="noStrike">
                <a:solidFill>
                  <a:srgbClr val="000000"/>
                </a:solidFill>
                <a:latin typeface="Lato"/>
                <a:ea typeface="DejaVu Sans"/>
              </a:rPr>
              <a:t> </a:t>
            </a:r>
            <a:r>
              <a:rPr b="0" lang="en-IN" sz="1400" spc="-21" strike="noStrike">
                <a:solidFill>
                  <a:srgbClr val="000000"/>
                </a:solidFill>
                <a:latin typeface="Lato"/>
                <a:ea typeface="DejaVu Sans"/>
              </a:rPr>
              <a:t>1:1</a:t>
            </a:r>
            <a:endParaRPr b="0" lang="en-IN" sz="1400" spc="-1" strike="noStrike">
              <a:latin typeface="Arial"/>
            </a:endParaRPr>
          </a:p>
        </p:txBody>
      </p:sp>
      <p:sp>
        <p:nvSpPr>
          <p:cNvPr id="374" name="CustomShape 4"/>
          <p:cNvSpPr/>
          <p:nvPr/>
        </p:nvSpPr>
        <p:spPr>
          <a:xfrm>
            <a:off x="5181840" y="1669680"/>
            <a:ext cx="3160440" cy="3160440"/>
          </a:xfrm>
          <a:prstGeom prst="rect">
            <a:avLst/>
          </a:prstGeom>
          <a:blipFill rotWithShape="0">
            <a:blip r:embed="rId2"/>
            <a:stretch>
              <a:fillRect/>
            </a:stretch>
          </a:blipFill>
          <a:ln>
            <a:noFill/>
          </a:ln>
        </p:spPr>
        <p:style>
          <a:lnRef idx="0"/>
          <a:fillRef idx="0"/>
          <a:effectRef idx="0"/>
          <a:fontRef idx="minor"/>
        </p:style>
      </p:sp>
      <p:sp>
        <p:nvSpPr>
          <p:cNvPr id="375" name="CustomShape 5"/>
          <p:cNvSpPr/>
          <p:nvPr/>
        </p:nvSpPr>
        <p:spPr>
          <a:xfrm>
            <a:off x="6442920" y="1350720"/>
            <a:ext cx="639000" cy="4384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1400" spc="-32" strike="noStrike">
                <a:solidFill>
                  <a:srgbClr val="000000"/>
                </a:solidFill>
                <a:latin typeface="Lato"/>
                <a:ea typeface="DejaVu Sans"/>
              </a:rPr>
              <a:t>PAR</a:t>
            </a:r>
            <a:r>
              <a:rPr b="0" lang="en-IN" sz="1400" spc="-97" strike="noStrike">
                <a:solidFill>
                  <a:srgbClr val="000000"/>
                </a:solidFill>
                <a:latin typeface="Lato"/>
                <a:ea typeface="DejaVu Sans"/>
              </a:rPr>
              <a:t> </a:t>
            </a:r>
            <a:r>
              <a:rPr b="0" lang="en-IN" sz="1400" spc="-21" strike="noStrike">
                <a:solidFill>
                  <a:srgbClr val="000000"/>
                </a:solidFill>
                <a:latin typeface="Lato"/>
                <a:ea typeface="DejaVu Sans"/>
              </a:rPr>
              <a:t>2:1</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CustomShape 1"/>
          <p:cNvSpPr/>
          <p:nvPr/>
        </p:nvSpPr>
        <p:spPr>
          <a:xfrm>
            <a:off x="240840" y="288000"/>
            <a:ext cx="8614440" cy="257184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n-IN" sz="2800" spc="143" strike="noStrike">
                <a:solidFill>
                  <a:srgbClr val="000000"/>
                </a:solidFill>
                <a:latin typeface="Abyssinica SIL"/>
                <a:ea typeface="DejaVu Sans"/>
              </a:rPr>
              <a:t>What </a:t>
            </a:r>
            <a:r>
              <a:rPr b="0" lang="en-IN" sz="2800" spc="137" strike="noStrike">
                <a:solidFill>
                  <a:srgbClr val="000000"/>
                </a:solidFill>
                <a:latin typeface="Abyssinica SIL"/>
                <a:ea typeface="DejaVu Sans"/>
              </a:rPr>
              <a:t>is </a:t>
            </a:r>
            <a:r>
              <a:rPr b="0" lang="en-IN" sz="2800" spc="208" strike="noStrike">
                <a:solidFill>
                  <a:srgbClr val="000000"/>
                </a:solidFill>
                <a:latin typeface="Abyssinica SIL"/>
                <a:ea typeface="DejaVu Sans"/>
              </a:rPr>
              <a:t>a</a:t>
            </a:r>
            <a:r>
              <a:rPr b="0" lang="en-IN" sz="2800" spc="-75" strike="noStrike">
                <a:solidFill>
                  <a:srgbClr val="000000"/>
                </a:solidFill>
                <a:latin typeface="Abyssinica SIL"/>
                <a:ea typeface="DejaVu Sans"/>
              </a:rPr>
              <a:t> </a:t>
            </a:r>
            <a:r>
              <a:rPr b="1" lang="en-IN" sz="2800" spc="-46" strike="noStrike">
                <a:solidFill>
                  <a:srgbClr val="000000"/>
                </a:solidFill>
                <a:latin typeface="Abyssinica SIL"/>
                <a:ea typeface="DejaVu Sans"/>
              </a:rPr>
              <a:t>video</a:t>
            </a:r>
            <a:r>
              <a:rPr b="0" lang="en-IN" sz="2800" spc="-46" strike="noStrike">
                <a:solidFill>
                  <a:srgbClr val="000000"/>
                </a:solidFill>
                <a:latin typeface="Abyssinica SIL"/>
                <a:ea typeface="DejaVu Sans"/>
              </a:rPr>
              <a:t>?</a:t>
            </a:r>
            <a:br/>
            <a:br/>
            <a:r>
              <a:rPr b="0" lang="en-IN" sz="2000" spc="-46" strike="noStrike">
                <a:solidFill>
                  <a:srgbClr val="000000"/>
                </a:solidFill>
                <a:latin typeface="Abyssinica SIL"/>
                <a:ea typeface="DejaVu Sans"/>
              </a:rPr>
              <a:t>we can define a video as a succession of n frames in time which can be seen as another dimension, n is the frame rate or frames per second (FPS).</a:t>
            </a:r>
            <a:endParaRPr b="0" lang="en-IN" sz="2000" spc="-1" strike="noStrike">
              <a:latin typeface="Arial"/>
            </a:endParaRPr>
          </a:p>
        </p:txBody>
      </p:sp>
      <p:graphicFrame>
        <p:nvGraphicFramePr>
          <p:cNvPr id="377" name="Table 2"/>
          <p:cNvGraphicFramePr/>
          <p:nvPr/>
        </p:nvGraphicFramePr>
        <p:xfrm>
          <a:off x="712800" y="2325960"/>
          <a:ext cx="1414080" cy="1390680"/>
        </p:xfrm>
        <a:graphic>
          <a:graphicData uri="http://schemas.openxmlformats.org/drawingml/2006/table">
            <a:tbl>
              <a:tblPr/>
              <a:tblGrid>
                <a:gridCol w="353520"/>
                <a:gridCol w="353520"/>
                <a:gridCol w="353520"/>
                <a:gridCol w="353880"/>
              </a:tblGrid>
              <a:tr h="347760">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cPr marL="91440" marR="91440">
                    <a:lnL w="9360">
                      <a:solidFill>
                        <a:srgbClr val="595959"/>
                      </a:solidFill>
                    </a:lnL>
                    <a:lnR w="9360">
                      <a:solidFill>
                        <a:srgbClr val="595959"/>
                      </a:solidFill>
                    </a:lnR>
                    <a:lnT w="9360">
                      <a:solidFill>
                        <a:srgbClr val="595959"/>
                      </a:solidFill>
                    </a:lnT>
                    <a:lnB w="9360">
                      <a:solidFill>
                        <a:srgbClr val="595959"/>
                      </a:solidFill>
                    </a:lnB>
                    <a:noFill/>
                  </a:tcPr>
                </a:tc>
                <a:tc>
                  <a:tcPr marL="91440" marR="91440">
                    <a:lnL w="9360">
                      <a:solidFill>
                        <a:srgbClr val="595959"/>
                      </a:solidFill>
                    </a:lnL>
                    <a:lnR w="9360">
                      <a:solidFill>
                        <a:srgbClr val="595959"/>
                      </a:solidFill>
                    </a:lnR>
                    <a:lnT w="9360">
                      <a:solidFill>
                        <a:srgbClr val="595959"/>
                      </a:solidFill>
                    </a:lnT>
                    <a:lnB w="9360">
                      <a:solidFill>
                        <a:srgbClr val="595959"/>
                      </a:solidFill>
                    </a:lnB>
                    <a:noFill/>
                  </a:tcPr>
                </a:tc>
                <a:tc>
                  <a:tcPr marL="91440" marR="91440">
                    <a:lnL w="9360">
                      <a:solidFill>
                        <a:srgbClr val="595959"/>
                      </a:solidFill>
                    </a:lnL>
                    <a:lnR w="9360">
                      <a:solidFill>
                        <a:srgbClr val="595959"/>
                      </a:solidFill>
                    </a:lnR>
                    <a:lnT w="9360">
                      <a:solidFill>
                        <a:srgbClr val="595959"/>
                      </a:solidFill>
                    </a:lnT>
                    <a:lnB w="9360">
                      <a:solidFill>
                        <a:srgbClr val="595959"/>
                      </a:solidFill>
                    </a:lnB>
                    <a:noFill/>
                  </a:tcPr>
                </a:tc>
              </a:tr>
              <a:tr h="347760">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r>
              <a:tr h="347760">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000000"/>
                    </a:solidFill>
                  </a:tcPr>
                </a:tc>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c>
                  <a:tcPr marL="91440" marR="91440">
                    <a:lnL w="9360">
                      <a:solidFill>
                        <a:srgbClr val="595959"/>
                      </a:solidFill>
                    </a:lnL>
                    <a:lnR w="9360">
                      <a:solidFill>
                        <a:srgbClr val="595959"/>
                      </a:solidFill>
                    </a:lnR>
                    <a:lnT w="9360">
                      <a:solidFill>
                        <a:srgbClr val="595959"/>
                      </a:solidFill>
                    </a:lnT>
                    <a:lnB w="9360">
                      <a:solidFill>
                        <a:srgbClr val="595959"/>
                      </a:solidFill>
                    </a:lnB>
                    <a:noFill/>
                  </a:tcPr>
                </a:tc>
                <a:tc>
                  <a:tcPr marL="91440" marR="91440">
                    <a:lnL w="9360">
                      <a:solidFill>
                        <a:srgbClr val="595959"/>
                      </a:solidFill>
                    </a:lnL>
                    <a:lnR w="9360">
                      <a:solidFill>
                        <a:srgbClr val="595959"/>
                      </a:solidFill>
                    </a:lnR>
                    <a:lnT w="9360">
                      <a:solidFill>
                        <a:srgbClr val="595959"/>
                      </a:solidFill>
                    </a:lnT>
                    <a:lnB w="9360">
                      <a:solidFill>
                        <a:srgbClr val="595959"/>
                      </a:solidFill>
                    </a:lnB>
                    <a:noFill/>
                  </a:tcPr>
                </a:tc>
              </a:tr>
              <a:tr h="347760">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000000"/>
                    </a:solidFill>
                  </a:tcPr>
                </a:tc>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r>
            </a:tbl>
          </a:graphicData>
        </a:graphic>
      </p:graphicFrame>
      <p:grpSp>
        <p:nvGrpSpPr>
          <p:cNvPr id="378" name="Group 3"/>
          <p:cNvGrpSpPr/>
          <p:nvPr/>
        </p:nvGrpSpPr>
        <p:grpSpPr>
          <a:xfrm>
            <a:off x="3266640" y="2040840"/>
            <a:ext cx="1990440" cy="1773000"/>
            <a:chOff x="3266640" y="2040840"/>
            <a:chExt cx="1990440" cy="1773000"/>
          </a:xfrm>
        </p:grpSpPr>
        <p:sp>
          <p:nvSpPr>
            <p:cNvPr id="379" name="CustomShape 4"/>
            <p:cNvSpPr/>
            <p:nvPr/>
          </p:nvSpPr>
          <p:spPr>
            <a:xfrm>
              <a:off x="3266640" y="204084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380" name="CustomShape 5"/>
            <p:cNvSpPr/>
            <p:nvPr/>
          </p:nvSpPr>
          <p:spPr>
            <a:xfrm>
              <a:off x="3266640" y="204084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381" name="CustomShape 6"/>
            <p:cNvSpPr/>
            <p:nvPr/>
          </p:nvSpPr>
          <p:spPr>
            <a:xfrm>
              <a:off x="3266640" y="237132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382" name="CustomShape 7"/>
            <p:cNvSpPr/>
            <p:nvPr/>
          </p:nvSpPr>
          <p:spPr>
            <a:xfrm>
              <a:off x="3266640" y="237132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383" name="CustomShape 8"/>
            <p:cNvSpPr/>
            <p:nvPr/>
          </p:nvSpPr>
          <p:spPr>
            <a:xfrm>
              <a:off x="3620520" y="237132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384" name="CustomShape 9"/>
            <p:cNvSpPr/>
            <p:nvPr/>
          </p:nvSpPr>
          <p:spPr>
            <a:xfrm>
              <a:off x="3620520" y="237132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385" name="CustomShape 10"/>
            <p:cNvSpPr/>
            <p:nvPr/>
          </p:nvSpPr>
          <p:spPr>
            <a:xfrm>
              <a:off x="3266640" y="2701440"/>
              <a:ext cx="353160" cy="329760"/>
            </a:xfrm>
            <a:custGeom>
              <a:avLst/>
              <a:gdLst/>
              <a:ahLst/>
              <a:rect l="l" t="t" r="r" b="b"/>
              <a:pathLst>
                <a:path w="354329" h="330835">
                  <a:moveTo>
                    <a:pt x="353987" y="174993"/>
                  </a:moveTo>
                  <a:lnTo>
                    <a:pt x="341172" y="174993"/>
                  </a:lnTo>
                  <a:lnTo>
                    <a:pt x="341172" y="81597"/>
                  </a:lnTo>
                  <a:lnTo>
                    <a:pt x="233997" y="81597"/>
                  </a:lnTo>
                  <a:lnTo>
                    <a:pt x="233997" y="0"/>
                  </a:lnTo>
                  <a:lnTo>
                    <a:pt x="0" y="0"/>
                  </a:lnTo>
                  <a:lnTo>
                    <a:pt x="0" y="81597"/>
                  </a:lnTo>
                  <a:lnTo>
                    <a:pt x="0" y="174993"/>
                  </a:lnTo>
                  <a:lnTo>
                    <a:pt x="0" y="277190"/>
                  </a:lnTo>
                  <a:lnTo>
                    <a:pt x="0" y="330288"/>
                  </a:lnTo>
                  <a:lnTo>
                    <a:pt x="353987" y="330288"/>
                  </a:lnTo>
                  <a:lnTo>
                    <a:pt x="353987" y="277190"/>
                  </a:lnTo>
                  <a:lnTo>
                    <a:pt x="353987" y="174993"/>
                  </a:lnTo>
                  <a:close/>
                </a:path>
              </a:pathLst>
            </a:custGeom>
            <a:solidFill>
              <a:srgbClr val="000000"/>
            </a:solidFill>
            <a:ln>
              <a:noFill/>
            </a:ln>
          </p:spPr>
          <p:style>
            <a:lnRef idx="0"/>
            <a:fillRef idx="0"/>
            <a:effectRef idx="0"/>
            <a:fontRef idx="minor"/>
          </p:style>
        </p:sp>
        <p:sp>
          <p:nvSpPr>
            <p:cNvPr id="386" name="CustomShape 11"/>
            <p:cNvSpPr/>
            <p:nvPr/>
          </p:nvSpPr>
          <p:spPr>
            <a:xfrm>
              <a:off x="3266640" y="270144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387" name="CustomShape 12"/>
            <p:cNvSpPr/>
            <p:nvPr/>
          </p:nvSpPr>
          <p:spPr>
            <a:xfrm>
              <a:off x="3266640" y="303192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000000"/>
            </a:solidFill>
            <a:ln>
              <a:noFill/>
            </a:ln>
          </p:spPr>
          <p:style>
            <a:lnRef idx="0"/>
            <a:fillRef idx="0"/>
            <a:effectRef idx="0"/>
            <a:fontRef idx="minor"/>
          </p:style>
        </p:sp>
        <p:sp>
          <p:nvSpPr>
            <p:cNvPr id="388" name="CustomShape 13"/>
            <p:cNvSpPr/>
            <p:nvPr/>
          </p:nvSpPr>
          <p:spPr>
            <a:xfrm>
              <a:off x="3266640" y="2040840"/>
              <a:ext cx="1414800" cy="1320480"/>
            </a:xfrm>
            <a:custGeom>
              <a:avLst/>
              <a:gdLst/>
              <a:ahLst/>
              <a:rect l="l" t="t" r="r" b="b"/>
              <a:pathLst>
                <a:path w="1416050" h="1321435">
                  <a:moveTo>
                    <a:pt x="0" y="990898"/>
                  </a:moveTo>
                  <a:lnTo>
                    <a:pt x="353999" y="990898"/>
                  </a:lnTo>
                  <a:lnTo>
                    <a:pt x="353999" y="1321197"/>
                  </a:lnTo>
                  <a:lnTo>
                    <a:pt x="0" y="1321197"/>
                  </a:lnTo>
                  <a:lnTo>
                    <a:pt x="0" y="990898"/>
                  </a:lnTo>
                  <a:close/>
                  <a:moveTo>
                    <a:pt x="353999" y="990898"/>
                  </a:moveTo>
                  <a:lnTo>
                    <a:pt x="707998" y="990898"/>
                  </a:lnTo>
                  <a:lnTo>
                    <a:pt x="707998" y="1321197"/>
                  </a:lnTo>
                  <a:lnTo>
                    <a:pt x="353999" y="1321197"/>
                  </a:lnTo>
                  <a:lnTo>
                    <a:pt x="353999" y="990898"/>
                  </a:lnTo>
                  <a:close/>
                  <a:moveTo>
                    <a:pt x="707998" y="0"/>
                  </a:moveTo>
                  <a:lnTo>
                    <a:pt x="1061997" y="0"/>
                  </a:lnTo>
                  <a:lnTo>
                    <a:pt x="1061997" y="330299"/>
                  </a:lnTo>
                  <a:lnTo>
                    <a:pt x="707998" y="330299"/>
                  </a:lnTo>
                  <a:lnTo>
                    <a:pt x="707998" y="0"/>
                  </a:lnTo>
                  <a:close/>
                  <a:moveTo>
                    <a:pt x="1061997" y="0"/>
                  </a:moveTo>
                  <a:lnTo>
                    <a:pt x="1415997" y="0"/>
                  </a:lnTo>
                  <a:lnTo>
                    <a:pt x="1415997" y="330299"/>
                  </a:lnTo>
                  <a:lnTo>
                    <a:pt x="1061997" y="330299"/>
                  </a:lnTo>
                  <a:lnTo>
                    <a:pt x="1061997" y="0"/>
                  </a:lnTo>
                  <a:close/>
                </a:path>
              </a:pathLst>
            </a:custGeom>
            <a:noFill/>
            <a:ln w="9360">
              <a:solidFill>
                <a:srgbClr val="595959"/>
              </a:solidFill>
              <a:round/>
            </a:ln>
          </p:spPr>
          <p:style>
            <a:lnRef idx="0"/>
            <a:fillRef idx="0"/>
            <a:effectRef idx="0"/>
            <a:fontRef idx="minor"/>
          </p:style>
        </p:sp>
        <p:sp>
          <p:nvSpPr>
            <p:cNvPr id="389" name="CustomShape 14"/>
            <p:cNvSpPr/>
            <p:nvPr/>
          </p:nvSpPr>
          <p:spPr>
            <a:xfrm>
              <a:off x="3974760" y="237132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390" name="CustomShape 15"/>
            <p:cNvSpPr/>
            <p:nvPr/>
          </p:nvSpPr>
          <p:spPr>
            <a:xfrm>
              <a:off x="3974760" y="237132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391" name="CustomShape 16"/>
            <p:cNvSpPr/>
            <p:nvPr/>
          </p:nvSpPr>
          <p:spPr>
            <a:xfrm>
              <a:off x="4328640" y="237132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392" name="CustomShape 17"/>
            <p:cNvSpPr/>
            <p:nvPr/>
          </p:nvSpPr>
          <p:spPr>
            <a:xfrm>
              <a:off x="3974760" y="2371320"/>
              <a:ext cx="707040" cy="990000"/>
            </a:xfrm>
            <a:custGeom>
              <a:avLst/>
              <a:gdLst/>
              <a:ahLst/>
              <a:rect l="l" t="t" r="r" b="b"/>
              <a:pathLst>
                <a:path w="708025" h="991235">
                  <a:moveTo>
                    <a:pt x="353999" y="0"/>
                  </a:moveTo>
                  <a:lnTo>
                    <a:pt x="707998" y="0"/>
                  </a:lnTo>
                  <a:lnTo>
                    <a:pt x="707998"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7998" y="330299"/>
                  </a:lnTo>
                  <a:lnTo>
                    <a:pt x="707998" y="660598"/>
                  </a:lnTo>
                  <a:lnTo>
                    <a:pt x="353999" y="660598"/>
                  </a:lnTo>
                  <a:lnTo>
                    <a:pt x="353999" y="330299"/>
                  </a:lnTo>
                  <a:close/>
                  <a:moveTo>
                    <a:pt x="0" y="660598"/>
                  </a:moveTo>
                  <a:lnTo>
                    <a:pt x="353999" y="660598"/>
                  </a:lnTo>
                  <a:lnTo>
                    <a:pt x="353999" y="990898"/>
                  </a:lnTo>
                  <a:lnTo>
                    <a:pt x="0" y="990898"/>
                  </a:lnTo>
                  <a:lnTo>
                    <a:pt x="0" y="660598"/>
                  </a:lnTo>
                  <a:close/>
                </a:path>
              </a:pathLst>
            </a:custGeom>
            <a:noFill/>
            <a:ln w="9360">
              <a:solidFill>
                <a:srgbClr val="595959"/>
              </a:solidFill>
              <a:round/>
            </a:ln>
          </p:spPr>
          <p:style>
            <a:lnRef idx="0"/>
            <a:fillRef idx="0"/>
            <a:effectRef idx="0"/>
            <a:fontRef idx="minor"/>
          </p:style>
        </p:sp>
        <p:sp>
          <p:nvSpPr>
            <p:cNvPr id="393" name="CustomShape 18"/>
            <p:cNvSpPr/>
            <p:nvPr/>
          </p:nvSpPr>
          <p:spPr>
            <a:xfrm>
              <a:off x="4328640" y="3153600"/>
              <a:ext cx="353160" cy="207720"/>
            </a:xfrm>
            <a:custGeom>
              <a:avLst/>
              <a:gdLst/>
              <a:ahLst/>
              <a:rect l="l" t="t" r="r" b="b"/>
              <a:pathLst>
                <a:path w="354329" h="208914">
                  <a:moveTo>
                    <a:pt x="0" y="208399"/>
                  </a:moveTo>
                  <a:lnTo>
                    <a:pt x="353999" y="208399"/>
                  </a:lnTo>
                  <a:lnTo>
                    <a:pt x="353999" y="0"/>
                  </a:lnTo>
                  <a:lnTo>
                    <a:pt x="0" y="0"/>
                  </a:lnTo>
                  <a:lnTo>
                    <a:pt x="0" y="208399"/>
                  </a:lnTo>
                  <a:close/>
                </a:path>
              </a:pathLst>
            </a:custGeom>
            <a:solidFill>
              <a:srgbClr val="e6b8ae"/>
            </a:solidFill>
            <a:ln>
              <a:noFill/>
            </a:ln>
          </p:spPr>
          <p:style>
            <a:lnRef idx="0"/>
            <a:fillRef idx="0"/>
            <a:effectRef idx="0"/>
            <a:fontRef idx="minor"/>
          </p:style>
        </p:sp>
        <p:sp>
          <p:nvSpPr>
            <p:cNvPr id="394" name="CustomShape 19"/>
            <p:cNvSpPr/>
            <p:nvPr/>
          </p:nvSpPr>
          <p:spPr>
            <a:xfrm>
              <a:off x="4328640" y="303192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395" name="CustomShape 20"/>
            <p:cNvSpPr/>
            <p:nvPr/>
          </p:nvSpPr>
          <p:spPr>
            <a:xfrm>
              <a:off x="3371760" y="212256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396" name="CustomShape 21"/>
            <p:cNvSpPr/>
            <p:nvPr/>
          </p:nvSpPr>
          <p:spPr>
            <a:xfrm>
              <a:off x="3371760" y="212256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397" name="CustomShape 22"/>
            <p:cNvSpPr/>
            <p:nvPr/>
          </p:nvSpPr>
          <p:spPr>
            <a:xfrm>
              <a:off x="3371760" y="245268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398" name="CustomShape 23"/>
            <p:cNvSpPr/>
            <p:nvPr/>
          </p:nvSpPr>
          <p:spPr>
            <a:xfrm>
              <a:off x="3371760" y="245268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399" name="CustomShape 24"/>
            <p:cNvSpPr/>
            <p:nvPr/>
          </p:nvSpPr>
          <p:spPr>
            <a:xfrm>
              <a:off x="3726000" y="245268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400" name="CustomShape 25"/>
            <p:cNvSpPr/>
            <p:nvPr/>
          </p:nvSpPr>
          <p:spPr>
            <a:xfrm>
              <a:off x="3726000" y="245268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401" name="CustomShape 26"/>
            <p:cNvSpPr/>
            <p:nvPr/>
          </p:nvSpPr>
          <p:spPr>
            <a:xfrm>
              <a:off x="3371760" y="2783160"/>
              <a:ext cx="353160" cy="329760"/>
            </a:xfrm>
            <a:custGeom>
              <a:avLst/>
              <a:gdLst/>
              <a:ahLst/>
              <a:rect l="l" t="t" r="r" b="b"/>
              <a:pathLst>
                <a:path w="354329" h="330835">
                  <a:moveTo>
                    <a:pt x="353999" y="195592"/>
                  </a:moveTo>
                  <a:lnTo>
                    <a:pt x="341172" y="195592"/>
                  </a:lnTo>
                  <a:lnTo>
                    <a:pt x="341172" y="93395"/>
                  </a:lnTo>
                  <a:lnTo>
                    <a:pt x="235978" y="93395"/>
                  </a:lnTo>
                  <a:lnTo>
                    <a:pt x="235978" y="0"/>
                  </a:lnTo>
                  <a:lnTo>
                    <a:pt x="0" y="0"/>
                  </a:lnTo>
                  <a:lnTo>
                    <a:pt x="0" y="93395"/>
                  </a:lnTo>
                  <a:lnTo>
                    <a:pt x="0" y="195592"/>
                  </a:lnTo>
                  <a:lnTo>
                    <a:pt x="0" y="277190"/>
                  </a:lnTo>
                  <a:lnTo>
                    <a:pt x="0" y="330301"/>
                  </a:lnTo>
                  <a:lnTo>
                    <a:pt x="353999" y="330301"/>
                  </a:lnTo>
                  <a:lnTo>
                    <a:pt x="353999" y="277190"/>
                  </a:lnTo>
                  <a:lnTo>
                    <a:pt x="353999" y="195592"/>
                  </a:lnTo>
                  <a:close/>
                </a:path>
              </a:pathLst>
            </a:custGeom>
            <a:solidFill>
              <a:srgbClr val="000000"/>
            </a:solidFill>
            <a:ln>
              <a:noFill/>
            </a:ln>
          </p:spPr>
          <p:style>
            <a:lnRef idx="0"/>
            <a:fillRef idx="0"/>
            <a:effectRef idx="0"/>
            <a:fontRef idx="minor"/>
          </p:style>
        </p:sp>
        <p:sp>
          <p:nvSpPr>
            <p:cNvPr id="402" name="CustomShape 27"/>
            <p:cNvSpPr/>
            <p:nvPr/>
          </p:nvSpPr>
          <p:spPr>
            <a:xfrm>
              <a:off x="3371760" y="278316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403" name="CustomShape 28"/>
            <p:cNvSpPr/>
            <p:nvPr/>
          </p:nvSpPr>
          <p:spPr>
            <a:xfrm>
              <a:off x="3371760" y="311328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000000"/>
            </a:solidFill>
            <a:ln>
              <a:noFill/>
            </a:ln>
          </p:spPr>
          <p:style>
            <a:lnRef idx="0"/>
            <a:fillRef idx="0"/>
            <a:effectRef idx="0"/>
            <a:fontRef idx="minor"/>
          </p:style>
        </p:sp>
        <p:sp>
          <p:nvSpPr>
            <p:cNvPr id="404" name="CustomShape 29"/>
            <p:cNvSpPr/>
            <p:nvPr/>
          </p:nvSpPr>
          <p:spPr>
            <a:xfrm>
              <a:off x="3371760" y="2122560"/>
              <a:ext cx="1414800" cy="1320480"/>
            </a:xfrm>
            <a:custGeom>
              <a:avLst/>
              <a:gdLst/>
              <a:ahLst/>
              <a:rect l="l" t="t" r="r" b="b"/>
              <a:pathLst>
                <a:path w="1416050" h="1321435">
                  <a:moveTo>
                    <a:pt x="0" y="990898"/>
                  </a:moveTo>
                  <a:lnTo>
                    <a:pt x="353999" y="990898"/>
                  </a:lnTo>
                  <a:lnTo>
                    <a:pt x="353999" y="1321197"/>
                  </a:lnTo>
                  <a:lnTo>
                    <a:pt x="0" y="1321197"/>
                  </a:lnTo>
                  <a:lnTo>
                    <a:pt x="0" y="990898"/>
                  </a:lnTo>
                  <a:close/>
                  <a:moveTo>
                    <a:pt x="353999" y="990898"/>
                  </a:moveTo>
                  <a:lnTo>
                    <a:pt x="707998" y="990898"/>
                  </a:lnTo>
                  <a:lnTo>
                    <a:pt x="707998" y="1321197"/>
                  </a:lnTo>
                  <a:lnTo>
                    <a:pt x="353999" y="1321197"/>
                  </a:lnTo>
                  <a:lnTo>
                    <a:pt x="353999" y="990898"/>
                  </a:lnTo>
                  <a:close/>
                  <a:moveTo>
                    <a:pt x="707998" y="0"/>
                  </a:moveTo>
                  <a:lnTo>
                    <a:pt x="1061997" y="0"/>
                  </a:lnTo>
                  <a:lnTo>
                    <a:pt x="1061997" y="330299"/>
                  </a:lnTo>
                  <a:lnTo>
                    <a:pt x="707998" y="330299"/>
                  </a:lnTo>
                  <a:lnTo>
                    <a:pt x="707998" y="0"/>
                  </a:lnTo>
                  <a:close/>
                  <a:moveTo>
                    <a:pt x="1061997" y="0"/>
                  </a:moveTo>
                  <a:lnTo>
                    <a:pt x="1415997" y="0"/>
                  </a:lnTo>
                  <a:lnTo>
                    <a:pt x="1415997" y="330299"/>
                  </a:lnTo>
                  <a:lnTo>
                    <a:pt x="1061997" y="330299"/>
                  </a:lnTo>
                  <a:lnTo>
                    <a:pt x="1061997" y="0"/>
                  </a:lnTo>
                  <a:close/>
                </a:path>
              </a:pathLst>
            </a:custGeom>
            <a:noFill/>
            <a:ln w="9360">
              <a:solidFill>
                <a:srgbClr val="595959"/>
              </a:solidFill>
              <a:round/>
            </a:ln>
          </p:spPr>
          <p:style>
            <a:lnRef idx="0"/>
            <a:fillRef idx="0"/>
            <a:effectRef idx="0"/>
            <a:fontRef idx="minor"/>
          </p:style>
        </p:sp>
        <p:sp>
          <p:nvSpPr>
            <p:cNvPr id="405" name="CustomShape 30"/>
            <p:cNvSpPr/>
            <p:nvPr/>
          </p:nvSpPr>
          <p:spPr>
            <a:xfrm>
              <a:off x="4079880" y="245268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406" name="CustomShape 31"/>
            <p:cNvSpPr/>
            <p:nvPr/>
          </p:nvSpPr>
          <p:spPr>
            <a:xfrm>
              <a:off x="4079880" y="245268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407" name="CustomShape 32"/>
            <p:cNvSpPr/>
            <p:nvPr/>
          </p:nvSpPr>
          <p:spPr>
            <a:xfrm>
              <a:off x="4433760" y="245268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408" name="CustomShape 33"/>
            <p:cNvSpPr/>
            <p:nvPr/>
          </p:nvSpPr>
          <p:spPr>
            <a:xfrm>
              <a:off x="4079880" y="2452680"/>
              <a:ext cx="707040" cy="659880"/>
            </a:xfrm>
            <a:custGeom>
              <a:avLst/>
              <a:gdLst/>
              <a:ahLst/>
              <a:rect l="l" t="t" r="r" b="b"/>
              <a:pathLst>
                <a:path w="708025" h="661035">
                  <a:moveTo>
                    <a:pt x="353999" y="0"/>
                  </a:moveTo>
                  <a:lnTo>
                    <a:pt x="707998" y="0"/>
                  </a:lnTo>
                  <a:lnTo>
                    <a:pt x="707998"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7998" y="330299"/>
                  </a:lnTo>
                  <a:lnTo>
                    <a:pt x="707998" y="660598"/>
                  </a:lnTo>
                  <a:lnTo>
                    <a:pt x="353999" y="660598"/>
                  </a:lnTo>
                  <a:lnTo>
                    <a:pt x="353999" y="330299"/>
                  </a:lnTo>
                  <a:close/>
                </a:path>
              </a:pathLst>
            </a:custGeom>
            <a:noFill/>
            <a:ln w="9360">
              <a:solidFill>
                <a:srgbClr val="595959"/>
              </a:solidFill>
              <a:round/>
            </a:ln>
          </p:spPr>
          <p:style>
            <a:lnRef idx="0"/>
            <a:fillRef idx="0"/>
            <a:effectRef idx="0"/>
            <a:fontRef idx="minor"/>
          </p:style>
        </p:sp>
        <p:sp>
          <p:nvSpPr>
            <p:cNvPr id="409" name="CustomShape 34"/>
            <p:cNvSpPr/>
            <p:nvPr/>
          </p:nvSpPr>
          <p:spPr>
            <a:xfrm>
              <a:off x="4079880" y="3113280"/>
              <a:ext cx="115200" cy="39600"/>
            </a:xfrm>
            <a:custGeom>
              <a:avLst/>
              <a:gdLst/>
              <a:ahLst/>
              <a:rect l="l" t="t" r="r" b="b"/>
              <a:pathLst>
                <a:path w="116204" h="40639">
                  <a:moveTo>
                    <a:pt x="0" y="40299"/>
                  </a:moveTo>
                  <a:lnTo>
                    <a:pt x="115974" y="40299"/>
                  </a:lnTo>
                  <a:lnTo>
                    <a:pt x="115974" y="0"/>
                  </a:lnTo>
                  <a:lnTo>
                    <a:pt x="0" y="0"/>
                  </a:lnTo>
                  <a:lnTo>
                    <a:pt x="0" y="40299"/>
                  </a:lnTo>
                  <a:close/>
                </a:path>
              </a:pathLst>
            </a:custGeom>
            <a:solidFill>
              <a:srgbClr val="e6b8ae"/>
            </a:solidFill>
            <a:ln>
              <a:noFill/>
            </a:ln>
          </p:spPr>
          <p:style>
            <a:lnRef idx="0"/>
            <a:fillRef idx="0"/>
            <a:effectRef idx="0"/>
            <a:fontRef idx="minor"/>
          </p:style>
        </p:sp>
        <p:sp>
          <p:nvSpPr>
            <p:cNvPr id="410" name="CustomShape 35"/>
            <p:cNvSpPr/>
            <p:nvPr/>
          </p:nvSpPr>
          <p:spPr>
            <a:xfrm>
              <a:off x="4079880" y="311328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411" name="CustomShape 36"/>
            <p:cNvSpPr/>
            <p:nvPr/>
          </p:nvSpPr>
          <p:spPr>
            <a:xfrm>
              <a:off x="4433760" y="3113280"/>
              <a:ext cx="353160" cy="329760"/>
            </a:xfrm>
            <a:custGeom>
              <a:avLst/>
              <a:gdLst/>
              <a:ahLst/>
              <a:rect l="l" t="t" r="r" b="b"/>
              <a:pathLst>
                <a:path w="354329" h="330835">
                  <a:moveTo>
                    <a:pt x="353999" y="40297"/>
                  </a:moveTo>
                  <a:lnTo>
                    <a:pt x="115976" y="40297"/>
                  </a:lnTo>
                  <a:lnTo>
                    <a:pt x="115976" y="0"/>
                  </a:lnTo>
                  <a:lnTo>
                    <a:pt x="0" y="0"/>
                  </a:lnTo>
                  <a:lnTo>
                    <a:pt x="0" y="40297"/>
                  </a:lnTo>
                  <a:lnTo>
                    <a:pt x="0" y="330288"/>
                  </a:lnTo>
                  <a:lnTo>
                    <a:pt x="353999" y="330288"/>
                  </a:lnTo>
                  <a:lnTo>
                    <a:pt x="353999" y="40297"/>
                  </a:lnTo>
                  <a:close/>
                </a:path>
              </a:pathLst>
            </a:custGeom>
            <a:solidFill>
              <a:srgbClr val="e6b8ae"/>
            </a:solidFill>
            <a:ln>
              <a:noFill/>
            </a:ln>
          </p:spPr>
          <p:style>
            <a:lnRef idx="0"/>
            <a:fillRef idx="0"/>
            <a:effectRef idx="0"/>
            <a:fontRef idx="minor"/>
          </p:style>
        </p:sp>
        <p:sp>
          <p:nvSpPr>
            <p:cNvPr id="412" name="CustomShape 37"/>
            <p:cNvSpPr/>
            <p:nvPr/>
          </p:nvSpPr>
          <p:spPr>
            <a:xfrm>
              <a:off x="4433760" y="311328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413" name="CustomShape 38"/>
            <p:cNvSpPr/>
            <p:nvPr/>
          </p:nvSpPr>
          <p:spPr>
            <a:xfrm>
              <a:off x="3500640" y="221580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414" name="CustomShape 39"/>
            <p:cNvSpPr/>
            <p:nvPr/>
          </p:nvSpPr>
          <p:spPr>
            <a:xfrm>
              <a:off x="3500640" y="221580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415" name="CustomShape 40"/>
            <p:cNvSpPr/>
            <p:nvPr/>
          </p:nvSpPr>
          <p:spPr>
            <a:xfrm>
              <a:off x="3500640" y="254628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416" name="CustomShape 41"/>
            <p:cNvSpPr/>
            <p:nvPr/>
          </p:nvSpPr>
          <p:spPr>
            <a:xfrm>
              <a:off x="3500640" y="254628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417" name="CustomShape 42"/>
            <p:cNvSpPr/>
            <p:nvPr/>
          </p:nvSpPr>
          <p:spPr>
            <a:xfrm>
              <a:off x="3854520" y="254628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418" name="CustomShape 43"/>
            <p:cNvSpPr/>
            <p:nvPr/>
          </p:nvSpPr>
          <p:spPr>
            <a:xfrm>
              <a:off x="3854520" y="254628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419" name="CustomShape 44"/>
            <p:cNvSpPr/>
            <p:nvPr/>
          </p:nvSpPr>
          <p:spPr>
            <a:xfrm>
              <a:off x="3500640" y="2876400"/>
              <a:ext cx="353160" cy="329760"/>
            </a:xfrm>
            <a:custGeom>
              <a:avLst/>
              <a:gdLst/>
              <a:ahLst/>
              <a:rect l="l" t="t" r="r" b="b"/>
              <a:pathLst>
                <a:path w="354329" h="330835">
                  <a:moveTo>
                    <a:pt x="353999" y="183794"/>
                  </a:moveTo>
                  <a:lnTo>
                    <a:pt x="341172" y="183794"/>
                  </a:lnTo>
                  <a:lnTo>
                    <a:pt x="341172" y="102196"/>
                  </a:lnTo>
                  <a:lnTo>
                    <a:pt x="212369" y="102196"/>
                  </a:lnTo>
                  <a:lnTo>
                    <a:pt x="212369" y="0"/>
                  </a:lnTo>
                  <a:lnTo>
                    <a:pt x="0" y="0"/>
                  </a:lnTo>
                  <a:lnTo>
                    <a:pt x="0" y="102196"/>
                  </a:lnTo>
                  <a:lnTo>
                    <a:pt x="0" y="183794"/>
                  </a:lnTo>
                  <a:lnTo>
                    <a:pt x="0" y="277202"/>
                  </a:lnTo>
                  <a:lnTo>
                    <a:pt x="0" y="330301"/>
                  </a:lnTo>
                  <a:lnTo>
                    <a:pt x="353999" y="330301"/>
                  </a:lnTo>
                  <a:lnTo>
                    <a:pt x="353999" y="277202"/>
                  </a:lnTo>
                  <a:lnTo>
                    <a:pt x="353999" y="183794"/>
                  </a:lnTo>
                  <a:close/>
                </a:path>
              </a:pathLst>
            </a:custGeom>
            <a:solidFill>
              <a:srgbClr val="000000"/>
            </a:solidFill>
            <a:ln>
              <a:noFill/>
            </a:ln>
          </p:spPr>
          <p:style>
            <a:lnRef idx="0"/>
            <a:fillRef idx="0"/>
            <a:effectRef idx="0"/>
            <a:fontRef idx="minor"/>
          </p:style>
        </p:sp>
        <p:sp>
          <p:nvSpPr>
            <p:cNvPr id="420" name="CustomShape 45"/>
            <p:cNvSpPr/>
            <p:nvPr/>
          </p:nvSpPr>
          <p:spPr>
            <a:xfrm>
              <a:off x="3500640" y="287640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421" name="CustomShape 46"/>
            <p:cNvSpPr/>
            <p:nvPr/>
          </p:nvSpPr>
          <p:spPr>
            <a:xfrm>
              <a:off x="3500640" y="320688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000000"/>
            </a:solidFill>
            <a:ln>
              <a:noFill/>
            </a:ln>
          </p:spPr>
          <p:style>
            <a:lnRef idx="0"/>
            <a:fillRef idx="0"/>
            <a:effectRef idx="0"/>
            <a:fontRef idx="minor"/>
          </p:style>
        </p:sp>
        <p:sp>
          <p:nvSpPr>
            <p:cNvPr id="422" name="CustomShape 47"/>
            <p:cNvSpPr/>
            <p:nvPr/>
          </p:nvSpPr>
          <p:spPr>
            <a:xfrm>
              <a:off x="3500640" y="2215800"/>
              <a:ext cx="1414800" cy="1320480"/>
            </a:xfrm>
            <a:custGeom>
              <a:avLst/>
              <a:gdLst/>
              <a:ahLst/>
              <a:rect l="l" t="t" r="r" b="b"/>
              <a:pathLst>
                <a:path w="1416050" h="1321435">
                  <a:moveTo>
                    <a:pt x="0" y="990898"/>
                  </a:moveTo>
                  <a:lnTo>
                    <a:pt x="353999" y="990898"/>
                  </a:lnTo>
                  <a:lnTo>
                    <a:pt x="353999" y="1321197"/>
                  </a:lnTo>
                  <a:lnTo>
                    <a:pt x="0" y="1321197"/>
                  </a:lnTo>
                  <a:lnTo>
                    <a:pt x="0" y="990898"/>
                  </a:lnTo>
                  <a:close/>
                  <a:moveTo>
                    <a:pt x="353999" y="990898"/>
                  </a:moveTo>
                  <a:lnTo>
                    <a:pt x="707998" y="990898"/>
                  </a:lnTo>
                  <a:lnTo>
                    <a:pt x="707998" y="1321197"/>
                  </a:lnTo>
                  <a:lnTo>
                    <a:pt x="353999" y="1321197"/>
                  </a:lnTo>
                  <a:lnTo>
                    <a:pt x="353999" y="990898"/>
                  </a:lnTo>
                  <a:close/>
                  <a:moveTo>
                    <a:pt x="707998" y="0"/>
                  </a:moveTo>
                  <a:lnTo>
                    <a:pt x="1061997" y="0"/>
                  </a:lnTo>
                  <a:lnTo>
                    <a:pt x="1061997" y="330299"/>
                  </a:lnTo>
                  <a:lnTo>
                    <a:pt x="707998" y="330299"/>
                  </a:lnTo>
                  <a:lnTo>
                    <a:pt x="707998" y="0"/>
                  </a:lnTo>
                  <a:close/>
                  <a:moveTo>
                    <a:pt x="1061997" y="0"/>
                  </a:moveTo>
                  <a:lnTo>
                    <a:pt x="1415997" y="0"/>
                  </a:lnTo>
                  <a:lnTo>
                    <a:pt x="1415997" y="330299"/>
                  </a:lnTo>
                  <a:lnTo>
                    <a:pt x="1061997" y="330299"/>
                  </a:lnTo>
                  <a:lnTo>
                    <a:pt x="1061997" y="0"/>
                  </a:lnTo>
                  <a:close/>
                </a:path>
              </a:pathLst>
            </a:custGeom>
            <a:noFill/>
            <a:ln w="9360">
              <a:solidFill>
                <a:srgbClr val="595959"/>
              </a:solidFill>
              <a:round/>
            </a:ln>
          </p:spPr>
          <p:style>
            <a:lnRef idx="0"/>
            <a:fillRef idx="0"/>
            <a:effectRef idx="0"/>
            <a:fontRef idx="minor"/>
          </p:style>
        </p:sp>
        <p:sp>
          <p:nvSpPr>
            <p:cNvPr id="423" name="CustomShape 48"/>
            <p:cNvSpPr/>
            <p:nvPr/>
          </p:nvSpPr>
          <p:spPr>
            <a:xfrm>
              <a:off x="4208760" y="254628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424" name="CustomShape 49"/>
            <p:cNvSpPr/>
            <p:nvPr/>
          </p:nvSpPr>
          <p:spPr>
            <a:xfrm>
              <a:off x="4208760" y="254628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425" name="CustomShape 50"/>
            <p:cNvSpPr/>
            <p:nvPr/>
          </p:nvSpPr>
          <p:spPr>
            <a:xfrm>
              <a:off x="4562640" y="254628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426" name="CustomShape 51"/>
            <p:cNvSpPr/>
            <p:nvPr/>
          </p:nvSpPr>
          <p:spPr>
            <a:xfrm>
              <a:off x="4208760" y="2546280"/>
              <a:ext cx="707040" cy="659880"/>
            </a:xfrm>
            <a:custGeom>
              <a:avLst/>
              <a:gdLst/>
              <a:ahLst/>
              <a:rect l="l" t="t" r="r" b="b"/>
              <a:pathLst>
                <a:path w="708025" h="661035">
                  <a:moveTo>
                    <a:pt x="353999" y="0"/>
                  </a:moveTo>
                  <a:lnTo>
                    <a:pt x="707998" y="0"/>
                  </a:lnTo>
                  <a:lnTo>
                    <a:pt x="707998"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7998" y="330299"/>
                  </a:lnTo>
                  <a:lnTo>
                    <a:pt x="707998" y="660598"/>
                  </a:lnTo>
                  <a:lnTo>
                    <a:pt x="353999" y="660598"/>
                  </a:lnTo>
                  <a:lnTo>
                    <a:pt x="353999" y="330299"/>
                  </a:lnTo>
                  <a:close/>
                </a:path>
              </a:pathLst>
            </a:custGeom>
            <a:noFill/>
            <a:ln w="9360">
              <a:solidFill>
                <a:srgbClr val="595959"/>
              </a:solidFill>
              <a:round/>
            </a:ln>
          </p:spPr>
          <p:style>
            <a:lnRef idx="0"/>
            <a:fillRef idx="0"/>
            <a:effectRef idx="0"/>
            <a:fontRef idx="minor"/>
          </p:style>
        </p:sp>
        <p:sp>
          <p:nvSpPr>
            <p:cNvPr id="427" name="CustomShape 52"/>
            <p:cNvSpPr/>
            <p:nvPr/>
          </p:nvSpPr>
          <p:spPr>
            <a:xfrm>
              <a:off x="4208760" y="320688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e6b8ae"/>
            </a:solidFill>
            <a:ln>
              <a:noFill/>
            </a:ln>
          </p:spPr>
          <p:style>
            <a:lnRef idx="0"/>
            <a:fillRef idx="0"/>
            <a:effectRef idx="0"/>
            <a:fontRef idx="minor"/>
          </p:style>
        </p:sp>
        <p:sp>
          <p:nvSpPr>
            <p:cNvPr id="428" name="CustomShape 53"/>
            <p:cNvSpPr/>
            <p:nvPr/>
          </p:nvSpPr>
          <p:spPr>
            <a:xfrm>
              <a:off x="4208760" y="320688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429" name="CustomShape 54"/>
            <p:cNvSpPr/>
            <p:nvPr/>
          </p:nvSpPr>
          <p:spPr>
            <a:xfrm>
              <a:off x="4562640" y="320688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e6b8ae"/>
            </a:solidFill>
            <a:ln>
              <a:noFill/>
            </a:ln>
          </p:spPr>
          <p:style>
            <a:lnRef idx="0"/>
            <a:fillRef idx="0"/>
            <a:effectRef idx="0"/>
            <a:fontRef idx="minor"/>
          </p:style>
        </p:sp>
        <p:sp>
          <p:nvSpPr>
            <p:cNvPr id="430" name="CustomShape 55"/>
            <p:cNvSpPr/>
            <p:nvPr/>
          </p:nvSpPr>
          <p:spPr>
            <a:xfrm>
              <a:off x="4562640" y="320688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431" name="CustomShape 56"/>
            <p:cNvSpPr/>
            <p:nvPr/>
          </p:nvSpPr>
          <p:spPr>
            <a:xfrm>
              <a:off x="3607920" y="231804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432" name="CustomShape 57"/>
            <p:cNvSpPr/>
            <p:nvPr/>
          </p:nvSpPr>
          <p:spPr>
            <a:xfrm>
              <a:off x="3607920" y="231804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433" name="CustomShape 58"/>
            <p:cNvSpPr/>
            <p:nvPr/>
          </p:nvSpPr>
          <p:spPr>
            <a:xfrm>
              <a:off x="3607920" y="264852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434" name="CustomShape 59"/>
            <p:cNvSpPr/>
            <p:nvPr/>
          </p:nvSpPr>
          <p:spPr>
            <a:xfrm>
              <a:off x="3607920" y="264852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435" name="CustomShape 60"/>
            <p:cNvSpPr/>
            <p:nvPr/>
          </p:nvSpPr>
          <p:spPr>
            <a:xfrm>
              <a:off x="3961800" y="264852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436" name="CustomShape 61"/>
            <p:cNvSpPr/>
            <p:nvPr/>
          </p:nvSpPr>
          <p:spPr>
            <a:xfrm>
              <a:off x="3961800" y="264852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437" name="CustomShape 62"/>
            <p:cNvSpPr/>
            <p:nvPr/>
          </p:nvSpPr>
          <p:spPr>
            <a:xfrm>
              <a:off x="3607920" y="2978640"/>
              <a:ext cx="353160" cy="329760"/>
            </a:xfrm>
            <a:custGeom>
              <a:avLst/>
              <a:gdLst/>
              <a:ahLst/>
              <a:rect l="l" t="t" r="r" b="b"/>
              <a:pathLst>
                <a:path w="354329" h="330835">
                  <a:moveTo>
                    <a:pt x="353999" y="81597"/>
                  </a:moveTo>
                  <a:lnTo>
                    <a:pt x="233997" y="81597"/>
                  </a:lnTo>
                  <a:lnTo>
                    <a:pt x="233997" y="0"/>
                  </a:lnTo>
                  <a:lnTo>
                    <a:pt x="0" y="0"/>
                  </a:lnTo>
                  <a:lnTo>
                    <a:pt x="0" y="81597"/>
                  </a:lnTo>
                  <a:lnTo>
                    <a:pt x="0" y="175006"/>
                  </a:lnTo>
                  <a:lnTo>
                    <a:pt x="0" y="330301"/>
                  </a:lnTo>
                  <a:lnTo>
                    <a:pt x="353999" y="330301"/>
                  </a:lnTo>
                  <a:lnTo>
                    <a:pt x="353999" y="175006"/>
                  </a:lnTo>
                  <a:lnTo>
                    <a:pt x="353999" y="81597"/>
                  </a:lnTo>
                  <a:close/>
                </a:path>
              </a:pathLst>
            </a:custGeom>
            <a:solidFill>
              <a:srgbClr val="000000"/>
            </a:solidFill>
            <a:ln>
              <a:noFill/>
            </a:ln>
          </p:spPr>
          <p:style>
            <a:lnRef idx="0"/>
            <a:fillRef idx="0"/>
            <a:effectRef idx="0"/>
            <a:fontRef idx="minor"/>
          </p:style>
        </p:sp>
        <p:sp>
          <p:nvSpPr>
            <p:cNvPr id="438" name="CustomShape 63"/>
            <p:cNvSpPr/>
            <p:nvPr/>
          </p:nvSpPr>
          <p:spPr>
            <a:xfrm>
              <a:off x="3607920" y="297864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439" name="CustomShape 64"/>
            <p:cNvSpPr/>
            <p:nvPr/>
          </p:nvSpPr>
          <p:spPr>
            <a:xfrm>
              <a:off x="3607920" y="330912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000000"/>
            </a:solidFill>
            <a:ln>
              <a:noFill/>
            </a:ln>
          </p:spPr>
          <p:style>
            <a:lnRef idx="0"/>
            <a:fillRef idx="0"/>
            <a:effectRef idx="0"/>
            <a:fontRef idx="minor"/>
          </p:style>
        </p:sp>
        <p:sp>
          <p:nvSpPr>
            <p:cNvPr id="440" name="CustomShape 65"/>
            <p:cNvSpPr/>
            <p:nvPr/>
          </p:nvSpPr>
          <p:spPr>
            <a:xfrm>
              <a:off x="3607920" y="2318040"/>
              <a:ext cx="1414800" cy="1320480"/>
            </a:xfrm>
            <a:custGeom>
              <a:avLst/>
              <a:gdLst/>
              <a:ahLst/>
              <a:rect l="l" t="t" r="r" b="b"/>
              <a:pathLst>
                <a:path w="1416050" h="1321435">
                  <a:moveTo>
                    <a:pt x="0" y="990898"/>
                  </a:moveTo>
                  <a:lnTo>
                    <a:pt x="353999" y="990898"/>
                  </a:lnTo>
                  <a:lnTo>
                    <a:pt x="353999" y="1321197"/>
                  </a:lnTo>
                  <a:lnTo>
                    <a:pt x="0" y="1321197"/>
                  </a:lnTo>
                  <a:lnTo>
                    <a:pt x="0" y="990898"/>
                  </a:lnTo>
                  <a:close/>
                  <a:moveTo>
                    <a:pt x="353999" y="990898"/>
                  </a:moveTo>
                  <a:lnTo>
                    <a:pt x="707998" y="990898"/>
                  </a:lnTo>
                  <a:lnTo>
                    <a:pt x="707998" y="1321197"/>
                  </a:lnTo>
                  <a:lnTo>
                    <a:pt x="353999" y="1321197"/>
                  </a:lnTo>
                  <a:lnTo>
                    <a:pt x="353999" y="990898"/>
                  </a:lnTo>
                  <a:close/>
                  <a:moveTo>
                    <a:pt x="707998" y="0"/>
                  </a:moveTo>
                  <a:lnTo>
                    <a:pt x="1061997" y="0"/>
                  </a:lnTo>
                  <a:lnTo>
                    <a:pt x="1061997" y="330299"/>
                  </a:lnTo>
                  <a:lnTo>
                    <a:pt x="707998" y="330299"/>
                  </a:lnTo>
                  <a:lnTo>
                    <a:pt x="707998" y="0"/>
                  </a:lnTo>
                  <a:close/>
                  <a:moveTo>
                    <a:pt x="1061997" y="0"/>
                  </a:moveTo>
                  <a:lnTo>
                    <a:pt x="1415997" y="0"/>
                  </a:lnTo>
                  <a:lnTo>
                    <a:pt x="1415997" y="330299"/>
                  </a:lnTo>
                  <a:lnTo>
                    <a:pt x="1061997" y="330299"/>
                  </a:lnTo>
                  <a:lnTo>
                    <a:pt x="1061997" y="0"/>
                  </a:lnTo>
                  <a:close/>
                </a:path>
              </a:pathLst>
            </a:custGeom>
            <a:noFill/>
            <a:ln w="9360">
              <a:solidFill>
                <a:srgbClr val="595959"/>
              </a:solidFill>
              <a:round/>
            </a:ln>
          </p:spPr>
          <p:style>
            <a:lnRef idx="0"/>
            <a:fillRef idx="0"/>
            <a:effectRef idx="0"/>
            <a:fontRef idx="minor"/>
          </p:style>
        </p:sp>
        <p:sp>
          <p:nvSpPr>
            <p:cNvPr id="441" name="CustomShape 66"/>
            <p:cNvSpPr/>
            <p:nvPr/>
          </p:nvSpPr>
          <p:spPr>
            <a:xfrm>
              <a:off x="4315680" y="264852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442" name="CustomShape 67"/>
            <p:cNvSpPr/>
            <p:nvPr/>
          </p:nvSpPr>
          <p:spPr>
            <a:xfrm>
              <a:off x="4315680" y="264852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443" name="CustomShape 68"/>
            <p:cNvSpPr/>
            <p:nvPr/>
          </p:nvSpPr>
          <p:spPr>
            <a:xfrm>
              <a:off x="4669920" y="264852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444" name="CustomShape 69"/>
            <p:cNvSpPr/>
            <p:nvPr/>
          </p:nvSpPr>
          <p:spPr>
            <a:xfrm>
              <a:off x="4315680" y="2648520"/>
              <a:ext cx="707040" cy="659880"/>
            </a:xfrm>
            <a:custGeom>
              <a:avLst/>
              <a:gdLst/>
              <a:ahLst/>
              <a:rect l="l" t="t" r="r" b="b"/>
              <a:pathLst>
                <a:path w="708025" h="661035">
                  <a:moveTo>
                    <a:pt x="353999" y="0"/>
                  </a:moveTo>
                  <a:lnTo>
                    <a:pt x="707998" y="0"/>
                  </a:lnTo>
                  <a:lnTo>
                    <a:pt x="707998"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7998" y="330299"/>
                  </a:lnTo>
                  <a:lnTo>
                    <a:pt x="707998" y="660598"/>
                  </a:lnTo>
                  <a:lnTo>
                    <a:pt x="353999" y="660598"/>
                  </a:lnTo>
                  <a:lnTo>
                    <a:pt x="353999" y="330299"/>
                  </a:lnTo>
                  <a:close/>
                </a:path>
              </a:pathLst>
            </a:custGeom>
            <a:noFill/>
            <a:ln w="9360">
              <a:solidFill>
                <a:srgbClr val="595959"/>
              </a:solidFill>
              <a:round/>
            </a:ln>
          </p:spPr>
          <p:style>
            <a:lnRef idx="0"/>
            <a:fillRef idx="0"/>
            <a:effectRef idx="0"/>
            <a:fontRef idx="minor"/>
          </p:style>
        </p:sp>
        <p:sp>
          <p:nvSpPr>
            <p:cNvPr id="445" name="CustomShape 70"/>
            <p:cNvSpPr/>
            <p:nvPr/>
          </p:nvSpPr>
          <p:spPr>
            <a:xfrm>
              <a:off x="4315680" y="330912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e6b8ae"/>
            </a:solidFill>
            <a:ln>
              <a:noFill/>
            </a:ln>
          </p:spPr>
          <p:style>
            <a:lnRef idx="0"/>
            <a:fillRef idx="0"/>
            <a:effectRef idx="0"/>
            <a:fontRef idx="minor"/>
          </p:style>
        </p:sp>
        <p:sp>
          <p:nvSpPr>
            <p:cNvPr id="446" name="CustomShape 71"/>
            <p:cNvSpPr/>
            <p:nvPr/>
          </p:nvSpPr>
          <p:spPr>
            <a:xfrm>
              <a:off x="4315680" y="330912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447" name="CustomShape 72"/>
            <p:cNvSpPr/>
            <p:nvPr/>
          </p:nvSpPr>
          <p:spPr>
            <a:xfrm>
              <a:off x="4669920" y="330912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e6b8ae"/>
            </a:solidFill>
            <a:ln>
              <a:noFill/>
            </a:ln>
          </p:spPr>
          <p:style>
            <a:lnRef idx="0"/>
            <a:fillRef idx="0"/>
            <a:effectRef idx="0"/>
            <a:fontRef idx="minor"/>
          </p:style>
        </p:sp>
        <p:sp>
          <p:nvSpPr>
            <p:cNvPr id="448" name="CustomShape 73"/>
            <p:cNvSpPr/>
            <p:nvPr/>
          </p:nvSpPr>
          <p:spPr>
            <a:xfrm>
              <a:off x="4669920" y="330912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449" name="CustomShape 74"/>
            <p:cNvSpPr/>
            <p:nvPr/>
          </p:nvSpPr>
          <p:spPr>
            <a:xfrm>
              <a:off x="3713040" y="239976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450" name="CustomShape 75"/>
            <p:cNvSpPr/>
            <p:nvPr/>
          </p:nvSpPr>
          <p:spPr>
            <a:xfrm>
              <a:off x="3713040" y="239976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451" name="CustomShape 76"/>
            <p:cNvSpPr/>
            <p:nvPr/>
          </p:nvSpPr>
          <p:spPr>
            <a:xfrm>
              <a:off x="3713040" y="272988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452" name="CustomShape 77"/>
            <p:cNvSpPr/>
            <p:nvPr/>
          </p:nvSpPr>
          <p:spPr>
            <a:xfrm>
              <a:off x="3713040" y="272988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453" name="CustomShape 78"/>
            <p:cNvSpPr/>
            <p:nvPr/>
          </p:nvSpPr>
          <p:spPr>
            <a:xfrm>
              <a:off x="4066920" y="272988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454" name="CustomShape 79"/>
            <p:cNvSpPr/>
            <p:nvPr/>
          </p:nvSpPr>
          <p:spPr>
            <a:xfrm>
              <a:off x="4066920" y="272988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455" name="CustomShape 80"/>
            <p:cNvSpPr/>
            <p:nvPr/>
          </p:nvSpPr>
          <p:spPr>
            <a:xfrm>
              <a:off x="3713040" y="3060360"/>
              <a:ext cx="353160" cy="329760"/>
            </a:xfrm>
            <a:custGeom>
              <a:avLst/>
              <a:gdLst/>
              <a:ahLst/>
              <a:rect l="l" t="t" r="r" b="b"/>
              <a:pathLst>
                <a:path w="354329" h="330835">
                  <a:moveTo>
                    <a:pt x="353999" y="0"/>
                  </a:moveTo>
                  <a:lnTo>
                    <a:pt x="0" y="0"/>
                  </a:lnTo>
                  <a:lnTo>
                    <a:pt x="0" y="93408"/>
                  </a:lnTo>
                  <a:lnTo>
                    <a:pt x="0" y="330301"/>
                  </a:lnTo>
                  <a:lnTo>
                    <a:pt x="353999" y="330301"/>
                  </a:lnTo>
                  <a:lnTo>
                    <a:pt x="353999" y="93408"/>
                  </a:lnTo>
                  <a:lnTo>
                    <a:pt x="353999" y="0"/>
                  </a:lnTo>
                  <a:close/>
                </a:path>
              </a:pathLst>
            </a:custGeom>
            <a:solidFill>
              <a:srgbClr val="000000"/>
            </a:solidFill>
            <a:ln>
              <a:noFill/>
            </a:ln>
          </p:spPr>
          <p:style>
            <a:lnRef idx="0"/>
            <a:fillRef idx="0"/>
            <a:effectRef idx="0"/>
            <a:fontRef idx="minor"/>
          </p:style>
        </p:sp>
        <p:sp>
          <p:nvSpPr>
            <p:cNvPr id="456" name="CustomShape 81"/>
            <p:cNvSpPr/>
            <p:nvPr/>
          </p:nvSpPr>
          <p:spPr>
            <a:xfrm>
              <a:off x="3713040" y="306036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457" name="CustomShape 82"/>
            <p:cNvSpPr/>
            <p:nvPr/>
          </p:nvSpPr>
          <p:spPr>
            <a:xfrm>
              <a:off x="4066920" y="3060360"/>
              <a:ext cx="127800" cy="92880"/>
            </a:xfrm>
            <a:custGeom>
              <a:avLst/>
              <a:gdLst/>
              <a:ahLst/>
              <a:rect l="l" t="t" r="r" b="b"/>
              <a:pathLst>
                <a:path w="128904" h="93980">
                  <a:moveTo>
                    <a:pt x="0" y="93399"/>
                  </a:moveTo>
                  <a:lnTo>
                    <a:pt x="128799" y="93399"/>
                  </a:lnTo>
                  <a:lnTo>
                    <a:pt x="128799" y="0"/>
                  </a:lnTo>
                  <a:lnTo>
                    <a:pt x="0" y="0"/>
                  </a:lnTo>
                  <a:lnTo>
                    <a:pt x="0" y="93399"/>
                  </a:lnTo>
                  <a:close/>
                </a:path>
              </a:pathLst>
            </a:custGeom>
            <a:solidFill>
              <a:srgbClr val="e6b8ae"/>
            </a:solidFill>
            <a:ln>
              <a:noFill/>
            </a:ln>
          </p:spPr>
          <p:style>
            <a:lnRef idx="0"/>
            <a:fillRef idx="0"/>
            <a:effectRef idx="0"/>
            <a:fontRef idx="minor"/>
          </p:style>
        </p:sp>
        <p:sp>
          <p:nvSpPr>
            <p:cNvPr id="458" name="CustomShape 83"/>
            <p:cNvSpPr/>
            <p:nvPr/>
          </p:nvSpPr>
          <p:spPr>
            <a:xfrm>
              <a:off x="4066920" y="306036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459" name="CustomShape 84"/>
            <p:cNvSpPr/>
            <p:nvPr/>
          </p:nvSpPr>
          <p:spPr>
            <a:xfrm>
              <a:off x="3713040" y="339048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000000"/>
            </a:solidFill>
            <a:ln>
              <a:noFill/>
            </a:ln>
          </p:spPr>
          <p:style>
            <a:lnRef idx="0"/>
            <a:fillRef idx="0"/>
            <a:effectRef idx="0"/>
            <a:fontRef idx="minor"/>
          </p:style>
        </p:sp>
        <p:sp>
          <p:nvSpPr>
            <p:cNvPr id="460" name="CustomShape 85"/>
            <p:cNvSpPr/>
            <p:nvPr/>
          </p:nvSpPr>
          <p:spPr>
            <a:xfrm>
              <a:off x="3713040" y="339048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461" name="CustomShape 86"/>
            <p:cNvSpPr/>
            <p:nvPr/>
          </p:nvSpPr>
          <p:spPr>
            <a:xfrm>
              <a:off x="4066920" y="3390480"/>
              <a:ext cx="353160" cy="92880"/>
            </a:xfrm>
            <a:custGeom>
              <a:avLst/>
              <a:gdLst/>
              <a:ahLst/>
              <a:rect l="l" t="t" r="r" b="b"/>
              <a:pathLst>
                <a:path w="354329" h="93979">
                  <a:moveTo>
                    <a:pt x="0" y="93399"/>
                  </a:moveTo>
                  <a:lnTo>
                    <a:pt x="353999" y="93399"/>
                  </a:lnTo>
                  <a:lnTo>
                    <a:pt x="353999" y="0"/>
                  </a:lnTo>
                  <a:lnTo>
                    <a:pt x="0" y="0"/>
                  </a:lnTo>
                  <a:lnTo>
                    <a:pt x="0" y="93399"/>
                  </a:lnTo>
                  <a:close/>
                </a:path>
              </a:pathLst>
            </a:custGeom>
            <a:solidFill>
              <a:srgbClr val="e6b8ae"/>
            </a:solidFill>
            <a:ln>
              <a:noFill/>
            </a:ln>
          </p:spPr>
          <p:style>
            <a:lnRef idx="0"/>
            <a:fillRef idx="0"/>
            <a:effectRef idx="0"/>
            <a:fontRef idx="minor"/>
          </p:style>
        </p:sp>
        <p:sp>
          <p:nvSpPr>
            <p:cNvPr id="462" name="CustomShape 87"/>
            <p:cNvSpPr/>
            <p:nvPr/>
          </p:nvSpPr>
          <p:spPr>
            <a:xfrm>
              <a:off x="4066920" y="2399760"/>
              <a:ext cx="1061280" cy="1320480"/>
            </a:xfrm>
            <a:custGeom>
              <a:avLst/>
              <a:gdLst/>
              <a:ahLst/>
              <a:rect l="l" t="t" r="r" b="b"/>
              <a:pathLst>
                <a:path w="1062354" h="1321435">
                  <a:moveTo>
                    <a:pt x="0" y="990898"/>
                  </a:moveTo>
                  <a:lnTo>
                    <a:pt x="353999" y="990898"/>
                  </a:lnTo>
                  <a:lnTo>
                    <a:pt x="353999" y="1321197"/>
                  </a:lnTo>
                  <a:lnTo>
                    <a:pt x="0" y="1321197"/>
                  </a:lnTo>
                  <a:lnTo>
                    <a:pt x="0" y="990898"/>
                  </a:lnTo>
                  <a:close/>
                  <a:moveTo>
                    <a:pt x="353999" y="0"/>
                  </a:moveTo>
                  <a:lnTo>
                    <a:pt x="707998" y="0"/>
                  </a:lnTo>
                  <a:lnTo>
                    <a:pt x="707998" y="330299"/>
                  </a:lnTo>
                  <a:lnTo>
                    <a:pt x="353999" y="330299"/>
                  </a:lnTo>
                  <a:lnTo>
                    <a:pt x="353999" y="0"/>
                  </a:lnTo>
                  <a:close/>
                  <a:moveTo>
                    <a:pt x="707998" y="0"/>
                  </a:moveTo>
                  <a:lnTo>
                    <a:pt x="1061997" y="0"/>
                  </a:lnTo>
                  <a:lnTo>
                    <a:pt x="1061997" y="330299"/>
                  </a:lnTo>
                  <a:lnTo>
                    <a:pt x="707998" y="330299"/>
                  </a:lnTo>
                  <a:lnTo>
                    <a:pt x="707998" y="0"/>
                  </a:lnTo>
                  <a:close/>
                </a:path>
              </a:pathLst>
            </a:custGeom>
            <a:noFill/>
            <a:ln w="9360">
              <a:solidFill>
                <a:srgbClr val="595959"/>
              </a:solidFill>
              <a:round/>
            </a:ln>
          </p:spPr>
          <p:style>
            <a:lnRef idx="0"/>
            <a:fillRef idx="0"/>
            <a:effectRef idx="0"/>
            <a:fontRef idx="minor"/>
          </p:style>
        </p:sp>
        <p:sp>
          <p:nvSpPr>
            <p:cNvPr id="463" name="CustomShape 88"/>
            <p:cNvSpPr/>
            <p:nvPr/>
          </p:nvSpPr>
          <p:spPr>
            <a:xfrm>
              <a:off x="4421160" y="272988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464" name="CustomShape 89"/>
            <p:cNvSpPr/>
            <p:nvPr/>
          </p:nvSpPr>
          <p:spPr>
            <a:xfrm>
              <a:off x="4421160" y="272988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465" name="CustomShape 90"/>
            <p:cNvSpPr/>
            <p:nvPr/>
          </p:nvSpPr>
          <p:spPr>
            <a:xfrm>
              <a:off x="4775040" y="272988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466" name="CustomShape 91"/>
            <p:cNvSpPr/>
            <p:nvPr/>
          </p:nvSpPr>
          <p:spPr>
            <a:xfrm>
              <a:off x="4421160" y="2729880"/>
              <a:ext cx="707040" cy="659880"/>
            </a:xfrm>
            <a:custGeom>
              <a:avLst/>
              <a:gdLst/>
              <a:ahLst/>
              <a:rect l="l" t="t" r="r" b="b"/>
              <a:pathLst>
                <a:path w="708025" h="661035">
                  <a:moveTo>
                    <a:pt x="353999" y="0"/>
                  </a:moveTo>
                  <a:lnTo>
                    <a:pt x="707998" y="0"/>
                  </a:lnTo>
                  <a:lnTo>
                    <a:pt x="707998"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7998" y="330299"/>
                  </a:lnTo>
                  <a:lnTo>
                    <a:pt x="707998" y="660598"/>
                  </a:lnTo>
                  <a:lnTo>
                    <a:pt x="353999" y="660598"/>
                  </a:lnTo>
                  <a:lnTo>
                    <a:pt x="353999" y="330299"/>
                  </a:lnTo>
                  <a:close/>
                </a:path>
              </a:pathLst>
            </a:custGeom>
            <a:noFill/>
            <a:ln w="9360">
              <a:solidFill>
                <a:srgbClr val="595959"/>
              </a:solidFill>
              <a:round/>
            </a:ln>
          </p:spPr>
          <p:style>
            <a:lnRef idx="0"/>
            <a:fillRef idx="0"/>
            <a:effectRef idx="0"/>
            <a:fontRef idx="minor"/>
          </p:style>
        </p:sp>
        <p:sp>
          <p:nvSpPr>
            <p:cNvPr id="467" name="CustomShape 92"/>
            <p:cNvSpPr/>
            <p:nvPr/>
          </p:nvSpPr>
          <p:spPr>
            <a:xfrm>
              <a:off x="4421160" y="339048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e6b8ae"/>
            </a:solidFill>
            <a:ln>
              <a:noFill/>
            </a:ln>
          </p:spPr>
          <p:style>
            <a:lnRef idx="0"/>
            <a:fillRef idx="0"/>
            <a:effectRef idx="0"/>
            <a:fontRef idx="minor"/>
          </p:style>
        </p:sp>
        <p:sp>
          <p:nvSpPr>
            <p:cNvPr id="468" name="CustomShape 93"/>
            <p:cNvSpPr/>
            <p:nvPr/>
          </p:nvSpPr>
          <p:spPr>
            <a:xfrm>
              <a:off x="4421160" y="339048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469" name="CustomShape 94"/>
            <p:cNvSpPr/>
            <p:nvPr/>
          </p:nvSpPr>
          <p:spPr>
            <a:xfrm>
              <a:off x="4775040" y="339048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e6b8ae"/>
            </a:solidFill>
            <a:ln>
              <a:noFill/>
            </a:ln>
          </p:spPr>
          <p:style>
            <a:lnRef idx="0"/>
            <a:fillRef idx="0"/>
            <a:effectRef idx="0"/>
            <a:fontRef idx="minor"/>
          </p:style>
        </p:sp>
        <p:sp>
          <p:nvSpPr>
            <p:cNvPr id="470" name="CustomShape 95"/>
            <p:cNvSpPr/>
            <p:nvPr/>
          </p:nvSpPr>
          <p:spPr>
            <a:xfrm>
              <a:off x="4775040" y="339048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471" name="CustomShape 96"/>
            <p:cNvSpPr/>
            <p:nvPr/>
          </p:nvSpPr>
          <p:spPr>
            <a:xfrm>
              <a:off x="3841920" y="249300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472" name="CustomShape 97"/>
            <p:cNvSpPr/>
            <p:nvPr/>
          </p:nvSpPr>
          <p:spPr>
            <a:xfrm>
              <a:off x="3841920" y="249300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473" name="CustomShape 98"/>
            <p:cNvSpPr/>
            <p:nvPr/>
          </p:nvSpPr>
          <p:spPr>
            <a:xfrm>
              <a:off x="3841920" y="282348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474" name="CustomShape 99"/>
            <p:cNvSpPr/>
            <p:nvPr/>
          </p:nvSpPr>
          <p:spPr>
            <a:xfrm>
              <a:off x="3841920" y="282348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475" name="CustomShape 100"/>
            <p:cNvSpPr/>
            <p:nvPr/>
          </p:nvSpPr>
          <p:spPr>
            <a:xfrm>
              <a:off x="4195800" y="282348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476" name="CustomShape 101"/>
            <p:cNvSpPr/>
            <p:nvPr/>
          </p:nvSpPr>
          <p:spPr>
            <a:xfrm>
              <a:off x="4195800" y="282348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477" name="CustomShape 102"/>
            <p:cNvSpPr/>
            <p:nvPr/>
          </p:nvSpPr>
          <p:spPr>
            <a:xfrm>
              <a:off x="3841920" y="315360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000000"/>
            </a:solidFill>
            <a:ln>
              <a:noFill/>
            </a:ln>
          </p:spPr>
          <p:style>
            <a:lnRef idx="0"/>
            <a:fillRef idx="0"/>
            <a:effectRef idx="0"/>
            <a:fontRef idx="minor"/>
          </p:style>
        </p:sp>
        <p:sp>
          <p:nvSpPr>
            <p:cNvPr id="478" name="CustomShape 103"/>
            <p:cNvSpPr/>
            <p:nvPr/>
          </p:nvSpPr>
          <p:spPr>
            <a:xfrm>
              <a:off x="3841920" y="315360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479" name="CustomShape 104"/>
            <p:cNvSpPr/>
            <p:nvPr/>
          </p:nvSpPr>
          <p:spPr>
            <a:xfrm>
              <a:off x="4195800" y="315360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e6b8ae"/>
            </a:solidFill>
            <a:ln>
              <a:noFill/>
            </a:ln>
          </p:spPr>
          <p:style>
            <a:lnRef idx="0"/>
            <a:fillRef idx="0"/>
            <a:effectRef idx="0"/>
            <a:fontRef idx="minor"/>
          </p:style>
        </p:sp>
        <p:sp>
          <p:nvSpPr>
            <p:cNvPr id="480" name="CustomShape 105"/>
            <p:cNvSpPr/>
            <p:nvPr/>
          </p:nvSpPr>
          <p:spPr>
            <a:xfrm>
              <a:off x="4195800" y="315360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481" name="CustomShape 106"/>
            <p:cNvSpPr/>
            <p:nvPr/>
          </p:nvSpPr>
          <p:spPr>
            <a:xfrm>
              <a:off x="3841920" y="348408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000000"/>
            </a:solidFill>
            <a:ln>
              <a:noFill/>
            </a:ln>
          </p:spPr>
          <p:style>
            <a:lnRef idx="0"/>
            <a:fillRef idx="0"/>
            <a:effectRef idx="0"/>
            <a:fontRef idx="minor"/>
          </p:style>
        </p:sp>
        <p:sp>
          <p:nvSpPr>
            <p:cNvPr id="482" name="CustomShape 107"/>
            <p:cNvSpPr/>
            <p:nvPr/>
          </p:nvSpPr>
          <p:spPr>
            <a:xfrm>
              <a:off x="3841920" y="348408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483" name="CustomShape 108"/>
            <p:cNvSpPr/>
            <p:nvPr/>
          </p:nvSpPr>
          <p:spPr>
            <a:xfrm>
              <a:off x="4195800" y="348408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e6b8ae"/>
            </a:solidFill>
            <a:ln>
              <a:noFill/>
            </a:ln>
          </p:spPr>
          <p:style>
            <a:lnRef idx="0"/>
            <a:fillRef idx="0"/>
            <a:effectRef idx="0"/>
            <a:fontRef idx="minor"/>
          </p:style>
        </p:sp>
        <p:sp>
          <p:nvSpPr>
            <p:cNvPr id="484" name="CustomShape 109"/>
            <p:cNvSpPr/>
            <p:nvPr/>
          </p:nvSpPr>
          <p:spPr>
            <a:xfrm>
              <a:off x="4195800" y="2493000"/>
              <a:ext cx="1061280" cy="1320480"/>
            </a:xfrm>
            <a:custGeom>
              <a:avLst/>
              <a:gdLst/>
              <a:ahLst/>
              <a:rect l="l" t="t" r="r" b="b"/>
              <a:pathLst>
                <a:path w="1062354" h="1321435">
                  <a:moveTo>
                    <a:pt x="0" y="990898"/>
                  </a:moveTo>
                  <a:lnTo>
                    <a:pt x="353999" y="990898"/>
                  </a:lnTo>
                  <a:lnTo>
                    <a:pt x="353999" y="1321197"/>
                  </a:lnTo>
                  <a:lnTo>
                    <a:pt x="0" y="1321197"/>
                  </a:lnTo>
                  <a:lnTo>
                    <a:pt x="0" y="990898"/>
                  </a:lnTo>
                  <a:close/>
                  <a:moveTo>
                    <a:pt x="353999" y="0"/>
                  </a:moveTo>
                  <a:lnTo>
                    <a:pt x="707998" y="0"/>
                  </a:lnTo>
                  <a:lnTo>
                    <a:pt x="707998" y="330299"/>
                  </a:lnTo>
                  <a:lnTo>
                    <a:pt x="353999" y="330299"/>
                  </a:lnTo>
                  <a:lnTo>
                    <a:pt x="353999" y="0"/>
                  </a:lnTo>
                  <a:close/>
                  <a:moveTo>
                    <a:pt x="707998" y="0"/>
                  </a:moveTo>
                  <a:lnTo>
                    <a:pt x="1061997" y="0"/>
                  </a:lnTo>
                  <a:lnTo>
                    <a:pt x="1061997" y="330299"/>
                  </a:lnTo>
                  <a:lnTo>
                    <a:pt x="707998" y="330299"/>
                  </a:lnTo>
                  <a:lnTo>
                    <a:pt x="707998" y="0"/>
                  </a:lnTo>
                  <a:close/>
                </a:path>
              </a:pathLst>
            </a:custGeom>
            <a:noFill/>
            <a:ln w="9360">
              <a:solidFill>
                <a:srgbClr val="595959"/>
              </a:solidFill>
              <a:round/>
            </a:ln>
          </p:spPr>
          <p:style>
            <a:lnRef idx="0"/>
            <a:fillRef idx="0"/>
            <a:effectRef idx="0"/>
            <a:fontRef idx="minor"/>
          </p:style>
        </p:sp>
        <p:sp>
          <p:nvSpPr>
            <p:cNvPr id="485" name="CustomShape 110"/>
            <p:cNvSpPr/>
            <p:nvPr/>
          </p:nvSpPr>
          <p:spPr>
            <a:xfrm>
              <a:off x="4549680" y="282348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486" name="CustomShape 111"/>
            <p:cNvSpPr/>
            <p:nvPr/>
          </p:nvSpPr>
          <p:spPr>
            <a:xfrm>
              <a:off x="4549680" y="282348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487" name="CustomShape 112"/>
            <p:cNvSpPr/>
            <p:nvPr/>
          </p:nvSpPr>
          <p:spPr>
            <a:xfrm>
              <a:off x="4903920" y="282348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488" name="CustomShape 113"/>
            <p:cNvSpPr/>
            <p:nvPr/>
          </p:nvSpPr>
          <p:spPr>
            <a:xfrm>
              <a:off x="4549680" y="2823480"/>
              <a:ext cx="707040" cy="659880"/>
            </a:xfrm>
            <a:custGeom>
              <a:avLst/>
              <a:gdLst/>
              <a:ahLst/>
              <a:rect l="l" t="t" r="r" b="b"/>
              <a:pathLst>
                <a:path w="708025" h="661035">
                  <a:moveTo>
                    <a:pt x="353999" y="0"/>
                  </a:moveTo>
                  <a:lnTo>
                    <a:pt x="707998" y="0"/>
                  </a:lnTo>
                  <a:lnTo>
                    <a:pt x="707998"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7998" y="330299"/>
                  </a:lnTo>
                  <a:lnTo>
                    <a:pt x="707998" y="660598"/>
                  </a:lnTo>
                  <a:lnTo>
                    <a:pt x="353999" y="660598"/>
                  </a:lnTo>
                  <a:lnTo>
                    <a:pt x="353999" y="330299"/>
                  </a:lnTo>
                  <a:close/>
                </a:path>
              </a:pathLst>
            </a:custGeom>
            <a:noFill/>
            <a:ln w="9360">
              <a:solidFill>
                <a:srgbClr val="595959"/>
              </a:solidFill>
              <a:round/>
            </a:ln>
          </p:spPr>
          <p:style>
            <a:lnRef idx="0"/>
            <a:fillRef idx="0"/>
            <a:effectRef idx="0"/>
            <a:fontRef idx="minor"/>
          </p:style>
        </p:sp>
        <p:sp>
          <p:nvSpPr>
            <p:cNvPr id="489" name="CustomShape 114"/>
            <p:cNvSpPr/>
            <p:nvPr/>
          </p:nvSpPr>
          <p:spPr>
            <a:xfrm>
              <a:off x="4549680" y="348408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e6b8ae"/>
            </a:solidFill>
            <a:ln>
              <a:noFill/>
            </a:ln>
          </p:spPr>
          <p:style>
            <a:lnRef idx="0"/>
            <a:fillRef idx="0"/>
            <a:effectRef idx="0"/>
            <a:fontRef idx="minor"/>
          </p:style>
        </p:sp>
        <p:sp>
          <p:nvSpPr>
            <p:cNvPr id="490" name="CustomShape 115"/>
            <p:cNvSpPr/>
            <p:nvPr/>
          </p:nvSpPr>
          <p:spPr>
            <a:xfrm>
              <a:off x="4549680" y="348408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491" name="CustomShape 116"/>
            <p:cNvSpPr/>
            <p:nvPr/>
          </p:nvSpPr>
          <p:spPr>
            <a:xfrm>
              <a:off x="4903920" y="348408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e6b8ae"/>
            </a:solidFill>
            <a:ln>
              <a:noFill/>
            </a:ln>
          </p:spPr>
          <p:style>
            <a:lnRef idx="0"/>
            <a:fillRef idx="0"/>
            <a:effectRef idx="0"/>
            <a:fontRef idx="minor"/>
          </p:style>
        </p:sp>
        <p:sp>
          <p:nvSpPr>
            <p:cNvPr id="492" name="CustomShape 117"/>
            <p:cNvSpPr/>
            <p:nvPr/>
          </p:nvSpPr>
          <p:spPr>
            <a:xfrm>
              <a:off x="4903920" y="348408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grpSp>
      <p:grpSp>
        <p:nvGrpSpPr>
          <p:cNvPr id="493" name="Group 118"/>
          <p:cNvGrpSpPr/>
          <p:nvPr/>
        </p:nvGrpSpPr>
        <p:grpSpPr>
          <a:xfrm>
            <a:off x="6026040" y="1923120"/>
            <a:ext cx="2323080" cy="2214360"/>
            <a:chOff x="6026040" y="1923120"/>
            <a:chExt cx="2323080" cy="2214360"/>
          </a:xfrm>
        </p:grpSpPr>
        <p:sp>
          <p:nvSpPr>
            <p:cNvPr id="494" name="CustomShape 119"/>
            <p:cNvSpPr/>
            <p:nvPr/>
          </p:nvSpPr>
          <p:spPr>
            <a:xfrm>
              <a:off x="6026040" y="1984680"/>
              <a:ext cx="353160" cy="329760"/>
            </a:xfrm>
            <a:custGeom>
              <a:avLst/>
              <a:gdLst/>
              <a:ahLst/>
              <a:rect l="l" t="t" r="r" b="b"/>
              <a:pathLst>
                <a:path w="354329" h="330835">
                  <a:moveTo>
                    <a:pt x="353999" y="0"/>
                  </a:moveTo>
                  <a:lnTo>
                    <a:pt x="0" y="0"/>
                  </a:lnTo>
                  <a:lnTo>
                    <a:pt x="0" y="56070"/>
                  </a:lnTo>
                  <a:lnTo>
                    <a:pt x="0" y="137668"/>
                  </a:lnTo>
                  <a:lnTo>
                    <a:pt x="0" y="330288"/>
                  </a:lnTo>
                  <a:lnTo>
                    <a:pt x="353999" y="330288"/>
                  </a:lnTo>
                  <a:lnTo>
                    <a:pt x="353999" y="137668"/>
                  </a:lnTo>
                  <a:lnTo>
                    <a:pt x="353999" y="56070"/>
                  </a:lnTo>
                  <a:lnTo>
                    <a:pt x="353999" y="0"/>
                  </a:lnTo>
                  <a:close/>
                </a:path>
              </a:pathLst>
            </a:custGeom>
            <a:solidFill>
              <a:srgbClr val="ff0000"/>
            </a:solidFill>
            <a:ln>
              <a:noFill/>
            </a:ln>
          </p:spPr>
          <p:style>
            <a:lnRef idx="0"/>
            <a:fillRef idx="0"/>
            <a:effectRef idx="0"/>
            <a:fontRef idx="minor"/>
          </p:style>
        </p:sp>
        <p:sp>
          <p:nvSpPr>
            <p:cNvPr id="495" name="CustomShape 120"/>
            <p:cNvSpPr/>
            <p:nvPr/>
          </p:nvSpPr>
          <p:spPr>
            <a:xfrm>
              <a:off x="6026040" y="198468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496" name="CustomShape 121"/>
            <p:cNvSpPr/>
            <p:nvPr/>
          </p:nvSpPr>
          <p:spPr>
            <a:xfrm>
              <a:off x="6380280" y="1984680"/>
              <a:ext cx="353160" cy="136800"/>
            </a:xfrm>
            <a:custGeom>
              <a:avLst/>
              <a:gdLst/>
              <a:ahLst/>
              <a:rect l="l" t="t" r="r" b="b"/>
              <a:pathLst>
                <a:path w="354329" h="137794">
                  <a:moveTo>
                    <a:pt x="354012" y="0"/>
                  </a:moveTo>
                  <a:lnTo>
                    <a:pt x="0" y="0"/>
                  </a:lnTo>
                  <a:lnTo>
                    <a:pt x="0" y="56070"/>
                  </a:lnTo>
                  <a:lnTo>
                    <a:pt x="0" y="137668"/>
                  </a:lnTo>
                  <a:lnTo>
                    <a:pt x="82562" y="137668"/>
                  </a:lnTo>
                  <a:lnTo>
                    <a:pt x="82562" y="56070"/>
                  </a:lnTo>
                  <a:lnTo>
                    <a:pt x="354012" y="56070"/>
                  </a:lnTo>
                  <a:lnTo>
                    <a:pt x="354012" y="0"/>
                  </a:lnTo>
                  <a:close/>
                </a:path>
              </a:pathLst>
            </a:custGeom>
            <a:solidFill>
              <a:srgbClr val="ff0000"/>
            </a:solidFill>
            <a:ln>
              <a:noFill/>
            </a:ln>
          </p:spPr>
          <p:style>
            <a:lnRef idx="0"/>
            <a:fillRef idx="0"/>
            <a:effectRef idx="0"/>
            <a:fontRef idx="minor"/>
          </p:style>
        </p:sp>
        <p:sp>
          <p:nvSpPr>
            <p:cNvPr id="497" name="CustomShape 122"/>
            <p:cNvSpPr/>
            <p:nvPr/>
          </p:nvSpPr>
          <p:spPr>
            <a:xfrm>
              <a:off x="6380280" y="1984680"/>
              <a:ext cx="353160" cy="329760"/>
            </a:xfrm>
            <a:custGeom>
              <a:avLst/>
              <a:gdLst/>
              <a:ah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fillRef idx="0"/>
            <a:effectRef idx="0"/>
            <a:fontRef idx="minor"/>
          </p:style>
        </p:sp>
        <p:sp>
          <p:nvSpPr>
            <p:cNvPr id="498" name="CustomShape 123"/>
            <p:cNvSpPr/>
            <p:nvPr/>
          </p:nvSpPr>
          <p:spPr>
            <a:xfrm>
              <a:off x="6026040" y="2315160"/>
              <a:ext cx="147600" cy="329760"/>
            </a:xfrm>
            <a:custGeom>
              <a:avLst/>
              <a:gdLst/>
              <a:ahLst/>
              <a:rect l="l" t="t" r="r" b="b"/>
              <a:pathLst>
                <a:path w="148589" h="330835">
                  <a:moveTo>
                    <a:pt x="148488" y="0"/>
                  </a:moveTo>
                  <a:lnTo>
                    <a:pt x="0" y="0"/>
                  </a:lnTo>
                  <a:lnTo>
                    <a:pt x="0" y="56083"/>
                  </a:lnTo>
                  <a:lnTo>
                    <a:pt x="0" y="330301"/>
                  </a:lnTo>
                  <a:lnTo>
                    <a:pt x="82562" y="330301"/>
                  </a:lnTo>
                  <a:lnTo>
                    <a:pt x="82562" y="56083"/>
                  </a:lnTo>
                  <a:lnTo>
                    <a:pt x="148488" y="56083"/>
                  </a:lnTo>
                  <a:lnTo>
                    <a:pt x="148488" y="0"/>
                  </a:lnTo>
                  <a:close/>
                </a:path>
              </a:pathLst>
            </a:custGeom>
            <a:solidFill>
              <a:srgbClr val="ff0000"/>
            </a:solidFill>
            <a:ln>
              <a:noFill/>
            </a:ln>
          </p:spPr>
          <p:style>
            <a:lnRef idx="0"/>
            <a:fillRef idx="0"/>
            <a:effectRef idx="0"/>
            <a:fontRef idx="minor"/>
          </p:style>
        </p:sp>
        <p:sp>
          <p:nvSpPr>
            <p:cNvPr id="499" name="CustomShape 124"/>
            <p:cNvSpPr/>
            <p:nvPr/>
          </p:nvSpPr>
          <p:spPr>
            <a:xfrm>
              <a:off x="6026040" y="231516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8023" y="0"/>
                  </a:lnTo>
                  <a:lnTo>
                    <a:pt x="708023"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500" name="CustomShape 125"/>
            <p:cNvSpPr/>
            <p:nvPr/>
          </p:nvSpPr>
          <p:spPr>
            <a:xfrm>
              <a:off x="6026040" y="2645280"/>
              <a:ext cx="147600" cy="329760"/>
            </a:xfrm>
            <a:custGeom>
              <a:avLst/>
              <a:gdLst/>
              <a:ahLst/>
              <a:rect l="l" t="t" r="r" b="b"/>
              <a:pathLst>
                <a:path w="148589" h="330835">
                  <a:moveTo>
                    <a:pt x="148488" y="0"/>
                  </a:moveTo>
                  <a:lnTo>
                    <a:pt x="0" y="0"/>
                  </a:lnTo>
                  <a:lnTo>
                    <a:pt x="0" y="56083"/>
                  </a:lnTo>
                  <a:lnTo>
                    <a:pt x="0" y="330301"/>
                  </a:lnTo>
                  <a:lnTo>
                    <a:pt x="82562" y="330301"/>
                  </a:lnTo>
                  <a:lnTo>
                    <a:pt x="82562" y="56083"/>
                  </a:lnTo>
                  <a:lnTo>
                    <a:pt x="148488" y="56083"/>
                  </a:lnTo>
                  <a:lnTo>
                    <a:pt x="148488" y="0"/>
                  </a:lnTo>
                  <a:close/>
                </a:path>
              </a:pathLst>
            </a:custGeom>
            <a:solidFill>
              <a:srgbClr val="ff0000"/>
            </a:solidFill>
            <a:ln>
              <a:noFill/>
            </a:ln>
          </p:spPr>
          <p:style>
            <a:lnRef idx="0"/>
            <a:fillRef idx="0"/>
            <a:effectRef idx="0"/>
            <a:fontRef idx="minor"/>
          </p:style>
        </p:sp>
        <p:sp>
          <p:nvSpPr>
            <p:cNvPr id="501" name="CustomShape 126"/>
            <p:cNvSpPr/>
            <p:nvPr/>
          </p:nvSpPr>
          <p:spPr>
            <a:xfrm>
              <a:off x="6026040" y="264528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8023" y="0"/>
                  </a:lnTo>
                  <a:lnTo>
                    <a:pt x="708023"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502" name="CustomShape 127"/>
            <p:cNvSpPr/>
            <p:nvPr/>
          </p:nvSpPr>
          <p:spPr>
            <a:xfrm>
              <a:off x="6026040" y="2975760"/>
              <a:ext cx="147600" cy="329760"/>
            </a:xfrm>
            <a:custGeom>
              <a:avLst/>
              <a:gdLst/>
              <a:ahLst/>
              <a:rect l="l" t="t" r="r" b="b"/>
              <a:pathLst>
                <a:path w="148589" h="330835">
                  <a:moveTo>
                    <a:pt x="148488" y="0"/>
                  </a:moveTo>
                  <a:lnTo>
                    <a:pt x="0" y="0"/>
                  </a:lnTo>
                  <a:lnTo>
                    <a:pt x="0" y="56070"/>
                  </a:lnTo>
                  <a:lnTo>
                    <a:pt x="0" y="330301"/>
                  </a:lnTo>
                  <a:lnTo>
                    <a:pt x="82562" y="330301"/>
                  </a:lnTo>
                  <a:lnTo>
                    <a:pt x="82562" y="56070"/>
                  </a:lnTo>
                  <a:lnTo>
                    <a:pt x="148488" y="56070"/>
                  </a:lnTo>
                  <a:lnTo>
                    <a:pt x="148488" y="0"/>
                  </a:lnTo>
                  <a:close/>
                </a:path>
              </a:pathLst>
            </a:custGeom>
            <a:solidFill>
              <a:srgbClr val="ff0000"/>
            </a:solidFill>
            <a:ln>
              <a:noFill/>
            </a:ln>
          </p:spPr>
          <p:style>
            <a:lnRef idx="0"/>
            <a:fillRef idx="0"/>
            <a:effectRef idx="0"/>
            <a:fontRef idx="minor"/>
          </p:style>
        </p:sp>
        <p:sp>
          <p:nvSpPr>
            <p:cNvPr id="503" name="CustomShape 128"/>
            <p:cNvSpPr/>
            <p:nvPr/>
          </p:nvSpPr>
          <p:spPr>
            <a:xfrm>
              <a:off x="6026040" y="297576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8023" y="0"/>
                  </a:lnTo>
                  <a:lnTo>
                    <a:pt x="708023"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504" name="CustomShape 129"/>
            <p:cNvSpPr/>
            <p:nvPr/>
          </p:nvSpPr>
          <p:spPr>
            <a:xfrm>
              <a:off x="6734160" y="1984680"/>
              <a:ext cx="353160" cy="136800"/>
            </a:xfrm>
            <a:custGeom>
              <a:avLst/>
              <a:gdLst/>
              <a:ahLst/>
              <a:rect l="l" t="t" r="r" b="b"/>
              <a:pathLst>
                <a:path w="354329" h="137794">
                  <a:moveTo>
                    <a:pt x="353974" y="0"/>
                  </a:moveTo>
                  <a:lnTo>
                    <a:pt x="0" y="0"/>
                  </a:lnTo>
                  <a:lnTo>
                    <a:pt x="0" y="56070"/>
                  </a:lnTo>
                  <a:lnTo>
                    <a:pt x="0" y="137668"/>
                  </a:lnTo>
                  <a:lnTo>
                    <a:pt x="82550" y="137668"/>
                  </a:lnTo>
                  <a:lnTo>
                    <a:pt x="82550" y="56070"/>
                  </a:lnTo>
                  <a:lnTo>
                    <a:pt x="353974" y="56070"/>
                  </a:lnTo>
                  <a:lnTo>
                    <a:pt x="353974" y="0"/>
                  </a:lnTo>
                  <a:close/>
                </a:path>
              </a:pathLst>
            </a:custGeom>
            <a:solidFill>
              <a:srgbClr val="ff0000"/>
            </a:solidFill>
            <a:ln>
              <a:noFill/>
            </a:ln>
          </p:spPr>
          <p:style>
            <a:lnRef idx="0"/>
            <a:fillRef idx="0"/>
            <a:effectRef idx="0"/>
            <a:fontRef idx="minor"/>
          </p:style>
        </p:sp>
        <p:sp>
          <p:nvSpPr>
            <p:cNvPr id="505" name="CustomShape 130"/>
            <p:cNvSpPr/>
            <p:nvPr/>
          </p:nvSpPr>
          <p:spPr>
            <a:xfrm>
              <a:off x="6734160" y="1984680"/>
              <a:ext cx="353160" cy="329760"/>
            </a:xfrm>
            <a:custGeom>
              <a:avLst/>
              <a:gdLst/>
              <a:ah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fillRef idx="0"/>
            <a:effectRef idx="0"/>
            <a:fontRef idx="minor"/>
          </p:style>
        </p:sp>
        <p:sp>
          <p:nvSpPr>
            <p:cNvPr id="506" name="CustomShape 131"/>
            <p:cNvSpPr/>
            <p:nvPr/>
          </p:nvSpPr>
          <p:spPr>
            <a:xfrm>
              <a:off x="7088040" y="1984680"/>
              <a:ext cx="353160" cy="136800"/>
            </a:xfrm>
            <a:custGeom>
              <a:avLst/>
              <a:gdLst/>
              <a:ahLst/>
              <a:rect l="l" t="t" r="r" b="b"/>
              <a:pathLst>
                <a:path w="354329" h="137794">
                  <a:moveTo>
                    <a:pt x="353999" y="0"/>
                  </a:moveTo>
                  <a:lnTo>
                    <a:pt x="0" y="0"/>
                  </a:lnTo>
                  <a:lnTo>
                    <a:pt x="0" y="56070"/>
                  </a:lnTo>
                  <a:lnTo>
                    <a:pt x="0" y="137668"/>
                  </a:lnTo>
                  <a:lnTo>
                    <a:pt x="82575" y="137668"/>
                  </a:lnTo>
                  <a:lnTo>
                    <a:pt x="82575" y="56070"/>
                  </a:lnTo>
                  <a:lnTo>
                    <a:pt x="353999" y="56070"/>
                  </a:lnTo>
                  <a:lnTo>
                    <a:pt x="353999" y="0"/>
                  </a:lnTo>
                  <a:close/>
                </a:path>
              </a:pathLst>
            </a:custGeom>
            <a:solidFill>
              <a:srgbClr val="ff0000"/>
            </a:solidFill>
            <a:ln>
              <a:noFill/>
            </a:ln>
          </p:spPr>
          <p:style>
            <a:lnRef idx="0"/>
            <a:fillRef idx="0"/>
            <a:effectRef idx="0"/>
            <a:fontRef idx="minor"/>
          </p:style>
        </p:sp>
        <p:sp>
          <p:nvSpPr>
            <p:cNvPr id="507" name="CustomShape 132"/>
            <p:cNvSpPr/>
            <p:nvPr/>
          </p:nvSpPr>
          <p:spPr>
            <a:xfrm>
              <a:off x="6734160" y="1984680"/>
              <a:ext cx="707040" cy="1320480"/>
            </a:xfrm>
            <a:custGeom>
              <a:avLst/>
              <a:gdLst/>
              <a:ahLst/>
              <a:rect l="l" t="t" r="r" b="b"/>
              <a:pathLst>
                <a:path w="708025" h="1321435">
                  <a:moveTo>
                    <a:pt x="353974" y="0"/>
                  </a:moveTo>
                  <a:lnTo>
                    <a:pt x="707973" y="0"/>
                  </a:lnTo>
                  <a:lnTo>
                    <a:pt x="707973" y="330299"/>
                  </a:lnTo>
                  <a:lnTo>
                    <a:pt x="353974" y="330299"/>
                  </a:lnTo>
                  <a:lnTo>
                    <a:pt x="353974" y="0"/>
                  </a:lnTo>
                  <a:close/>
                  <a:moveTo>
                    <a:pt x="0" y="330299"/>
                  </a:moveTo>
                  <a:lnTo>
                    <a:pt x="353974" y="330299"/>
                  </a:lnTo>
                  <a:lnTo>
                    <a:pt x="353974" y="660598"/>
                  </a:lnTo>
                  <a:lnTo>
                    <a:pt x="0" y="660598"/>
                  </a:lnTo>
                  <a:lnTo>
                    <a:pt x="0" y="330299"/>
                  </a:lnTo>
                  <a:close/>
                  <a:moveTo>
                    <a:pt x="353974" y="330299"/>
                  </a:moveTo>
                  <a:lnTo>
                    <a:pt x="707973" y="330299"/>
                  </a:lnTo>
                  <a:lnTo>
                    <a:pt x="707973" y="660598"/>
                  </a:lnTo>
                  <a:lnTo>
                    <a:pt x="353974" y="660598"/>
                  </a:lnTo>
                  <a:lnTo>
                    <a:pt x="353974" y="330299"/>
                  </a:lnTo>
                  <a:close/>
                  <a:moveTo>
                    <a:pt x="0" y="660598"/>
                  </a:moveTo>
                  <a:lnTo>
                    <a:pt x="353974" y="660598"/>
                  </a:lnTo>
                  <a:lnTo>
                    <a:pt x="353974" y="990898"/>
                  </a:lnTo>
                  <a:lnTo>
                    <a:pt x="0" y="990898"/>
                  </a:lnTo>
                  <a:lnTo>
                    <a:pt x="0" y="660598"/>
                  </a:lnTo>
                  <a:close/>
                  <a:moveTo>
                    <a:pt x="353974" y="660598"/>
                  </a:moveTo>
                  <a:lnTo>
                    <a:pt x="707973" y="660598"/>
                  </a:lnTo>
                  <a:lnTo>
                    <a:pt x="707973" y="990898"/>
                  </a:lnTo>
                  <a:lnTo>
                    <a:pt x="353974" y="990898"/>
                  </a:lnTo>
                  <a:lnTo>
                    <a:pt x="353974" y="660598"/>
                  </a:lnTo>
                  <a:close/>
                  <a:moveTo>
                    <a:pt x="0" y="990898"/>
                  </a:moveTo>
                  <a:lnTo>
                    <a:pt x="353974" y="990898"/>
                  </a:lnTo>
                  <a:lnTo>
                    <a:pt x="353974" y="1321197"/>
                  </a:lnTo>
                  <a:lnTo>
                    <a:pt x="0" y="1321197"/>
                  </a:lnTo>
                  <a:lnTo>
                    <a:pt x="0" y="990898"/>
                  </a:lnTo>
                  <a:close/>
                  <a:moveTo>
                    <a:pt x="353974" y="990898"/>
                  </a:moveTo>
                  <a:lnTo>
                    <a:pt x="707973" y="990898"/>
                  </a:lnTo>
                  <a:lnTo>
                    <a:pt x="707973" y="1321197"/>
                  </a:lnTo>
                  <a:lnTo>
                    <a:pt x="353974" y="1321197"/>
                  </a:lnTo>
                  <a:lnTo>
                    <a:pt x="353974" y="990898"/>
                  </a:lnTo>
                  <a:close/>
                </a:path>
              </a:pathLst>
            </a:custGeom>
            <a:noFill/>
            <a:ln w="9360">
              <a:solidFill>
                <a:srgbClr val="595959"/>
              </a:solidFill>
              <a:round/>
            </a:ln>
          </p:spPr>
          <p:style>
            <a:lnRef idx="0"/>
            <a:fillRef idx="0"/>
            <a:effectRef idx="0"/>
            <a:fontRef idx="minor"/>
          </p:style>
        </p:sp>
        <p:sp>
          <p:nvSpPr>
            <p:cNvPr id="508" name="CustomShape 133"/>
            <p:cNvSpPr/>
            <p:nvPr/>
          </p:nvSpPr>
          <p:spPr>
            <a:xfrm>
              <a:off x="6108840" y="2040840"/>
              <a:ext cx="353160" cy="329760"/>
            </a:xfrm>
            <a:custGeom>
              <a:avLst/>
              <a:gdLst/>
              <a:ahLst/>
              <a:rect l="l" t="t" r="r" b="b"/>
              <a:pathLst>
                <a:path w="354329" h="330835">
                  <a:moveTo>
                    <a:pt x="353999" y="0"/>
                  </a:moveTo>
                  <a:lnTo>
                    <a:pt x="0" y="0"/>
                  </a:lnTo>
                  <a:lnTo>
                    <a:pt x="0" y="81597"/>
                  </a:lnTo>
                  <a:lnTo>
                    <a:pt x="0" y="289966"/>
                  </a:lnTo>
                  <a:lnTo>
                    <a:pt x="0" y="330301"/>
                  </a:lnTo>
                  <a:lnTo>
                    <a:pt x="353999" y="330301"/>
                  </a:lnTo>
                  <a:lnTo>
                    <a:pt x="353999" y="289966"/>
                  </a:lnTo>
                  <a:lnTo>
                    <a:pt x="353999" y="81597"/>
                  </a:lnTo>
                  <a:lnTo>
                    <a:pt x="353999" y="0"/>
                  </a:lnTo>
                  <a:close/>
                </a:path>
              </a:pathLst>
            </a:custGeom>
            <a:solidFill>
              <a:srgbClr val="00ff00"/>
            </a:solidFill>
            <a:ln>
              <a:noFill/>
            </a:ln>
          </p:spPr>
          <p:style>
            <a:lnRef idx="0"/>
            <a:fillRef idx="0"/>
            <a:effectRef idx="0"/>
            <a:fontRef idx="minor"/>
          </p:style>
        </p:sp>
        <p:sp>
          <p:nvSpPr>
            <p:cNvPr id="509" name="CustomShape 134"/>
            <p:cNvSpPr/>
            <p:nvPr/>
          </p:nvSpPr>
          <p:spPr>
            <a:xfrm>
              <a:off x="6108840" y="204084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510" name="CustomShape 135"/>
            <p:cNvSpPr/>
            <p:nvPr/>
          </p:nvSpPr>
          <p:spPr>
            <a:xfrm>
              <a:off x="6462720" y="2040840"/>
              <a:ext cx="353160" cy="289080"/>
            </a:xfrm>
            <a:custGeom>
              <a:avLst/>
              <a:gdLst/>
              <a:ahLst/>
              <a:rect l="l" t="t" r="r" b="b"/>
              <a:pathLst>
                <a:path w="354329" h="290194">
                  <a:moveTo>
                    <a:pt x="353999" y="0"/>
                  </a:moveTo>
                  <a:lnTo>
                    <a:pt x="0" y="0"/>
                  </a:lnTo>
                  <a:lnTo>
                    <a:pt x="0" y="81597"/>
                  </a:lnTo>
                  <a:lnTo>
                    <a:pt x="0" y="289966"/>
                  </a:lnTo>
                  <a:lnTo>
                    <a:pt x="65925" y="289966"/>
                  </a:lnTo>
                  <a:lnTo>
                    <a:pt x="65925" y="81597"/>
                  </a:lnTo>
                  <a:lnTo>
                    <a:pt x="353999" y="81597"/>
                  </a:lnTo>
                  <a:lnTo>
                    <a:pt x="353999" y="0"/>
                  </a:lnTo>
                  <a:close/>
                </a:path>
              </a:pathLst>
            </a:custGeom>
            <a:solidFill>
              <a:srgbClr val="00ff00"/>
            </a:solidFill>
            <a:ln>
              <a:noFill/>
            </a:ln>
          </p:spPr>
          <p:style>
            <a:lnRef idx="0"/>
            <a:fillRef idx="0"/>
            <a:effectRef idx="0"/>
            <a:fontRef idx="minor"/>
          </p:style>
        </p:sp>
        <p:sp>
          <p:nvSpPr>
            <p:cNvPr id="511" name="CustomShape 136"/>
            <p:cNvSpPr/>
            <p:nvPr/>
          </p:nvSpPr>
          <p:spPr>
            <a:xfrm>
              <a:off x="6462720" y="204084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512" name="CustomShape 137"/>
            <p:cNvSpPr/>
            <p:nvPr/>
          </p:nvSpPr>
          <p:spPr>
            <a:xfrm>
              <a:off x="6108840" y="2371320"/>
              <a:ext cx="293040" cy="329760"/>
            </a:xfrm>
            <a:custGeom>
              <a:avLst/>
              <a:gdLst/>
              <a:ahLst/>
              <a:rect l="l" t="t" r="r" b="b"/>
              <a:pathLst>
                <a:path w="294004" h="330835">
                  <a:moveTo>
                    <a:pt x="294005" y="0"/>
                  </a:moveTo>
                  <a:lnTo>
                    <a:pt x="0" y="0"/>
                  </a:lnTo>
                  <a:lnTo>
                    <a:pt x="0" y="81597"/>
                  </a:lnTo>
                  <a:lnTo>
                    <a:pt x="0" y="330301"/>
                  </a:lnTo>
                  <a:lnTo>
                    <a:pt x="65925" y="330301"/>
                  </a:lnTo>
                  <a:lnTo>
                    <a:pt x="65925" y="81597"/>
                  </a:lnTo>
                  <a:lnTo>
                    <a:pt x="294005" y="81597"/>
                  </a:lnTo>
                  <a:lnTo>
                    <a:pt x="294005" y="0"/>
                  </a:lnTo>
                  <a:close/>
                </a:path>
              </a:pathLst>
            </a:custGeom>
            <a:solidFill>
              <a:srgbClr val="00ff00"/>
            </a:solidFill>
            <a:ln>
              <a:noFill/>
            </a:ln>
          </p:spPr>
          <p:style>
            <a:lnRef idx="0"/>
            <a:fillRef idx="0"/>
            <a:effectRef idx="0"/>
            <a:fontRef idx="minor"/>
          </p:style>
        </p:sp>
        <p:sp>
          <p:nvSpPr>
            <p:cNvPr id="513" name="CustomShape 138"/>
            <p:cNvSpPr/>
            <p:nvPr/>
          </p:nvSpPr>
          <p:spPr>
            <a:xfrm>
              <a:off x="6108840" y="237132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514" name="CustomShape 139"/>
            <p:cNvSpPr/>
            <p:nvPr/>
          </p:nvSpPr>
          <p:spPr>
            <a:xfrm>
              <a:off x="6108840" y="2701440"/>
              <a:ext cx="293040" cy="329760"/>
            </a:xfrm>
            <a:custGeom>
              <a:avLst/>
              <a:gdLst/>
              <a:ahLst/>
              <a:rect l="l" t="t" r="r" b="b"/>
              <a:pathLst>
                <a:path w="294004" h="330835">
                  <a:moveTo>
                    <a:pt x="294005" y="0"/>
                  </a:moveTo>
                  <a:lnTo>
                    <a:pt x="0" y="0"/>
                  </a:lnTo>
                  <a:lnTo>
                    <a:pt x="0" y="81597"/>
                  </a:lnTo>
                  <a:lnTo>
                    <a:pt x="0" y="330288"/>
                  </a:lnTo>
                  <a:lnTo>
                    <a:pt x="65925" y="330288"/>
                  </a:lnTo>
                  <a:lnTo>
                    <a:pt x="65925" y="81597"/>
                  </a:lnTo>
                  <a:lnTo>
                    <a:pt x="294005" y="81597"/>
                  </a:lnTo>
                  <a:lnTo>
                    <a:pt x="294005" y="0"/>
                  </a:lnTo>
                  <a:close/>
                </a:path>
              </a:pathLst>
            </a:custGeom>
            <a:solidFill>
              <a:srgbClr val="00ff00"/>
            </a:solidFill>
            <a:ln>
              <a:noFill/>
            </a:ln>
          </p:spPr>
          <p:style>
            <a:lnRef idx="0"/>
            <a:fillRef idx="0"/>
            <a:effectRef idx="0"/>
            <a:fontRef idx="minor"/>
          </p:style>
        </p:sp>
        <p:sp>
          <p:nvSpPr>
            <p:cNvPr id="515" name="CustomShape 140"/>
            <p:cNvSpPr/>
            <p:nvPr/>
          </p:nvSpPr>
          <p:spPr>
            <a:xfrm>
              <a:off x="6108840" y="270144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516" name="CustomShape 141"/>
            <p:cNvSpPr/>
            <p:nvPr/>
          </p:nvSpPr>
          <p:spPr>
            <a:xfrm>
              <a:off x="6108840" y="3031920"/>
              <a:ext cx="293040" cy="329760"/>
            </a:xfrm>
            <a:custGeom>
              <a:avLst/>
              <a:gdLst/>
              <a:ahLst/>
              <a:rect l="l" t="t" r="r" b="b"/>
              <a:pathLst>
                <a:path w="294004" h="330835">
                  <a:moveTo>
                    <a:pt x="294005" y="0"/>
                  </a:moveTo>
                  <a:lnTo>
                    <a:pt x="0" y="0"/>
                  </a:lnTo>
                  <a:lnTo>
                    <a:pt x="0" y="81610"/>
                  </a:lnTo>
                  <a:lnTo>
                    <a:pt x="0" y="330301"/>
                  </a:lnTo>
                  <a:lnTo>
                    <a:pt x="65925" y="330301"/>
                  </a:lnTo>
                  <a:lnTo>
                    <a:pt x="65925" y="81610"/>
                  </a:lnTo>
                  <a:lnTo>
                    <a:pt x="294005" y="81610"/>
                  </a:lnTo>
                  <a:lnTo>
                    <a:pt x="294005" y="0"/>
                  </a:lnTo>
                  <a:close/>
                </a:path>
              </a:pathLst>
            </a:custGeom>
            <a:solidFill>
              <a:srgbClr val="00ff00"/>
            </a:solidFill>
            <a:ln>
              <a:noFill/>
            </a:ln>
          </p:spPr>
          <p:style>
            <a:lnRef idx="0"/>
            <a:fillRef idx="0"/>
            <a:effectRef idx="0"/>
            <a:fontRef idx="minor"/>
          </p:style>
        </p:sp>
        <p:sp>
          <p:nvSpPr>
            <p:cNvPr id="517" name="CustomShape 142"/>
            <p:cNvSpPr/>
            <p:nvPr/>
          </p:nvSpPr>
          <p:spPr>
            <a:xfrm>
              <a:off x="6108840" y="303192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518" name="CustomShape 143"/>
            <p:cNvSpPr/>
            <p:nvPr/>
          </p:nvSpPr>
          <p:spPr>
            <a:xfrm>
              <a:off x="6816600" y="2040840"/>
              <a:ext cx="353160" cy="289080"/>
            </a:xfrm>
            <a:custGeom>
              <a:avLst/>
              <a:gdLst/>
              <a:ahLst/>
              <a:rect l="l" t="t" r="r" b="b"/>
              <a:pathLst>
                <a:path w="354329" h="290194">
                  <a:moveTo>
                    <a:pt x="353999" y="0"/>
                  </a:moveTo>
                  <a:lnTo>
                    <a:pt x="0" y="0"/>
                  </a:lnTo>
                  <a:lnTo>
                    <a:pt x="0" y="81597"/>
                  </a:lnTo>
                  <a:lnTo>
                    <a:pt x="0" y="289966"/>
                  </a:lnTo>
                  <a:lnTo>
                    <a:pt x="65925" y="289966"/>
                  </a:lnTo>
                  <a:lnTo>
                    <a:pt x="65925" y="81597"/>
                  </a:lnTo>
                  <a:lnTo>
                    <a:pt x="353999" y="81597"/>
                  </a:lnTo>
                  <a:lnTo>
                    <a:pt x="353999" y="0"/>
                  </a:lnTo>
                  <a:close/>
                </a:path>
              </a:pathLst>
            </a:custGeom>
            <a:solidFill>
              <a:srgbClr val="00ff00"/>
            </a:solidFill>
            <a:ln>
              <a:noFill/>
            </a:ln>
          </p:spPr>
          <p:style>
            <a:lnRef idx="0"/>
            <a:fillRef idx="0"/>
            <a:effectRef idx="0"/>
            <a:fontRef idx="minor"/>
          </p:style>
        </p:sp>
        <p:sp>
          <p:nvSpPr>
            <p:cNvPr id="519" name="CustomShape 144"/>
            <p:cNvSpPr/>
            <p:nvPr/>
          </p:nvSpPr>
          <p:spPr>
            <a:xfrm>
              <a:off x="6816600" y="204084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520" name="CustomShape 145"/>
            <p:cNvSpPr/>
            <p:nvPr/>
          </p:nvSpPr>
          <p:spPr>
            <a:xfrm>
              <a:off x="7170840" y="2040840"/>
              <a:ext cx="353160" cy="289080"/>
            </a:xfrm>
            <a:custGeom>
              <a:avLst/>
              <a:gdLst/>
              <a:ahLst/>
              <a:rect l="l" t="t" r="r" b="b"/>
              <a:pathLst>
                <a:path w="354329" h="290194">
                  <a:moveTo>
                    <a:pt x="354025" y="0"/>
                  </a:moveTo>
                  <a:lnTo>
                    <a:pt x="0" y="0"/>
                  </a:lnTo>
                  <a:lnTo>
                    <a:pt x="0" y="81597"/>
                  </a:lnTo>
                  <a:lnTo>
                    <a:pt x="0" y="289966"/>
                  </a:lnTo>
                  <a:lnTo>
                    <a:pt x="65925" y="289966"/>
                  </a:lnTo>
                  <a:lnTo>
                    <a:pt x="65925" y="81597"/>
                  </a:lnTo>
                  <a:lnTo>
                    <a:pt x="354025" y="81597"/>
                  </a:lnTo>
                  <a:lnTo>
                    <a:pt x="354025" y="0"/>
                  </a:lnTo>
                  <a:close/>
                </a:path>
              </a:pathLst>
            </a:custGeom>
            <a:solidFill>
              <a:srgbClr val="00ff00"/>
            </a:solidFill>
            <a:ln>
              <a:noFill/>
            </a:ln>
          </p:spPr>
          <p:style>
            <a:lnRef idx="0"/>
            <a:fillRef idx="0"/>
            <a:effectRef idx="0"/>
            <a:fontRef idx="minor"/>
          </p:style>
        </p:sp>
        <p:sp>
          <p:nvSpPr>
            <p:cNvPr id="521" name="CustomShape 146"/>
            <p:cNvSpPr/>
            <p:nvPr/>
          </p:nvSpPr>
          <p:spPr>
            <a:xfrm>
              <a:off x="6816600" y="2040840"/>
              <a:ext cx="707040" cy="1320480"/>
            </a:xfrm>
            <a:custGeom>
              <a:avLst/>
              <a:gdLst/>
              <a:ahLst/>
              <a:rect l="l" t="t" r="r" b="b"/>
              <a:pathLst>
                <a:path w="708025" h="1321435">
                  <a:moveTo>
                    <a:pt x="353999" y="0"/>
                  </a:moveTo>
                  <a:lnTo>
                    <a:pt x="708023" y="0"/>
                  </a:lnTo>
                  <a:lnTo>
                    <a:pt x="708023"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8023" y="330299"/>
                  </a:lnTo>
                  <a:lnTo>
                    <a:pt x="708023" y="660598"/>
                  </a:lnTo>
                  <a:lnTo>
                    <a:pt x="353999" y="660598"/>
                  </a:lnTo>
                  <a:lnTo>
                    <a:pt x="353999" y="330299"/>
                  </a:lnTo>
                  <a:close/>
                  <a:moveTo>
                    <a:pt x="0" y="660598"/>
                  </a:moveTo>
                  <a:lnTo>
                    <a:pt x="353999" y="660598"/>
                  </a:lnTo>
                  <a:lnTo>
                    <a:pt x="353999" y="990898"/>
                  </a:lnTo>
                  <a:lnTo>
                    <a:pt x="0" y="990898"/>
                  </a:lnTo>
                  <a:lnTo>
                    <a:pt x="0" y="660598"/>
                  </a:lnTo>
                  <a:close/>
                  <a:moveTo>
                    <a:pt x="353999" y="660598"/>
                  </a:moveTo>
                  <a:lnTo>
                    <a:pt x="708023" y="660598"/>
                  </a:lnTo>
                  <a:lnTo>
                    <a:pt x="708023" y="990898"/>
                  </a:lnTo>
                  <a:lnTo>
                    <a:pt x="353999" y="990898"/>
                  </a:lnTo>
                  <a:lnTo>
                    <a:pt x="353999" y="660598"/>
                  </a:lnTo>
                  <a:close/>
                  <a:moveTo>
                    <a:pt x="0" y="990898"/>
                  </a:moveTo>
                  <a:lnTo>
                    <a:pt x="353999" y="990898"/>
                  </a:lnTo>
                  <a:lnTo>
                    <a:pt x="353999" y="1321197"/>
                  </a:lnTo>
                  <a:lnTo>
                    <a:pt x="0" y="1321197"/>
                  </a:lnTo>
                  <a:lnTo>
                    <a:pt x="0" y="990898"/>
                  </a:lnTo>
                  <a:close/>
                  <a:moveTo>
                    <a:pt x="353999" y="990898"/>
                  </a:moveTo>
                  <a:lnTo>
                    <a:pt x="708023" y="990898"/>
                  </a:lnTo>
                  <a:lnTo>
                    <a:pt x="708023" y="1321197"/>
                  </a:lnTo>
                  <a:lnTo>
                    <a:pt x="353999" y="1321197"/>
                  </a:lnTo>
                  <a:lnTo>
                    <a:pt x="353999" y="990898"/>
                  </a:lnTo>
                  <a:close/>
                </a:path>
              </a:pathLst>
            </a:custGeom>
            <a:noFill/>
            <a:ln w="9360">
              <a:solidFill>
                <a:srgbClr val="595959"/>
              </a:solidFill>
              <a:round/>
            </a:ln>
          </p:spPr>
          <p:style>
            <a:lnRef idx="0"/>
            <a:fillRef idx="0"/>
            <a:effectRef idx="0"/>
            <a:fontRef idx="minor"/>
          </p:style>
        </p:sp>
        <p:sp>
          <p:nvSpPr>
            <p:cNvPr id="522" name="CustomShape 147"/>
            <p:cNvSpPr/>
            <p:nvPr/>
          </p:nvSpPr>
          <p:spPr>
            <a:xfrm>
              <a:off x="6174720" y="2122560"/>
              <a:ext cx="353160" cy="329760"/>
            </a:xfrm>
            <a:custGeom>
              <a:avLst/>
              <a:gdLst/>
              <a:ahLst/>
              <a:rect l="l" t="t" r="r" b="b"/>
              <a:pathLst>
                <a:path w="354329" h="330835">
                  <a:moveTo>
                    <a:pt x="353999" y="0"/>
                  </a:moveTo>
                  <a:lnTo>
                    <a:pt x="0" y="0"/>
                  </a:lnTo>
                  <a:lnTo>
                    <a:pt x="0" y="208368"/>
                  </a:lnTo>
                  <a:lnTo>
                    <a:pt x="0" y="264439"/>
                  </a:lnTo>
                  <a:lnTo>
                    <a:pt x="0" y="330301"/>
                  </a:lnTo>
                  <a:lnTo>
                    <a:pt x="353999" y="330301"/>
                  </a:lnTo>
                  <a:lnTo>
                    <a:pt x="353999" y="264439"/>
                  </a:lnTo>
                  <a:lnTo>
                    <a:pt x="353999" y="208368"/>
                  </a:lnTo>
                  <a:lnTo>
                    <a:pt x="353999" y="0"/>
                  </a:lnTo>
                  <a:close/>
                </a:path>
              </a:pathLst>
            </a:custGeom>
            <a:solidFill>
              <a:srgbClr val="4985e8"/>
            </a:solidFill>
            <a:ln>
              <a:noFill/>
            </a:ln>
          </p:spPr>
          <p:style>
            <a:lnRef idx="0"/>
            <a:fillRef idx="0"/>
            <a:effectRef idx="0"/>
            <a:fontRef idx="minor"/>
          </p:style>
        </p:sp>
        <p:sp>
          <p:nvSpPr>
            <p:cNvPr id="523" name="CustomShape 148"/>
            <p:cNvSpPr/>
            <p:nvPr/>
          </p:nvSpPr>
          <p:spPr>
            <a:xfrm>
              <a:off x="6174720" y="212256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524" name="CustomShape 149"/>
            <p:cNvSpPr/>
            <p:nvPr/>
          </p:nvSpPr>
          <p:spPr>
            <a:xfrm>
              <a:off x="6528600" y="2122560"/>
              <a:ext cx="353160" cy="263880"/>
            </a:xfrm>
            <a:custGeom>
              <a:avLst/>
              <a:gdLst/>
              <a:ahLst/>
              <a:rect l="l" t="t" r="r" b="b"/>
              <a:pathLst>
                <a:path w="354329" h="264794">
                  <a:moveTo>
                    <a:pt x="353999" y="0"/>
                  </a:moveTo>
                  <a:lnTo>
                    <a:pt x="0" y="0"/>
                  </a:lnTo>
                  <a:lnTo>
                    <a:pt x="0" y="208368"/>
                  </a:lnTo>
                  <a:lnTo>
                    <a:pt x="0" y="264439"/>
                  </a:lnTo>
                  <a:lnTo>
                    <a:pt x="228079" y="264439"/>
                  </a:lnTo>
                  <a:lnTo>
                    <a:pt x="228079" y="208368"/>
                  </a:lnTo>
                  <a:lnTo>
                    <a:pt x="353999" y="208368"/>
                  </a:lnTo>
                  <a:lnTo>
                    <a:pt x="353999" y="0"/>
                  </a:lnTo>
                  <a:close/>
                </a:path>
              </a:pathLst>
            </a:custGeom>
            <a:solidFill>
              <a:srgbClr val="4985e8"/>
            </a:solidFill>
            <a:ln>
              <a:noFill/>
            </a:ln>
          </p:spPr>
          <p:style>
            <a:lnRef idx="0"/>
            <a:fillRef idx="0"/>
            <a:effectRef idx="0"/>
            <a:fontRef idx="minor"/>
          </p:style>
        </p:sp>
        <p:sp>
          <p:nvSpPr>
            <p:cNvPr id="525" name="CustomShape 150"/>
            <p:cNvSpPr/>
            <p:nvPr/>
          </p:nvSpPr>
          <p:spPr>
            <a:xfrm>
              <a:off x="6528600" y="212256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526" name="CustomShape 151"/>
            <p:cNvSpPr/>
            <p:nvPr/>
          </p:nvSpPr>
          <p:spPr>
            <a:xfrm>
              <a:off x="6174720" y="2452680"/>
              <a:ext cx="309960" cy="329760"/>
            </a:xfrm>
            <a:custGeom>
              <a:avLst/>
              <a:gdLst/>
              <a:ahLst/>
              <a:rect l="l" t="t" r="r" b="b"/>
              <a:pathLst>
                <a:path w="311150" h="330835">
                  <a:moveTo>
                    <a:pt x="310654" y="0"/>
                  </a:moveTo>
                  <a:lnTo>
                    <a:pt x="0" y="0"/>
                  </a:lnTo>
                  <a:lnTo>
                    <a:pt x="0" y="208368"/>
                  </a:lnTo>
                  <a:lnTo>
                    <a:pt x="0" y="330301"/>
                  </a:lnTo>
                  <a:lnTo>
                    <a:pt x="228079" y="330301"/>
                  </a:lnTo>
                  <a:lnTo>
                    <a:pt x="228079" y="208368"/>
                  </a:lnTo>
                  <a:lnTo>
                    <a:pt x="310654" y="208368"/>
                  </a:lnTo>
                  <a:lnTo>
                    <a:pt x="310654" y="0"/>
                  </a:lnTo>
                  <a:close/>
                </a:path>
              </a:pathLst>
            </a:custGeom>
            <a:solidFill>
              <a:srgbClr val="4985e8"/>
            </a:solidFill>
            <a:ln>
              <a:noFill/>
            </a:ln>
          </p:spPr>
          <p:style>
            <a:lnRef idx="0"/>
            <a:fillRef idx="0"/>
            <a:effectRef idx="0"/>
            <a:fontRef idx="minor"/>
          </p:style>
        </p:sp>
        <p:sp>
          <p:nvSpPr>
            <p:cNvPr id="527" name="CustomShape 152"/>
            <p:cNvSpPr/>
            <p:nvPr/>
          </p:nvSpPr>
          <p:spPr>
            <a:xfrm>
              <a:off x="6174720" y="245268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528" name="CustomShape 153"/>
            <p:cNvSpPr/>
            <p:nvPr/>
          </p:nvSpPr>
          <p:spPr>
            <a:xfrm>
              <a:off x="6174720" y="2783160"/>
              <a:ext cx="309960" cy="329760"/>
            </a:xfrm>
            <a:custGeom>
              <a:avLst/>
              <a:gdLst/>
              <a:ahLst/>
              <a:rect l="l" t="t" r="r" b="b"/>
              <a:pathLst>
                <a:path w="311150" h="330835">
                  <a:moveTo>
                    <a:pt x="310654" y="0"/>
                  </a:moveTo>
                  <a:lnTo>
                    <a:pt x="0" y="0"/>
                  </a:lnTo>
                  <a:lnTo>
                    <a:pt x="0" y="208368"/>
                  </a:lnTo>
                  <a:lnTo>
                    <a:pt x="0" y="330301"/>
                  </a:lnTo>
                  <a:lnTo>
                    <a:pt x="228079" y="330301"/>
                  </a:lnTo>
                  <a:lnTo>
                    <a:pt x="228079" y="208368"/>
                  </a:lnTo>
                  <a:lnTo>
                    <a:pt x="310654" y="208368"/>
                  </a:lnTo>
                  <a:lnTo>
                    <a:pt x="310654" y="0"/>
                  </a:lnTo>
                  <a:close/>
                </a:path>
              </a:pathLst>
            </a:custGeom>
            <a:solidFill>
              <a:srgbClr val="4985e8"/>
            </a:solidFill>
            <a:ln>
              <a:noFill/>
            </a:ln>
          </p:spPr>
          <p:style>
            <a:lnRef idx="0"/>
            <a:fillRef idx="0"/>
            <a:effectRef idx="0"/>
            <a:fontRef idx="minor"/>
          </p:style>
        </p:sp>
        <p:sp>
          <p:nvSpPr>
            <p:cNvPr id="529" name="CustomShape 154"/>
            <p:cNvSpPr/>
            <p:nvPr/>
          </p:nvSpPr>
          <p:spPr>
            <a:xfrm>
              <a:off x="6174720" y="278316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530" name="CustomShape 155"/>
            <p:cNvSpPr/>
            <p:nvPr/>
          </p:nvSpPr>
          <p:spPr>
            <a:xfrm>
              <a:off x="6174720" y="3113280"/>
              <a:ext cx="309960" cy="329760"/>
            </a:xfrm>
            <a:custGeom>
              <a:avLst/>
              <a:gdLst/>
              <a:ahLst/>
              <a:rect l="l" t="t" r="r" b="b"/>
              <a:pathLst>
                <a:path w="311150" h="330835">
                  <a:moveTo>
                    <a:pt x="310654" y="0"/>
                  </a:moveTo>
                  <a:lnTo>
                    <a:pt x="0" y="0"/>
                  </a:lnTo>
                  <a:lnTo>
                    <a:pt x="0" y="208368"/>
                  </a:lnTo>
                  <a:lnTo>
                    <a:pt x="0" y="330288"/>
                  </a:lnTo>
                  <a:lnTo>
                    <a:pt x="228079" y="330288"/>
                  </a:lnTo>
                  <a:lnTo>
                    <a:pt x="228079" y="208368"/>
                  </a:lnTo>
                  <a:lnTo>
                    <a:pt x="310654" y="208368"/>
                  </a:lnTo>
                  <a:lnTo>
                    <a:pt x="310654" y="0"/>
                  </a:lnTo>
                  <a:close/>
                </a:path>
              </a:pathLst>
            </a:custGeom>
            <a:solidFill>
              <a:srgbClr val="4985e8"/>
            </a:solidFill>
            <a:ln>
              <a:noFill/>
            </a:ln>
          </p:spPr>
          <p:style>
            <a:lnRef idx="0"/>
            <a:fillRef idx="0"/>
            <a:effectRef idx="0"/>
            <a:fontRef idx="minor"/>
          </p:style>
        </p:sp>
        <p:sp>
          <p:nvSpPr>
            <p:cNvPr id="531" name="CustomShape 156"/>
            <p:cNvSpPr/>
            <p:nvPr/>
          </p:nvSpPr>
          <p:spPr>
            <a:xfrm>
              <a:off x="6174720" y="311328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532" name="CustomShape 157"/>
            <p:cNvSpPr/>
            <p:nvPr/>
          </p:nvSpPr>
          <p:spPr>
            <a:xfrm>
              <a:off x="6882480" y="2122560"/>
              <a:ext cx="353160" cy="263880"/>
            </a:xfrm>
            <a:custGeom>
              <a:avLst/>
              <a:gdLst/>
              <a:ahLst/>
              <a:rect l="l" t="t" r="r" b="b"/>
              <a:pathLst>
                <a:path w="354329" h="264794">
                  <a:moveTo>
                    <a:pt x="353999" y="0"/>
                  </a:moveTo>
                  <a:lnTo>
                    <a:pt x="0" y="0"/>
                  </a:lnTo>
                  <a:lnTo>
                    <a:pt x="0" y="208368"/>
                  </a:lnTo>
                  <a:lnTo>
                    <a:pt x="0" y="264439"/>
                  </a:lnTo>
                  <a:lnTo>
                    <a:pt x="228079" y="264439"/>
                  </a:lnTo>
                  <a:lnTo>
                    <a:pt x="228079" y="208368"/>
                  </a:lnTo>
                  <a:lnTo>
                    <a:pt x="353999" y="208368"/>
                  </a:lnTo>
                  <a:lnTo>
                    <a:pt x="353999" y="0"/>
                  </a:lnTo>
                  <a:close/>
                </a:path>
              </a:pathLst>
            </a:custGeom>
            <a:solidFill>
              <a:srgbClr val="4985e8"/>
            </a:solidFill>
            <a:ln>
              <a:noFill/>
            </a:ln>
          </p:spPr>
          <p:style>
            <a:lnRef idx="0"/>
            <a:fillRef idx="0"/>
            <a:effectRef idx="0"/>
            <a:fontRef idx="minor"/>
          </p:style>
        </p:sp>
        <p:sp>
          <p:nvSpPr>
            <p:cNvPr id="533" name="CustomShape 158"/>
            <p:cNvSpPr/>
            <p:nvPr/>
          </p:nvSpPr>
          <p:spPr>
            <a:xfrm>
              <a:off x="6882480" y="212256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534" name="CustomShape 159"/>
            <p:cNvSpPr/>
            <p:nvPr/>
          </p:nvSpPr>
          <p:spPr>
            <a:xfrm>
              <a:off x="7236720" y="2122560"/>
              <a:ext cx="353160" cy="263880"/>
            </a:xfrm>
            <a:custGeom>
              <a:avLst/>
              <a:gdLst/>
              <a:ahLst/>
              <a:rect l="l" t="t" r="r" b="b"/>
              <a:pathLst>
                <a:path w="354329" h="264794">
                  <a:moveTo>
                    <a:pt x="354025" y="0"/>
                  </a:moveTo>
                  <a:lnTo>
                    <a:pt x="0" y="0"/>
                  </a:lnTo>
                  <a:lnTo>
                    <a:pt x="0" y="208368"/>
                  </a:lnTo>
                  <a:lnTo>
                    <a:pt x="0" y="264439"/>
                  </a:lnTo>
                  <a:lnTo>
                    <a:pt x="228079" y="264439"/>
                  </a:lnTo>
                  <a:lnTo>
                    <a:pt x="228079" y="208368"/>
                  </a:lnTo>
                  <a:lnTo>
                    <a:pt x="354025" y="208368"/>
                  </a:lnTo>
                  <a:lnTo>
                    <a:pt x="354025" y="0"/>
                  </a:lnTo>
                  <a:close/>
                </a:path>
              </a:pathLst>
            </a:custGeom>
            <a:solidFill>
              <a:srgbClr val="4985e8"/>
            </a:solidFill>
            <a:ln>
              <a:noFill/>
            </a:ln>
          </p:spPr>
          <p:style>
            <a:lnRef idx="0"/>
            <a:fillRef idx="0"/>
            <a:effectRef idx="0"/>
            <a:fontRef idx="minor"/>
          </p:style>
        </p:sp>
        <p:sp>
          <p:nvSpPr>
            <p:cNvPr id="535" name="CustomShape 160"/>
            <p:cNvSpPr/>
            <p:nvPr/>
          </p:nvSpPr>
          <p:spPr>
            <a:xfrm>
              <a:off x="6882480" y="2122560"/>
              <a:ext cx="707040" cy="1320480"/>
            </a:xfrm>
            <a:custGeom>
              <a:avLst/>
              <a:gdLst/>
              <a:ahLst/>
              <a:rect l="l" t="t" r="r" b="b"/>
              <a:pathLst>
                <a:path w="708025" h="1321435">
                  <a:moveTo>
                    <a:pt x="353999" y="0"/>
                  </a:moveTo>
                  <a:lnTo>
                    <a:pt x="708023" y="0"/>
                  </a:lnTo>
                  <a:lnTo>
                    <a:pt x="708023"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8023" y="330299"/>
                  </a:lnTo>
                  <a:lnTo>
                    <a:pt x="708023" y="660598"/>
                  </a:lnTo>
                  <a:lnTo>
                    <a:pt x="353999" y="660598"/>
                  </a:lnTo>
                  <a:lnTo>
                    <a:pt x="353999" y="330299"/>
                  </a:lnTo>
                  <a:close/>
                  <a:moveTo>
                    <a:pt x="0" y="660598"/>
                  </a:moveTo>
                  <a:lnTo>
                    <a:pt x="353999" y="660598"/>
                  </a:lnTo>
                  <a:lnTo>
                    <a:pt x="353999" y="990898"/>
                  </a:lnTo>
                  <a:lnTo>
                    <a:pt x="0" y="990898"/>
                  </a:lnTo>
                  <a:lnTo>
                    <a:pt x="0" y="660598"/>
                  </a:lnTo>
                  <a:close/>
                  <a:moveTo>
                    <a:pt x="353999" y="660598"/>
                  </a:moveTo>
                  <a:lnTo>
                    <a:pt x="708023" y="660598"/>
                  </a:lnTo>
                  <a:lnTo>
                    <a:pt x="708023" y="990898"/>
                  </a:lnTo>
                  <a:lnTo>
                    <a:pt x="353999" y="990898"/>
                  </a:lnTo>
                  <a:lnTo>
                    <a:pt x="353999" y="660598"/>
                  </a:lnTo>
                  <a:close/>
                  <a:moveTo>
                    <a:pt x="0" y="990898"/>
                  </a:moveTo>
                  <a:lnTo>
                    <a:pt x="353999" y="990898"/>
                  </a:lnTo>
                  <a:lnTo>
                    <a:pt x="353999" y="1321197"/>
                  </a:lnTo>
                  <a:lnTo>
                    <a:pt x="0" y="1321197"/>
                  </a:lnTo>
                  <a:lnTo>
                    <a:pt x="0" y="990898"/>
                  </a:lnTo>
                  <a:close/>
                  <a:moveTo>
                    <a:pt x="353999" y="990898"/>
                  </a:moveTo>
                  <a:lnTo>
                    <a:pt x="708023" y="990898"/>
                  </a:lnTo>
                  <a:lnTo>
                    <a:pt x="708023" y="1321197"/>
                  </a:lnTo>
                  <a:lnTo>
                    <a:pt x="353999" y="1321197"/>
                  </a:lnTo>
                  <a:lnTo>
                    <a:pt x="353999" y="990898"/>
                  </a:lnTo>
                  <a:close/>
                </a:path>
              </a:pathLst>
            </a:custGeom>
            <a:noFill/>
            <a:ln w="9360">
              <a:solidFill>
                <a:srgbClr val="595959"/>
              </a:solidFill>
              <a:round/>
            </a:ln>
          </p:spPr>
          <p:style>
            <a:lnRef idx="0"/>
            <a:fillRef idx="0"/>
            <a:effectRef idx="0"/>
            <a:fontRef idx="minor"/>
          </p:style>
        </p:sp>
        <p:sp>
          <p:nvSpPr>
            <p:cNvPr id="536" name="CustomShape 161"/>
            <p:cNvSpPr/>
            <p:nvPr/>
          </p:nvSpPr>
          <p:spPr>
            <a:xfrm>
              <a:off x="6402600" y="2331000"/>
              <a:ext cx="353160" cy="329760"/>
            </a:xfrm>
            <a:custGeom>
              <a:avLst/>
              <a:gdLst/>
              <a:ahLst/>
              <a:rect l="l" t="t" r="r" b="b"/>
              <a:pathLst>
                <a:path w="354329" h="330835">
                  <a:moveTo>
                    <a:pt x="353999" y="0"/>
                  </a:moveTo>
                  <a:lnTo>
                    <a:pt x="0" y="0"/>
                  </a:lnTo>
                  <a:lnTo>
                    <a:pt x="0" y="56070"/>
                  </a:lnTo>
                  <a:lnTo>
                    <a:pt x="0" y="137668"/>
                  </a:lnTo>
                  <a:lnTo>
                    <a:pt x="0" y="330301"/>
                  </a:lnTo>
                  <a:lnTo>
                    <a:pt x="353999" y="330301"/>
                  </a:lnTo>
                  <a:lnTo>
                    <a:pt x="353999" y="137668"/>
                  </a:lnTo>
                  <a:lnTo>
                    <a:pt x="353999" y="56070"/>
                  </a:lnTo>
                  <a:lnTo>
                    <a:pt x="353999" y="0"/>
                  </a:lnTo>
                  <a:close/>
                </a:path>
              </a:pathLst>
            </a:custGeom>
            <a:solidFill>
              <a:srgbClr val="ff0000"/>
            </a:solidFill>
            <a:ln>
              <a:noFill/>
            </a:ln>
          </p:spPr>
          <p:style>
            <a:lnRef idx="0"/>
            <a:fillRef idx="0"/>
            <a:effectRef idx="0"/>
            <a:fontRef idx="minor"/>
          </p:style>
        </p:sp>
        <p:sp>
          <p:nvSpPr>
            <p:cNvPr id="537" name="CustomShape 162"/>
            <p:cNvSpPr/>
            <p:nvPr/>
          </p:nvSpPr>
          <p:spPr>
            <a:xfrm>
              <a:off x="6402600" y="2331000"/>
              <a:ext cx="353160" cy="329760"/>
            </a:xfrm>
            <a:custGeom>
              <a:avLst/>
              <a:gdLst/>
              <a:ahLst/>
              <a:rect l="l" t="t" r="r" b="b"/>
              <a:pathLst>
                <a:path w="354329" h="330835">
                  <a:moveTo>
                    <a:pt x="0" y="0"/>
                  </a:moveTo>
                  <a:lnTo>
                    <a:pt x="353999" y="0"/>
                  </a:lnTo>
                  <a:lnTo>
                    <a:pt x="353999" y="330311"/>
                  </a:lnTo>
                  <a:lnTo>
                    <a:pt x="0" y="330311"/>
                  </a:lnTo>
                  <a:lnTo>
                    <a:pt x="0" y="0"/>
                  </a:lnTo>
                  <a:close/>
                </a:path>
              </a:pathLst>
            </a:custGeom>
            <a:noFill/>
            <a:ln w="9360">
              <a:solidFill>
                <a:srgbClr val="595959"/>
              </a:solidFill>
              <a:round/>
            </a:ln>
          </p:spPr>
          <p:style>
            <a:lnRef idx="0"/>
            <a:fillRef idx="0"/>
            <a:effectRef idx="0"/>
            <a:fontRef idx="minor"/>
          </p:style>
        </p:sp>
        <p:sp>
          <p:nvSpPr>
            <p:cNvPr id="538" name="CustomShape 163"/>
            <p:cNvSpPr/>
            <p:nvPr/>
          </p:nvSpPr>
          <p:spPr>
            <a:xfrm>
              <a:off x="6756840" y="2331000"/>
              <a:ext cx="353160" cy="136800"/>
            </a:xfrm>
            <a:custGeom>
              <a:avLst/>
              <a:gdLst/>
              <a:ahLst/>
              <a:rect l="l" t="t" r="r" b="b"/>
              <a:pathLst>
                <a:path w="354329" h="137794">
                  <a:moveTo>
                    <a:pt x="353999" y="0"/>
                  </a:moveTo>
                  <a:lnTo>
                    <a:pt x="0" y="0"/>
                  </a:lnTo>
                  <a:lnTo>
                    <a:pt x="0" y="56070"/>
                  </a:lnTo>
                  <a:lnTo>
                    <a:pt x="0" y="137668"/>
                  </a:lnTo>
                  <a:lnTo>
                    <a:pt x="82575" y="137668"/>
                  </a:lnTo>
                  <a:lnTo>
                    <a:pt x="82575" y="56070"/>
                  </a:lnTo>
                  <a:lnTo>
                    <a:pt x="353999" y="56070"/>
                  </a:lnTo>
                  <a:lnTo>
                    <a:pt x="353999" y="0"/>
                  </a:lnTo>
                  <a:close/>
                </a:path>
              </a:pathLst>
            </a:custGeom>
            <a:solidFill>
              <a:srgbClr val="ff0000"/>
            </a:solidFill>
            <a:ln>
              <a:noFill/>
            </a:ln>
          </p:spPr>
          <p:style>
            <a:lnRef idx="0"/>
            <a:fillRef idx="0"/>
            <a:effectRef idx="0"/>
            <a:fontRef idx="minor"/>
          </p:style>
        </p:sp>
        <p:sp>
          <p:nvSpPr>
            <p:cNvPr id="539" name="CustomShape 164"/>
            <p:cNvSpPr/>
            <p:nvPr/>
          </p:nvSpPr>
          <p:spPr>
            <a:xfrm>
              <a:off x="6756840" y="2331000"/>
              <a:ext cx="353160" cy="329760"/>
            </a:xfrm>
            <a:custGeom>
              <a:avLst/>
              <a:gdLst/>
              <a:ahLst/>
              <a:rect l="l" t="t" r="r" b="b"/>
              <a:pathLst>
                <a:path w="354329" h="330835">
                  <a:moveTo>
                    <a:pt x="0" y="0"/>
                  </a:moveTo>
                  <a:lnTo>
                    <a:pt x="353999" y="0"/>
                  </a:lnTo>
                  <a:lnTo>
                    <a:pt x="353999" y="330311"/>
                  </a:lnTo>
                  <a:lnTo>
                    <a:pt x="0" y="330311"/>
                  </a:lnTo>
                  <a:lnTo>
                    <a:pt x="0" y="0"/>
                  </a:lnTo>
                  <a:close/>
                </a:path>
              </a:pathLst>
            </a:custGeom>
            <a:noFill/>
            <a:ln w="9360">
              <a:solidFill>
                <a:srgbClr val="595959"/>
              </a:solidFill>
              <a:round/>
            </a:ln>
          </p:spPr>
          <p:style>
            <a:lnRef idx="0"/>
            <a:fillRef idx="0"/>
            <a:effectRef idx="0"/>
            <a:fontRef idx="minor"/>
          </p:style>
        </p:sp>
        <p:sp>
          <p:nvSpPr>
            <p:cNvPr id="540" name="CustomShape 165"/>
            <p:cNvSpPr/>
            <p:nvPr/>
          </p:nvSpPr>
          <p:spPr>
            <a:xfrm>
              <a:off x="6402600" y="2661120"/>
              <a:ext cx="147600" cy="329760"/>
            </a:xfrm>
            <a:custGeom>
              <a:avLst/>
              <a:gdLst/>
              <a:ahLst/>
              <a:rect l="l" t="t" r="r" b="b"/>
              <a:pathLst>
                <a:path w="148590" h="330835">
                  <a:moveTo>
                    <a:pt x="148501" y="0"/>
                  </a:moveTo>
                  <a:lnTo>
                    <a:pt x="0" y="0"/>
                  </a:lnTo>
                  <a:lnTo>
                    <a:pt x="0" y="56083"/>
                  </a:lnTo>
                  <a:lnTo>
                    <a:pt x="0" y="330301"/>
                  </a:lnTo>
                  <a:lnTo>
                    <a:pt x="82575" y="330301"/>
                  </a:lnTo>
                  <a:lnTo>
                    <a:pt x="82575" y="56083"/>
                  </a:lnTo>
                  <a:lnTo>
                    <a:pt x="148501" y="56083"/>
                  </a:lnTo>
                  <a:lnTo>
                    <a:pt x="148501" y="0"/>
                  </a:lnTo>
                  <a:close/>
                </a:path>
              </a:pathLst>
            </a:custGeom>
            <a:solidFill>
              <a:srgbClr val="ff0000"/>
            </a:solidFill>
            <a:ln>
              <a:noFill/>
            </a:ln>
          </p:spPr>
          <p:style>
            <a:lnRef idx="0"/>
            <a:fillRef idx="0"/>
            <a:effectRef idx="0"/>
            <a:fontRef idx="minor"/>
          </p:style>
        </p:sp>
        <p:sp>
          <p:nvSpPr>
            <p:cNvPr id="541" name="CustomShape 166"/>
            <p:cNvSpPr/>
            <p:nvPr/>
          </p:nvSpPr>
          <p:spPr>
            <a:xfrm>
              <a:off x="6402600" y="266112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542" name="CustomShape 167"/>
            <p:cNvSpPr/>
            <p:nvPr/>
          </p:nvSpPr>
          <p:spPr>
            <a:xfrm>
              <a:off x="6402600" y="2991600"/>
              <a:ext cx="147600" cy="329760"/>
            </a:xfrm>
            <a:custGeom>
              <a:avLst/>
              <a:gdLst/>
              <a:ahLst/>
              <a:rect l="l" t="t" r="r" b="b"/>
              <a:pathLst>
                <a:path w="148590" h="330835">
                  <a:moveTo>
                    <a:pt x="148501" y="0"/>
                  </a:moveTo>
                  <a:lnTo>
                    <a:pt x="0" y="0"/>
                  </a:lnTo>
                  <a:lnTo>
                    <a:pt x="0" y="56083"/>
                  </a:lnTo>
                  <a:lnTo>
                    <a:pt x="0" y="330301"/>
                  </a:lnTo>
                  <a:lnTo>
                    <a:pt x="82575" y="330301"/>
                  </a:lnTo>
                  <a:lnTo>
                    <a:pt x="82575" y="56083"/>
                  </a:lnTo>
                  <a:lnTo>
                    <a:pt x="148501" y="56083"/>
                  </a:lnTo>
                  <a:lnTo>
                    <a:pt x="148501" y="0"/>
                  </a:lnTo>
                  <a:close/>
                </a:path>
              </a:pathLst>
            </a:custGeom>
            <a:solidFill>
              <a:srgbClr val="ff0000"/>
            </a:solidFill>
            <a:ln>
              <a:noFill/>
            </a:ln>
          </p:spPr>
          <p:style>
            <a:lnRef idx="0"/>
            <a:fillRef idx="0"/>
            <a:effectRef idx="0"/>
            <a:fontRef idx="minor"/>
          </p:style>
        </p:sp>
        <p:sp>
          <p:nvSpPr>
            <p:cNvPr id="543" name="CustomShape 168"/>
            <p:cNvSpPr/>
            <p:nvPr/>
          </p:nvSpPr>
          <p:spPr>
            <a:xfrm>
              <a:off x="6402600" y="299160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544" name="CustomShape 169"/>
            <p:cNvSpPr/>
            <p:nvPr/>
          </p:nvSpPr>
          <p:spPr>
            <a:xfrm>
              <a:off x="6402600" y="3321720"/>
              <a:ext cx="147600" cy="329760"/>
            </a:xfrm>
            <a:custGeom>
              <a:avLst/>
              <a:gdLst/>
              <a:ahLst/>
              <a:rect l="l" t="t" r="r" b="b"/>
              <a:pathLst>
                <a:path w="148590" h="330835">
                  <a:moveTo>
                    <a:pt x="148501" y="0"/>
                  </a:moveTo>
                  <a:lnTo>
                    <a:pt x="0" y="0"/>
                  </a:lnTo>
                  <a:lnTo>
                    <a:pt x="0" y="56070"/>
                  </a:lnTo>
                  <a:lnTo>
                    <a:pt x="0" y="330301"/>
                  </a:lnTo>
                  <a:lnTo>
                    <a:pt x="82575" y="330301"/>
                  </a:lnTo>
                  <a:lnTo>
                    <a:pt x="82575" y="56070"/>
                  </a:lnTo>
                  <a:lnTo>
                    <a:pt x="148501" y="56070"/>
                  </a:lnTo>
                  <a:lnTo>
                    <a:pt x="148501" y="0"/>
                  </a:lnTo>
                  <a:close/>
                </a:path>
              </a:pathLst>
            </a:custGeom>
            <a:solidFill>
              <a:srgbClr val="ff0000"/>
            </a:solidFill>
            <a:ln>
              <a:noFill/>
            </a:ln>
          </p:spPr>
          <p:style>
            <a:lnRef idx="0"/>
            <a:fillRef idx="0"/>
            <a:effectRef idx="0"/>
            <a:fontRef idx="minor"/>
          </p:style>
        </p:sp>
        <p:sp>
          <p:nvSpPr>
            <p:cNvPr id="545" name="CustomShape 170"/>
            <p:cNvSpPr/>
            <p:nvPr/>
          </p:nvSpPr>
          <p:spPr>
            <a:xfrm>
              <a:off x="6402600" y="332172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546" name="CustomShape 171"/>
            <p:cNvSpPr/>
            <p:nvPr/>
          </p:nvSpPr>
          <p:spPr>
            <a:xfrm>
              <a:off x="7110720" y="2331000"/>
              <a:ext cx="353160" cy="136800"/>
            </a:xfrm>
            <a:custGeom>
              <a:avLst/>
              <a:gdLst/>
              <a:ahLst/>
              <a:rect l="l" t="t" r="r" b="b"/>
              <a:pathLst>
                <a:path w="354329" h="137794">
                  <a:moveTo>
                    <a:pt x="353999" y="0"/>
                  </a:moveTo>
                  <a:lnTo>
                    <a:pt x="0" y="0"/>
                  </a:lnTo>
                  <a:lnTo>
                    <a:pt x="0" y="56070"/>
                  </a:lnTo>
                  <a:lnTo>
                    <a:pt x="0" y="137668"/>
                  </a:lnTo>
                  <a:lnTo>
                    <a:pt x="82575" y="137668"/>
                  </a:lnTo>
                  <a:lnTo>
                    <a:pt x="82575" y="56070"/>
                  </a:lnTo>
                  <a:lnTo>
                    <a:pt x="353999" y="56070"/>
                  </a:lnTo>
                  <a:lnTo>
                    <a:pt x="353999" y="0"/>
                  </a:lnTo>
                  <a:close/>
                </a:path>
              </a:pathLst>
            </a:custGeom>
            <a:solidFill>
              <a:srgbClr val="ff0000"/>
            </a:solidFill>
            <a:ln>
              <a:noFill/>
            </a:ln>
          </p:spPr>
          <p:style>
            <a:lnRef idx="0"/>
            <a:fillRef idx="0"/>
            <a:effectRef idx="0"/>
            <a:fontRef idx="minor"/>
          </p:style>
        </p:sp>
        <p:sp>
          <p:nvSpPr>
            <p:cNvPr id="547" name="CustomShape 172"/>
            <p:cNvSpPr/>
            <p:nvPr/>
          </p:nvSpPr>
          <p:spPr>
            <a:xfrm>
              <a:off x="7110720" y="2331000"/>
              <a:ext cx="353160" cy="329760"/>
            </a:xfrm>
            <a:custGeom>
              <a:avLst/>
              <a:gdLst/>
              <a:ahLst/>
              <a:rect l="l" t="t" r="r" b="b"/>
              <a:pathLst>
                <a:path w="354329" h="330835">
                  <a:moveTo>
                    <a:pt x="0" y="0"/>
                  </a:moveTo>
                  <a:lnTo>
                    <a:pt x="353999" y="0"/>
                  </a:lnTo>
                  <a:lnTo>
                    <a:pt x="353999" y="330311"/>
                  </a:lnTo>
                  <a:lnTo>
                    <a:pt x="0" y="330311"/>
                  </a:lnTo>
                  <a:lnTo>
                    <a:pt x="0" y="0"/>
                  </a:lnTo>
                  <a:close/>
                </a:path>
              </a:pathLst>
            </a:custGeom>
            <a:noFill/>
            <a:ln w="9360">
              <a:solidFill>
                <a:srgbClr val="595959"/>
              </a:solidFill>
              <a:round/>
            </a:ln>
          </p:spPr>
          <p:style>
            <a:lnRef idx="0"/>
            <a:fillRef idx="0"/>
            <a:effectRef idx="0"/>
            <a:fontRef idx="minor"/>
          </p:style>
        </p:sp>
        <p:sp>
          <p:nvSpPr>
            <p:cNvPr id="548" name="CustomShape 173"/>
            <p:cNvSpPr/>
            <p:nvPr/>
          </p:nvSpPr>
          <p:spPr>
            <a:xfrm>
              <a:off x="7464600" y="2331000"/>
              <a:ext cx="353160" cy="136800"/>
            </a:xfrm>
            <a:custGeom>
              <a:avLst/>
              <a:gdLst/>
              <a:ahLst/>
              <a:rect l="l" t="t" r="r" b="b"/>
              <a:pathLst>
                <a:path w="354329" h="137794">
                  <a:moveTo>
                    <a:pt x="353999" y="0"/>
                  </a:moveTo>
                  <a:lnTo>
                    <a:pt x="0" y="0"/>
                  </a:lnTo>
                  <a:lnTo>
                    <a:pt x="0" y="56070"/>
                  </a:lnTo>
                  <a:lnTo>
                    <a:pt x="0" y="137668"/>
                  </a:lnTo>
                  <a:lnTo>
                    <a:pt x="82575" y="137668"/>
                  </a:lnTo>
                  <a:lnTo>
                    <a:pt x="82575" y="56070"/>
                  </a:lnTo>
                  <a:lnTo>
                    <a:pt x="353999" y="56070"/>
                  </a:lnTo>
                  <a:lnTo>
                    <a:pt x="353999" y="0"/>
                  </a:lnTo>
                  <a:close/>
                </a:path>
              </a:pathLst>
            </a:custGeom>
            <a:solidFill>
              <a:srgbClr val="ff0000"/>
            </a:solidFill>
            <a:ln>
              <a:noFill/>
            </a:ln>
          </p:spPr>
          <p:style>
            <a:lnRef idx="0"/>
            <a:fillRef idx="0"/>
            <a:effectRef idx="0"/>
            <a:fontRef idx="minor"/>
          </p:style>
        </p:sp>
        <p:sp>
          <p:nvSpPr>
            <p:cNvPr id="549" name="CustomShape 174"/>
            <p:cNvSpPr/>
            <p:nvPr/>
          </p:nvSpPr>
          <p:spPr>
            <a:xfrm>
              <a:off x="7110720" y="2331000"/>
              <a:ext cx="707040" cy="1320480"/>
            </a:xfrm>
            <a:custGeom>
              <a:avLst/>
              <a:gdLst/>
              <a:ahLst/>
              <a:rect l="l" t="t" r="r" b="b"/>
              <a:pathLst>
                <a:path w="708025" h="1321435">
                  <a:moveTo>
                    <a:pt x="353999" y="0"/>
                  </a:moveTo>
                  <a:lnTo>
                    <a:pt x="707998" y="0"/>
                  </a:lnTo>
                  <a:lnTo>
                    <a:pt x="707998" y="330311"/>
                  </a:lnTo>
                  <a:lnTo>
                    <a:pt x="353999" y="330311"/>
                  </a:lnTo>
                  <a:lnTo>
                    <a:pt x="353999" y="0"/>
                  </a:lnTo>
                  <a:close/>
                  <a:moveTo>
                    <a:pt x="0" y="330311"/>
                  </a:moveTo>
                  <a:lnTo>
                    <a:pt x="353999" y="330311"/>
                  </a:lnTo>
                  <a:lnTo>
                    <a:pt x="353999" y="660611"/>
                  </a:lnTo>
                  <a:lnTo>
                    <a:pt x="0" y="660611"/>
                  </a:lnTo>
                  <a:lnTo>
                    <a:pt x="0" y="330311"/>
                  </a:lnTo>
                  <a:close/>
                  <a:moveTo>
                    <a:pt x="353999" y="330311"/>
                  </a:moveTo>
                  <a:lnTo>
                    <a:pt x="707998" y="330311"/>
                  </a:lnTo>
                  <a:lnTo>
                    <a:pt x="707998" y="660611"/>
                  </a:lnTo>
                  <a:lnTo>
                    <a:pt x="353999" y="660611"/>
                  </a:lnTo>
                  <a:lnTo>
                    <a:pt x="353999" y="330311"/>
                  </a:lnTo>
                  <a:close/>
                  <a:moveTo>
                    <a:pt x="0" y="660611"/>
                  </a:moveTo>
                  <a:lnTo>
                    <a:pt x="353999" y="660611"/>
                  </a:lnTo>
                  <a:lnTo>
                    <a:pt x="353999" y="990910"/>
                  </a:lnTo>
                  <a:lnTo>
                    <a:pt x="0" y="990910"/>
                  </a:lnTo>
                  <a:lnTo>
                    <a:pt x="0" y="660611"/>
                  </a:lnTo>
                  <a:close/>
                  <a:moveTo>
                    <a:pt x="353999" y="660611"/>
                  </a:moveTo>
                  <a:lnTo>
                    <a:pt x="707998" y="660611"/>
                  </a:lnTo>
                  <a:lnTo>
                    <a:pt x="707998" y="990910"/>
                  </a:lnTo>
                  <a:lnTo>
                    <a:pt x="353999" y="990910"/>
                  </a:lnTo>
                  <a:lnTo>
                    <a:pt x="353999" y="660611"/>
                  </a:lnTo>
                  <a:close/>
                  <a:moveTo>
                    <a:pt x="0" y="990910"/>
                  </a:moveTo>
                  <a:lnTo>
                    <a:pt x="353999" y="990910"/>
                  </a:lnTo>
                  <a:lnTo>
                    <a:pt x="353999" y="1321209"/>
                  </a:lnTo>
                  <a:lnTo>
                    <a:pt x="0" y="1321209"/>
                  </a:lnTo>
                  <a:lnTo>
                    <a:pt x="0" y="990910"/>
                  </a:lnTo>
                  <a:close/>
                  <a:moveTo>
                    <a:pt x="353999" y="990910"/>
                  </a:moveTo>
                  <a:lnTo>
                    <a:pt x="707998" y="990910"/>
                  </a:lnTo>
                  <a:lnTo>
                    <a:pt x="707998" y="1321209"/>
                  </a:lnTo>
                  <a:lnTo>
                    <a:pt x="353999" y="1321209"/>
                  </a:lnTo>
                  <a:lnTo>
                    <a:pt x="353999" y="990910"/>
                  </a:lnTo>
                  <a:close/>
                </a:path>
              </a:pathLst>
            </a:custGeom>
            <a:noFill/>
            <a:ln w="9360">
              <a:solidFill>
                <a:srgbClr val="595959"/>
              </a:solidFill>
              <a:round/>
            </a:ln>
          </p:spPr>
          <p:style>
            <a:lnRef idx="0"/>
            <a:fillRef idx="0"/>
            <a:effectRef idx="0"/>
            <a:fontRef idx="minor"/>
          </p:style>
        </p:sp>
        <p:sp>
          <p:nvSpPr>
            <p:cNvPr id="550" name="CustomShape 175"/>
            <p:cNvSpPr/>
            <p:nvPr/>
          </p:nvSpPr>
          <p:spPr>
            <a:xfrm>
              <a:off x="6485400" y="2386800"/>
              <a:ext cx="353160" cy="329760"/>
            </a:xfrm>
            <a:custGeom>
              <a:avLst/>
              <a:gdLst/>
              <a:ahLst/>
              <a:rect l="l" t="t" r="r" b="b"/>
              <a:pathLst>
                <a:path w="354329" h="330835">
                  <a:moveTo>
                    <a:pt x="353999" y="0"/>
                  </a:moveTo>
                  <a:lnTo>
                    <a:pt x="0" y="0"/>
                  </a:lnTo>
                  <a:lnTo>
                    <a:pt x="0" y="81597"/>
                  </a:lnTo>
                  <a:lnTo>
                    <a:pt x="0" y="292036"/>
                  </a:lnTo>
                  <a:lnTo>
                    <a:pt x="0" y="330314"/>
                  </a:lnTo>
                  <a:lnTo>
                    <a:pt x="353999" y="330314"/>
                  </a:lnTo>
                  <a:lnTo>
                    <a:pt x="353999" y="292036"/>
                  </a:lnTo>
                  <a:lnTo>
                    <a:pt x="353999" y="81597"/>
                  </a:lnTo>
                  <a:lnTo>
                    <a:pt x="353999" y="0"/>
                  </a:lnTo>
                  <a:close/>
                </a:path>
              </a:pathLst>
            </a:custGeom>
            <a:solidFill>
              <a:srgbClr val="00ff00"/>
            </a:solidFill>
            <a:ln>
              <a:noFill/>
            </a:ln>
          </p:spPr>
          <p:style>
            <a:lnRef idx="0"/>
            <a:fillRef idx="0"/>
            <a:effectRef idx="0"/>
            <a:fontRef idx="minor"/>
          </p:style>
        </p:sp>
        <p:sp>
          <p:nvSpPr>
            <p:cNvPr id="551" name="CustomShape 176"/>
            <p:cNvSpPr/>
            <p:nvPr/>
          </p:nvSpPr>
          <p:spPr>
            <a:xfrm>
              <a:off x="6485400" y="2386800"/>
              <a:ext cx="353160" cy="329760"/>
            </a:xfrm>
            <a:custGeom>
              <a:avLst/>
              <a:gdLst/>
              <a:ahLst/>
              <a:rect l="l" t="t" r="r" b="b"/>
              <a:pathLst>
                <a:path w="354329" h="330835">
                  <a:moveTo>
                    <a:pt x="0" y="0"/>
                  </a:moveTo>
                  <a:lnTo>
                    <a:pt x="353999" y="0"/>
                  </a:lnTo>
                  <a:lnTo>
                    <a:pt x="353999" y="330311"/>
                  </a:lnTo>
                  <a:lnTo>
                    <a:pt x="0" y="330311"/>
                  </a:lnTo>
                  <a:lnTo>
                    <a:pt x="0" y="0"/>
                  </a:lnTo>
                  <a:close/>
                </a:path>
              </a:pathLst>
            </a:custGeom>
            <a:noFill/>
            <a:ln w="9360">
              <a:solidFill>
                <a:srgbClr val="595959"/>
              </a:solidFill>
              <a:round/>
            </a:ln>
          </p:spPr>
          <p:style>
            <a:lnRef idx="0"/>
            <a:fillRef idx="0"/>
            <a:effectRef idx="0"/>
            <a:fontRef idx="minor"/>
          </p:style>
        </p:sp>
        <p:sp>
          <p:nvSpPr>
            <p:cNvPr id="552" name="CustomShape 177"/>
            <p:cNvSpPr/>
            <p:nvPr/>
          </p:nvSpPr>
          <p:spPr>
            <a:xfrm>
              <a:off x="6839280" y="2386800"/>
              <a:ext cx="353160" cy="290880"/>
            </a:xfrm>
            <a:custGeom>
              <a:avLst/>
              <a:gdLst/>
              <a:ahLst/>
              <a:rect l="l" t="t" r="r" b="b"/>
              <a:pathLst>
                <a:path w="354329" h="292100">
                  <a:moveTo>
                    <a:pt x="353999" y="0"/>
                  </a:moveTo>
                  <a:lnTo>
                    <a:pt x="0" y="0"/>
                  </a:lnTo>
                  <a:lnTo>
                    <a:pt x="0" y="81597"/>
                  </a:lnTo>
                  <a:lnTo>
                    <a:pt x="0" y="292036"/>
                  </a:lnTo>
                  <a:lnTo>
                    <a:pt x="65925" y="292036"/>
                  </a:lnTo>
                  <a:lnTo>
                    <a:pt x="65925" y="81597"/>
                  </a:lnTo>
                  <a:lnTo>
                    <a:pt x="353999" y="81597"/>
                  </a:lnTo>
                  <a:lnTo>
                    <a:pt x="353999" y="0"/>
                  </a:lnTo>
                  <a:close/>
                </a:path>
              </a:pathLst>
            </a:custGeom>
            <a:solidFill>
              <a:srgbClr val="00ff00"/>
            </a:solidFill>
            <a:ln>
              <a:noFill/>
            </a:ln>
          </p:spPr>
          <p:style>
            <a:lnRef idx="0"/>
            <a:fillRef idx="0"/>
            <a:effectRef idx="0"/>
            <a:fontRef idx="minor"/>
          </p:style>
        </p:sp>
        <p:sp>
          <p:nvSpPr>
            <p:cNvPr id="553" name="CustomShape 178"/>
            <p:cNvSpPr/>
            <p:nvPr/>
          </p:nvSpPr>
          <p:spPr>
            <a:xfrm>
              <a:off x="6839280" y="2386800"/>
              <a:ext cx="353160" cy="329760"/>
            </a:xfrm>
            <a:custGeom>
              <a:avLst/>
              <a:gdLst/>
              <a:ahLst/>
              <a:rect l="l" t="t" r="r" b="b"/>
              <a:pathLst>
                <a:path w="354329" h="330835">
                  <a:moveTo>
                    <a:pt x="0" y="0"/>
                  </a:moveTo>
                  <a:lnTo>
                    <a:pt x="353999" y="0"/>
                  </a:lnTo>
                  <a:lnTo>
                    <a:pt x="353999" y="330311"/>
                  </a:lnTo>
                  <a:lnTo>
                    <a:pt x="0" y="330311"/>
                  </a:lnTo>
                  <a:lnTo>
                    <a:pt x="0" y="0"/>
                  </a:lnTo>
                  <a:close/>
                </a:path>
              </a:pathLst>
            </a:custGeom>
            <a:noFill/>
            <a:ln w="9360">
              <a:solidFill>
                <a:srgbClr val="595959"/>
              </a:solidFill>
              <a:round/>
            </a:ln>
          </p:spPr>
          <p:style>
            <a:lnRef idx="0"/>
            <a:fillRef idx="0"/>
            <a:effectRef idx="0"/>
            <a:fontRef idx="minor"/>
          </p:style>
        </p:sp>
        <p:sp>
          <p:nvSpPr>
            <p:cNvPr id="554" name="CustomShape 179"/>
            <p:cNvSpPr/>
            <p:nvPr/>
          </p:nvSpPr>
          <p:spPr>
            <a:xfrm>
              <a:off x="6485400" y="2717280"/>
              <a:ext cx="245880" cy="329760"/>
            </a:xfrm>
            <a:custGeom>
              <a:avLst/>
              <a:gdLst/>
              <a:ahLst/>
              <a:rect l="l" t="t" r="r" b="b"/>
              <a:pathLst>
                <a:path w="247015" h="330835">
                  <a:moveTo>
                    <a:pt x="246799" y="0"/>
                  </a:moveTo>
                  <a:lnTo>
                    <a:pt x="0" y="0"/>
                  </a:lnTo>
                  <a:lnTo>
                    <a:pt x="0" y="81597"/>
                  </a:lnTo>
                  <a:lnTo>
                    <a:pt x="0" y="330301"/>
                  </a:lnTo>
                  <a:lnTo>
                    <a:pt x="65925" y="330301"/>
                  </a:lnTo>
                  <a:lnTo>
                    <a:pt x="65925" y="81597"/>
                  </a:lnTo>
                  <a:lnTo>
                    <a:pt x="246799" y="81597"/>
                  </a:lnTo>
                  <a:lnTo>
                    <a:pt x="246799" y="0"/>
                  </a:lnTo>
                  <a:close/>
                </a:path>
              </a:pathLst>
            </a:custGeom>
            <a:solidFill>
              <a:srgbClr val="00ff00"/>
            </a:solidFill>
            <a:ln>
              <a:noFill/>
            </a:ln>
          </p:spPr>
          <p:style>
            <a:lnRef idx="0"/>
            <a:fillRef idx="0"/>
            <a:effectRef idx="0"/>
            <a:fontRef idx="minor"/>
          </p:style>
        </p:sp>
        <p:sp>
          <p:nvSpPr>
            <p:cNvPr id="555" name="CustomShape 180"/>
            <p:cNvSpPr/>
            <p:nvPr/>
          </p:nvSpPr>
          <p:spPr>
            <a:xfrm>
              <a:off x="6485400" y="271728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556" name="CustomShape 181"/>
            <p:cNvSpPr/>
            <p:nvPr/>
          </p:nvSpPr>
          <p:spPr>
            <a:xfrm>
              <a:off x="6485400" y="3047760"/>
              <a:ext cx="245880" cy="329760"/>
            </a:xfrm>
            <a:custGeom>
              <a:avLst/>
              <a:gdLst/>
              <a:ahLst/>
              <a:rect l="l" t="t" r="r" b="b"/>
              <a:pathLst>
                <a:path w="247015" h="330835">
                  <a:moveTo>
                    <a:pt x="246799" y="0"/>
                  </a:moveTo>
                  <a:lnTo>
                    <a:pt x="0" y="0"/>
                  </a:lnTo>
                  <a:lnTo>
                    <a:pt x="0" y="81597"/>
                  </a:lnTo>
                  <a:lnTo>
                    <a:pt x="0" y="330288"/>
                  </a:lnTo>
                  <a:lnTo>
                    <a:pt x="65925" y="330288"/>
                  </a:lnTo>
                  <a:lnTo>
                    <a:pt x="65925" y="81597"/>
                  </a:lnTo>
                  <a:lnTo>
                    <a:pt x="246799" y="81597"/>
                  </a:lnTo>
                  <a:lnTo>
                    <a:pt x="246799" y="0"/>
                  </a:lnTo>
                  <a:close/>
                </a:path>
              </a:pathLst>
            </a:custGeom>
            <a:solidFill>
              <a:srgbClr val="00ff00"/>
            </a:solidFill>
            <a:ln>
              <a:noFill/>
            </a:ln>
          </p:spPr>
          <p:style>
            <a:lnRef idx="0"/>
            <a:fillRef idx="0"/>
            <a:effectRef idx="0"/>
            <a:fontRef idx="minor"/>
          </p:style>
        </p:sp>
        <p:sp>
          <p:nvSpPr>
            <p:cNvPr id="557" name="CustomShape 182"/>
            <p:cNvSpPr/>
            <p:nvPr/>
          </p:nvSpPr>
          <p:spPr>
            <a:xfrm>
              <a:off x="6485400" y="304740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558" name="CustomShape 183"/>
            <p:cNvSpPr/>
            <p:nvPr/>
          </p:nvSpPr>
          <p:spPr>
            <a:xfrm>
              <a:off x="6485400" y="3377880"/>
              <a:ext cx="245880" cy="329760"/>
            </a:xfrm>
            <a:custGeom>
              <a:avLst/>
              <a:gdLst/>
              <a:ahLst/>
              <a:rect l="l" t="t" r="r" b="b"/>
              <a:pathLst>
                <a:path w="247015" h="330835">
                  <a:moveTo>
                    <a:pt x="246799" y="0"/>
                  </a:moveTo>
                  <a:lnTo>
                    <a:pt x="0" y="0"/>
                  </a:lnTo>
                  <a:lnTo>
                    <a:pt x="0" y="81610"/>
                  </a:lnTo>
                  <a:lnTo>
                    <a:pt x="0" y="330301"/>
                  </a:lnTo>
                  <a:lnTo>
                    <a:pt x="65925" y="330301"/>
                  </a:lnTo>
                  <a:lnTo>
                    <a:pt x="65925" y="81610"/>
                  </a:lnTo>
                  <a:lnTo>
                    <a:pt x="246799" y="81610"/>
                  </a:lnTo>
                  <a:lnTo>
                    <a:pt x="246799" y="0"/>
                  </a:lnTo>
                  <a:close/>
                </a:path>
              </a:pathLst>
            </a:custGeom>
            <a:solidFill>
              <a:srgbClr val="00ff00"/>
            </a:solidFill>
            <a:ln>
              <a:noFill/>
            </a:ln>
          </p:spPr>
          <p:style>
            <a:lnRef idx="0"/>
            <a:fillRef idx="0"/>
            <a:effectRef idx="0"/>
            <a:fontRef idx="minor"/>
          </p:style>
        </p:sp>
        <p:sp>
          <p:nvSpPr>
            <p:cNvPr id="559" name="CustomShape 184"/>
            <p:cNvSpPr/>
            <p:nvPr/>
          </p:nvSpPr>
          <p:spPr>
            <a:xfrm>
              <a:off x="6485400" y="337788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560" name="CustomShape 185"/>
            <p:cNvSpPr/>
            <p:nvPr/>
          </p:nvSpPr>
          <p:spPr>
            <a:xfrm>
              <a:off x="7193160" y="2386800"/>
              <a:ext cx="353160" cy="290880"/>
            </a:xfrm>
            <a:custGeom>
              <a:avLst/>
              <a:gdLst/>
              <a:ahLst/>
              <a:rect l="l" t="t" r="r" b="b"/>
              <a:pathLst>
                <a:path w="354329" h="292100">
                  <a:moveTo>
                    <a:pt x="353999" y="0"/>
                  </a:moveTo>
                  <a:lnTo>
                    <a:pt x="0" y="0"/>
                  </a:lnTo>
                  <a:lnTo>
                    <a:pt x="0" y="81597"/>
                  </a:lnTo>
                  <a:lnTo>
                    <a:pt x="0" y="292036"/>
                  </a:lnTo>
                  <a:lnTo>
                    <a:pt x="65925" y="292036"/>
                  </a:lnTo>
                  <a:lnTo>
                    <a:pt x="65925" y="81597"/>
                  </a:lnTo>
                  <a:lnTo>
                    <a:pt x="353999" y="81597"/>
                  </a:lnTo>
                  <a:lnTo>
                    <a:pt x="353999" y="0"/>
                  </a:lnTo>
                  <a:close/>
                </a:path>
              </a:pathLst>
            </a:custGeom>
            <a:solidFill>
              <a:srgbClr val="00ff00"/>
            </a:solidFill>
            <a:ln>
              <a:noFill/>
            </a:ln>
          </p:spPr>
          <p:style>
            <a:lnRef idx="0"/>
            <a:fillRef idx="0"/>
            <a:effectRef idx="0"/>
            <a:fontRef idx="minor"/>
          </p:style>
        </p:sp>
        <p:sp>
          <p:nvSpPr>
            <p:cNvPr id="561" name="CustomShape 186"/>
            <p:cNvSpPr/>
            <p:nvPr/>
          </p:nvSpPr>
          <p:spPr>
            <a:xfrm>
              <a:off x="7193160" y="2386800"/>
              <a:ext cx="353160" cy="329760"/>
            </a:xfrm>
            <a:custGeom>
              <a:avLst/>
              <a:gdLst/>
              <a:ahLst/>
              <a:rect l="l" t="t" r="r" b="b"/>
              <a:pathLst>
                <a:path w="354329" h="330835">
                  <a:moveTo>
                    <a:pt x="0" y="0"/>
                  </a:moveTo>
                  <a:lnTo>
                    <a:pt x="353999" y="0"/>
                  </a:lnTo>
                  <a:lnTo>
                    <a:pt x="353999" y="330311"/>
                  </a:lnTo>
                  <a:lnTo>
                    <a:pt x="0" y="330311"/>
                  </a:lnTo>
                  <a:lnTo>
                    <a:pt x="0" y="0"/>
                  </a:lnTo>
                  <a:close/>
                </a:path>
              </a:pathLst>
            </a:custGeom>
            <a:noFill/>
            <a:ln w="9360">
              <a:solidFill>
                <a:srgbClr val="595959"/>
              </a:solidFill>
              <a:round/>
            </a:ln>
          </p:spPr>
          <p:style>
            <a:lnRef idx="0"/>
            <a:fillRef idx="0"/>
            <a:effectRef idx="0"/>
            <a:fontRef idx="minor"/>
          </p:style>
        </p:sp>
        <p:sp>
          <p:nvSpPr>
            <p:cNvPr id="562" name="CustomShape 187"/>
            <p:cNvSpPr/>
            <p:nvPr/>
          </p:nvSpPr>
          <p:spPr>
            <a:xfrm>
              <a:off x="7547400" y="2386800"/>
              <a:ext cx="353160" cy="290880"/>
            </a:xfrm>
            <a:custGeom>
              <a:avLst/>
              <a:gdLst/>
              <a:ahLst/>
              <a:rect l="l" t="t" r="r" b="b"/>
              <a:pathLst>
                <a:path w="354329" h="292100">
                  <a:moveTo>
                    <a:pt x="353999" y="0"/>
                  </a:moveTo>
                  <a:lnTo>
                    <a:pt x="0" y="0"/>
                  </a:lnTo>
                  <a:lnTo>
                    <a:pt x="0" y="81597"/>
                  </a:lnTo>
                  <a:lnTo>
                    <a:pt x="0" y="292036"/>
                  </a:lnTo>
                  <a:lnTo>
                    <a:pt x="65925" y="292036"/>
                  </a:lnTo>
                  <a:lnTo>
                    <a:pt x="65925" y="81597"/>
                  </a:lnTo>
                  <a:lnTo>
                    <a:pt x="353999" y="81597"/>
                  </a:lnTo>
                  <a:lnTo>
                    <a:pt x="353999" y="0"/>
                  </a:lnTo>
                  <a:close/>
                </a:path>
              </a:pathLst>
            </a:custGeom>
            <a:solidFill>
              <a:srgbClr val="00ff00"/>
            </a:solidFill>
            <a:ln>
              <a:noFill/>
            </a:ln>
          </p:spPr>
          <p:style>
            <a:lnRef idx="0"/>
            <a:fillRef idx="0"/>
            <a:effectRef idx="0"/>
            <a:fontRef idx="minor"/>
          </p:style>
        </p:sp>
        <p:sp>
          <p:nvSpPr>
            <p:cNvPr id="563" name="CustomShape 188"/>
            <p:cNvSpPr/>
            <p:nvPr/>
          </p:nvSpPr>
          <p:spPr>
            <a:xfrm>
              <a:off x="7193160" y="2386800"/>
              <a:ext cx="707040" cy="1320480"/>
            </a:xfrm>
            <a:custGeom>
              <a:avLst/>
              <a:gdLst/>
              <a:ahLst/>
              <a:rect l="l" t="t" r="r" b="b"/>
              <a:pathLst>
                <a:path w="708025" h="1321435">
                  <a:moveTo>
                    <a:pt x="353999" y="0"/>
                  </a:moveTo>
                  <a:lnTo>
                    <a:pt x="707998" y="0"/>
                  </a:lnTo>
                  <a:lnTo>
                    <a:pt x="707998" y="330311"/>
                  </a:lnTo>
                  <a:lnTo>
                    <a:pt x="353999" y="330311"/>
                  </a:lnTo>
                  <a:lnTo>
                    <a:pt x="353999" y="0"/>
                  </a:lnTo>
                  <a:close/>
                  <a:moveTo>
                    <a:pt x="0" y="330311"/>
                  </a:moveTo>
                  <a:lnTo>
                    <a:pt x="353999" y="330311"/>
                  </a:lnTo>
                  <a:lnTo>
                    <a:pt x="353999" y="660611"/>
                  </a:lnTo>
                  <a:lnTo>
                    <a:pt x="0" y="660611"/>
                  </a:lnTo>
                  <a:lnTo>
                    <a:pt x="0" y="330311"/>
                  </a:lnTo>
                  <a:close/>
                  <a:moveTo>
                    <a:pt x="353999" y="330311"/>
                  </a:moveTo>
                  <a:lnTo>
                    <a:pt x="707998" y="330311"/>
                  </a:lnTo>
                  <a:lnTo>
                    <a:pt x="707998" y="660611"/>
                  </a:lnTo>
                  <a:lnTo>
                    <a:pt x="353999" y="660611"/>
                  </a:lnTo>
                  <a:lnTo>
                    <a:pt x="353999" y="330311"/>
                  </a:lnTo>
                  <a:close/>
                  <a:moveTo>
                    <a:pt x="0" y="660611"/>
                  </a:moveTo>
                  <a:lnTo>
                    <a:pt x="353999" y="660611"/>
                  </a:lnTo>
                  <a:lnTo>
                    <a:pt x="353999" y="990910"/>
                  </a:lnTo>
                  <a:lnTo>
                    <a:pt x="0" y="990910"/>
                  </a:lnTo>
                  <a:lnTo>
                    <a:pt x="0" y="660611"/>
                  </a:lnTo>
                  <a:close/>
                  <a:moveTo>
                    <a:pt x="353999" y="660611"/>
                  </a:moveTo>
                  <a:lnTo>
                    <a:pt x="707998" y="660611"/>
                  </a:lnTo>
                  <a:lnTo>
                    <a:pt x="707998" y="990910"/>
                  </a:lnTo>
                  <a:lnTo>
                    <a:pt x="353999" y="990910"/>
                  </a:lnTo>
                  <a:lnTo>
                    <a:pt x="353999" y="660611"/>
                  </a:lnTo>
                  <a:close/>
                  <a:moveTo>
                    <a:pt x="0" y="990910"/>
                  </a:moveTo>
                  <a:lnTo>
                    <a:pt x="353999" y="990910"/>
                  </a:lnTo>
                  <a:lnTo>
                    <a:pt x="353999" y="1321209"/>
                  </a:lnTo>
                  <a:lnTo>
                    <a:pt x="0" y="1321209"/>
                  </a:lnTo>
                  <a:lnTo>
                    <a:pt x="0" y="990910"/>
                  </a:lnTo>
                  <a:close/>
                  <a:moveTo>
                    <a:pt x="353999" y="990910"/>
                  </a:moveTo>
                  <a:lnTo>
                    <a:pt x="707998" y="990910"/>
                  </a:lnTo>
                  <a:lnTo>
                    <a:pt x="707998" y="1321209"/>
                  </a:lnTo>
                  <a:lnTo>
                    <a:pt x="353999" y="1321209"/>
                  </a:lnTo>
                  <a:lnTo>
                    <a:pt x="353999" y="990910"/>
                  </a:lnTo>
                  <a:close/>
                </a:path>
              </a:pathLst>
            </a:custGeom>
            <a:noFill/>
            <a:ln w="9360">
              <a:solidFill>
                <a:srgbClr val="595959"/>
              </a:solidFill>
              <a:round/>
            </a:ln>
          </p:spPr>
          <p:style>
            <a:lnRef idx="0"/>
            <a:fillRef idx="0"/>
            <a:effectRef idx="0"/>
            <a:fontRef idx="minor"/>
          </p:style>
        </p:sp>
        <p:sp>
          <p:nvSpPr>
            <p:cNvPr id="564" name="CustomShape 189"/>
            <p:cNvSpPr/>
            <p:nvPr/>
          </p:nvSpPr>
          <p:spPr>
            <a:xfrm>
              <a:off x="6551280" y="2468520"/>
              <a:ext cx="353160" cy="329760"/>
            </a:xfrm>
            <a:custGeom>
              <a:avLst/>
              <a:gdLst/>
              <a:ahLst/>
              <a:rect l="l" t="t" r="r" b="b"/>
              <a:pathLst>
                <a:path w="354329" h="330835">
                  <a:moveTo>
                    <a:pt x="353999" y="0"/>
                  </a:moveTo>
                  <a:lnTo>
                    <a:pt x="0" y="0"/>
                  </a:lnTo>
                  <a:lnTo>
                    <a:pt x="0" y="210439"/>
                  </a:lnTo>
                  <a:lnTo>
                    <a:pt x="0" y="266509"/>
                  </a:lnTo>
                  <a:lnTo>
                    <a:pt x="0" y="330314"/>
                  </a:lnTo>
                  <a:lnTo>
                    <a:pt x="353999" y="330314"/>
                  </a:lnTo>
                  <a:lnTo>
                    <a:pt x="353999" y="266509"/>
                  </a:lnTo>
                  <a:lnTo>
                    <a:pt x="353999" y="210439"/>
                  </a:lnTo>
                  <a:lnTo>
                    <a:pt x="353999" y="0"/>
                  </a:lnTo>
                  <a:close/>
                </a:path>
              </a:pathLst>
            </a:custGeom>
            <a:solidFill>
              <a:srgbClr val="4985e8"/>
            </a:solidFill>
            <a:ln>
              <a:noFill/>
            </a:ln>
          </p:spPr>
          <p:style>
            <a:lnRef idx="0"/>
            <a:fillRef idx="0"/>
            <a:effectRef idx="0"/>
            <a:fontRef idx="minor"/>
          </p:style>
        </p:sp>
        <p:sp>
          <p:nvSpPr>
            <p:cNvPr id="565" name="CustomShape 190"/>
            <p:cNvSpPr/>
            <p:nvPr/>
          </p:nvSpPr>
          <p:spPr>
            <a:xfrm>
              <a:off x="6551280" y="2468520"/>
              <a:ext cx="353160" cy="329760"/>
            </a:xfrm>
            <a:custGeom>
              <a:avLst/>
              <a:gdLst/>
              <a:ahLst/>
              <a:rect l="l" t="t" r="r" b="b"/>
              <a:pathLst>
                <a:path w="354329" h="330835">
                  <a:moveTo>
                    <a:pt x="0" y="0"/>
                  </a:moveTo>
                  <a:lnTo>
                    <a:pt x="353999" y="0"/>
                  </a:lnTo>
                  <a:lnTo>
                    <a:pt x="353999" y="330311"/>
                  </a:lnTo>
                  <a:lnTo>
                    <a:pt x="0" y="330311"/>
                  </a:lnTo>
                  <a:lnTo>
                    <a:pt x="0" y="0"/>
                  </a:lnTo>
                  <a:close/>
                </a:path>
              </a:pathLst>
            </a:custGeom>
            <a:noFill/>
            <a:ln w="9360">
              <a:solidFill>
                <a:srgbClr val="595959"/>
              </a:solidFill>
              <a:round/>
            </a:ln>
          </p:spPr>
          <p:style>
            <a:lnRef idx="0"/>
            <a:fillRef idx="0"/>
            <a:effectRef idx="0"/>
            <a:fontRef idx="minor"/>
          </p:style>
        </p:sp>
        <p:sp>
          <p:nvSpPr>
            <p:cNvPr id="566" name="CustomShape 191"/>
            <p:cNvSpPr/>
            <p:nvPr/>
          </p:nvSpPr>
          <p:spPr>
            <a:xfrm>
              <a:off x="6905160" y="2468520"/>
              <a:ext cx="353160" cy="265680"/>
            </a:xfrm>
            <a:custGeom>
              <a:avLst/>
              <a:gdLst/>
              <a:ahLst/>
              <a:rect l="l" t="t" r="r" b="b"/>
              <a:pathLst>
                <a:path w="354329" h="266700">
                  <a:moveTo>
                    <a:pt x="353999" y="0"/>
                  </a:moveTo>
                  <a:lnTo>
                    <a:pt x="0" y="0"/>
                  </a:lnTo>
                  <a:lnTo>
                    <a:pt x="0" y="210439"/>
                  </a:lnTo>
                  <a:lnTo>
                    <a:pt x="0" y="266509"/>
                  </a:lnTo>
                  <a:lnTo>
                    <a:pt x="180898" y="266509"/>
                  </a:lnTo>
                  <a:lnTo>
                    <a:pt x="180898" y="210439"/>
                  </a:lnTo>
                  <a:lnTo>
                    <a:pt x="353999" y="210439"/>
                  </a:lnTo>
                  <a:lnTo>
                    <a:pt x="353999" y="0"/>
                  </a:lnTo>
                  <a:close/>
                </a:path>
              </a:pathLst>
            </a:custGeom>
            <a:solidFill>
              <a:srgbClr val="4985e8"/>
            </a:solidFill>
            <a:ln>
              <a:noFill/>
            </a:ln>
          </p:spPr>
          <p:style>
            <a:lnRef idx="0"/>
            <a:fillRef idx="0"/>
            <a:effectRef idx="0"/>
            <a:fontRef idx="minor"/>
          </p:style>
        </p:sp>
        <p:sp>
          <p:nvSpPr>
            <p:cNvPr id="567" name="CustomShape 192"/>
            <p:cNvSpPr/>
            <p:nvPr/>
          </p:nvSpPr>
          <p:spPr>
            <a:xfrm>
              <a:off x="6905160" y="2468520"/>
              <a:ext cx="353160" cy="329760"/>
            </a:xfrm>
            <a:custGeom>
              <a:avLst/>
              <a:gdLst/>
              <a:ahLst/>
              <a:rect l="l" t="t" r="r" b="b"/>
              <a:pathLst>
                <a:path w="354329" h="330835">
                  <a:moveTo>
                    <a:pt x="0" y="0"/>
                  </a:moveTo>
                  <a:lnTo>
                    <a:pt x="353999" y="0"/>
                  </a:lnTo>
                  <a:lnTo>
                    <a:pt x="353999" y="330311"/>
                  </a:lnTo>
                  <a:lnTo>
                    <a:pt x="0" y="330311"/>
                  </a:lnTo>
                  <a:lnTo>
                    <a:pt x="0" y="0"/>
                  </a:lnTo>
                  <a:close/>
                </a:path>
              </a:pathLst>
            </a:custGeom>
            <a:noFill/>
            <a:ln w="9360">
              <a:solidFill>
                <a:srgbClr val="595959"/>
              </a:solidFill>
              <a:round/>
            </a:ln>
          </p:spPr>
          <p:style>
            <a:lnRef idx="0"/>
            <a:fillRef idx="0"/>
            <a:effectRef idx="0"/>
            <a:fontRef idx="minor"/>
          </p:style>
        </p:sp>
        <p:sp>
          <p:nvSpPr>
            <p:cNvPr id="568" name="CustomShape 193"/>
            <p:cNvSpPr/>
            <p:nvPr/>
          </p:nvSpPr>
          <p:spPr>
            <a:xfrm>
              <a:off x="6551280" y="2799000"/>
              <a:ext cx="262440" cy="329760"/>
            </a:xfrm>
            <a:custGeom>
              <a:avLst/>
              <a:gdLst/>
              <a:ahLst/>
              <a:rect l="l" t="t" r="r" b="b"/>
              <a:pathLst>
                <a:path w="263525" h="330835">
                  <a:moveTo>
                    <a:pt x="263448" y="0"/>
                  </a:moveTo>
                  <a:lnTo>
                    <a:pt x="0" y="0"/>
                  </a:lnTo>
                  <a:lnTo>
                    <a:pt x="0" y="210426"/>
                  </a:lnTo>
                  <a:lnTo>
                    <a:pt x="0" y="330301"/>
                  </a:lnTo>
                  <a:lnTo>
                    <a:pt x="180873" y="330301"/>
                  </a:lnTo>
                  <a:lnTo>
                    <a:pt x="180873" y="210426"/>
                  </a:lnTo>
                  <a:lnTo>
                    <a:pt x="263448" y="210426"/>
                  </a:lnTo>
                  <a:lnTo>
                    <a:pt x="263448" y="0"/>
                  </a:lnTo>
                  <a:close/>
                </a:path>
              </a:pathLst>
            </a:custGeom>
            <a:solidFill>
              <a:srgbClr val="4985e8"/>
            </a:solidFill>
            <a:ln>
              <a:noFill/>
            </a:ln>
          </p:spPr>
          <p:style>
            <a:lnRef idx="0"/>
            <a:fillRef idx="0"/>
            <a:effectRef idx="0"/>
            <a:fontRef idx="minor"/>
          </p:style>
        </p:sp>
        <p:sp>
          <p:nvSpPr>
            <p:cNvPr id="569" name="CustomShape 194"/>
            <p:cNvSpPr/>
            <p:nvPr/>
          </p:nvSpPr>
          <p:spPr>
            <a:xfrm>
              <a:off x="6551280" y="279900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570" name="CustomShape 195"/>
            <p:cNvSpPr/>
            <p:nvPr/>
          </p:nvSpPr>
          <p:spPr>
            <a:xfrm>
              <a:off x="6551280" y="3129120"/>
              <a:ext cx="262440" cy="329760"/>
            </a:xfrm>
            <a:custGeom>
              <a:avLst/>
              <a:gdLst/>
              <a:ahLst/>
              <a:rect l="l" t="t" r="r" b="b"/>
              <a:pathLst>
                <a:path w="263525" h="330835">
                  <a:moveTo>
                    <a:pt x="263448" y="0"/>
                  </a:moveTo>
                  <a:lnTo>
                    <a:pt x="0" y="0"/>
                  </a:lnTo>
                  <a:lnTo>
                    <a:pt x="0" y="210426"/>
                  </a:lnTo>
                  <a:lnTo>
                    <a:pt x="0" y="330301"/>
                  </a:lnTo>
                  <a:lnTo>
                    <a:pt x="180873" y="330301"/>
                  </a:lnTo>
                  <a:lnTo>
                    <a:pt x="180873" y="210426"/>
                  </a:lnTo>
                  <a:lnTo>
                    <a:pt x="263448" y="210426"/>
                  </a:lnTo>
                  <a:lnTo>
                    <a:pt x="263448" y="0"/>
                  </a:lnTo>
                  <a:close/>
                </a:path>
              </a:pathLst>
            </a:custGeom>
            <a:solidFill>
              <a:srgbClr val="4985e8"/>
            </a:solidFill>
            <a:ln>
              <a:noFill/>
            </a:ln>
          </p:spPr>
          <p:style>
            <a:lnRef idx="0"/>
            <a:fillRef idx="0"/>
            <a:effectRef idx="0"/>
            <a:fontRef idx="minor"/>
          </p:style>
        </p:sp>
        <p:sp>
          <p:nvSpPr>
            <p:cNvPr id="571" name="CustomShape 196"/>
            <p:cNvSpPr/>
            <p:nvPr/>
          </p:nvSpPr>
          <p:spPr>
            <a:xfrm>
              <a:off x="6551280" y="312912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572" name="CustomShape 197"/>
            <p:cNvSpPr/>
            <p:nvPr/>
          </p:nvSpPr>
          <p:spPr>
            <a:xfrm>
              <a:off x="6551280" y="3459600"/>
              <a:ext cx="262440" cy="329760"/>
            </a:xfrm>
            <a:custGeom>
              <a:avLst/>
              <a:gdLst/>
              <a:ahLst/>
              <a:rect l="l" t="t" r="r" b="b"/>
              <a:pathLst>
                <a:path w="263525" h="330835">
                  <a:moveTo>
                    <a:pt x="263448" y="0"/>
                  </a:moveTo>
                  <a:lnTo>
                    <a:pt x="0" y="0"/>
                  </a:lnTo>
                  <a:lnTo>
                    <a:pt x="0" y="210413"/>
                  </a:lnTo>
                  <a:lnTo>
                    <a:pt x="0" y="330288"/>
                  </a:lnTo>
                  <a:lnTo>
                    <a:pt x="180873" y="330288"/>
                  </a:lnTo>
                  <a:lnTo>
                    <a:pt x="180873" y="210413"/>
                  </a:lnTo>
                  <a:lnTo>
                    <a:pt x="263448" y="210413"/>
                  </a:lnTo>
                  <a:lnTo>
                    <a:pt x="263448" y="0"/>
                  </a:lnTo>
                  <a:close/>
                </a:path>
              </a:pathLst>
            </a:custGeom>
            <a:solidFill>
              <a:srgbClr val="4985e8"/>
            </a:solidFill>
            <a:ln>
              <a:noFill/>
            </a:ln>
          </p:spPr>
          <p:style>
            <a:lnRef idx="0"/>
            <a:fillRef idx="0"/>
            <a:effectRef idx="0"/>
            <a:fontRef idx="minor"/>
          </p:style>
        </p:sp>
        <p:sp>
          <p:nvSpPr>
            <p:cNvPr id="573" name="CustomShape 198"/>
            <p:cNvSpPr/>
            <p:nvPr/>
          </p:nvSpPr>
          <p:spPr>
            <a:xfrm>
              <a:off x="6551280" y="345960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574" name="CustomShape 199"/>
            <p:cNvSpPr/>
            <p:nvPr/>
          </p:nvSpPr>
          <p:spPr>
            <a:xfrm>
              <a:off x="7259040" y="2468520"/>
              <a:ext cx="353160" cy="265680"/>
            </a:xfrm>
            <a:custGeom>
              <a:avLst/>
              <a:gdLst/>
              <a:ahLst/>
              <a:rect l="l" t="t" r="r" b="b"/>
              <a:pathLst>
                <a:path w="354329" h="266700">
                  <a:moveTo>
                    <a:pt x="353999" y="0"/>
                  </a:moveTo>
                  <a:lnTo>
                    <a:pt x="0" y="0"/>
                  </a:lnTo>
                  <a:lnTo>
                    <a:pt x="0" y="210439"/>
                  </a:lnTo>
                  <a:lnTo>
                    <a:pt x="0" y="266509"/>
                  </a:lnTo>
                  <a:lnTo>
                    <a:pt x="180873" y="266509"/>
                  </a:lnTo>
                  <a:lnTo>
                    <a:pt x="180873" y="210439"/>
                  </a:lnTo>
                  <a:lnTo>
                    <a:pt x="353999" y="210439"/>
                  </a:lnTo>
                  <a:lnTo>
                    <a:pt x="353999" y="0"/>
                  </a:lnTo>
                  <a:close/>
                </a:path>
              </a:pathLst>
            </a:custGeom>
            <a:solidFill>
              <a:srgbClr val="4985e8"/>
            </a:solidFill>
            <a:ln>
              <a:noFill/>
            </a:ln>
          </p:spPr>
          <p:style>
            <a:lnRef idx="0"/>
            <a:fillRef idx="0"/>
            <a:effectRef idx="0"/>
            <a:fontRef idx="minor"/>
          </p:style>
        </p:sp>
        <p:sp>
          <p:nvSpPr>
            <p:cNvPr id="575" name="CustomShape 200"/>
            <p:cNvSpPr/>
            <p:nvPr/>
          </p:nvSpPr>
          <p:spPr>
            <a:xfrm>
              <a:off x="7259040" y="2468520"/>
              <a:ext cx="353160" cy="329760"/>
            </a:xfrm>
            <a:custGeom>
              <a:avLst/>
              <a:gdLst/>
              <a:ahLst/>
              <a:rect l="l" t="t" r="r" b="b"/>
              <a:pathLst>
                <a:path w="354329" h="330835">
                  <a:moveTo>
                    <a:pt x="0" y="0"/>
                  </a:moveTo>
                  <a:lnTo>
                    <a:pt x="353999" y="0"/>
                  </a:lnTo>
                  <a:lnTo>
                    <a:pt x="353999" y="330311"/>
                  </a:lnTo>
                  <a:lnTo>
                    <a:pt x="0" y="330311"/>
                  </a:lnTo>
                  <a:lnTo>
                    <a:pt x="0" y="0"/>
                  </a:lnTo>
                  <a:close/>
                </a:path>
              </a:pathLst>
            </a:custGeom>
            <a:noFill/>
            <a:ln w="9360">
              <a:solidFill>
                <a:srgbClr val="595959"/>
              </a:solidFill>
              <a:round/>
            </a:ln>
          </p:spPr>
          <p:style>
            <a:lnRef idx="0"/>
            <a:fillRef idx="0"/>
            <a:effectRef idx="0"/>
            <a:fontRef idx="minor"/>
          </p:style>
        </p:sp>
        <p:sp>
          <p:nvSpPr>
            <p:cNvPr id="576" name="CustomShape 201"/>
            <p:cNvSpPr/>
            <p:nvPr/>
          </p:nvSpPr>
          <p:spPr>
            <a:xfrm>
              <a:off x="7613280" y="2468520"/>
              <a:ext cx="353160" cy="265680"/>
            </a:xfrm>
            <a:custGeom>
              <a:avLst/>
              <a:gdLst/>
              <a:ahLst/>
              <a:rect l="l" t="t" r="r" b="b"/>
              <a:pathLst>
                <a:path w="354329" h="266700">
                  <a:moveTo>
                    <a:pt x="353999" y="0"/>
                  </a:moveTo>
                  <a:lnTo>
                    <a:pt x="0" y="0"/>
                  </a:lnTo>
                  <a:lnTo>
                    <a:pt x="0" y="210439"/>
                  </a:lnTo>
                  <a:lnTo>
                    <a:pt x="0" y="266509"/>
                  </a:lnTo>
                  <a:lnTo>
                    <a:pt x="180873" y="266509"/>
                  </a:lnTo>
                  <a:lnTo>
                    <a:pt x="180873" y="210439"/>
                  </a:lnTo>
                  <a:lnTo>
                    <a:pt x="353999" y="210439"/>
                  </a:lnTo>
                  <a:lnTo>
                    <a:pt x="353999" y="0"/>
                  </a:lnTo>
                  <a:close/>
                </a:path>
              </a:pathLst>
            </a:custGeom>
            <a:solidFill>
              <a:srgbClr val="4985e8"/>
            </a:solidFill>
            <a:ln>
              <a:noFill/>
            </a:ln>
          </p:spPr>
          <p:style>
            <a:lnRef idx="0"/>
            <a:fillRef idx="0"/>
            <a:effectRef idx="0"/>
            <a:fontRef idx="minor"/>
          </p:style>
        </p:sp>
        <p:sp>
          <p:nvSpPr>
            <p:cNvPr id="577" name="CustomShape 202"/>
            <p:cNvSpPr/>
            <p:nvPr/>
          </p:nvSpPr>
          <p:spPr>
            <a:xfrm>
              <a:off x="7259040" y="2468520"/>
              <a:ext cx="707040" cy="1320480"/>
            </a:xfrm>
            <a:custGeom>
              <a:avLst/>
              <a:gdLst/>
              <a:ahLst/>
              <a:rect l="l" t="t" r="r" b="b"/>
              <a:pathLst>
                <a:path w="708025" h="1321435">
                  <a:moveTo>
                    <a:pt x="353999" y="0"/>
                  </a:moveTo>
                  <a:lnTo>
                    <a:pt x="707998" y="0"/>
                  </a:lnTo>
                  <a:lnTo>
                    <a:pt x="707998" y="330311"/>
                  </a:lnTo>
                  <a:lnTo>
                    <a:pt x="353999" y="330311"/>
                  </a:lnTo>
                  <a:lnTo>
                    <a:pt x="353999" y="0"/>
                  </a:lnTo>
                  <a:close/>
                  <a:moveTo>
                    <a:pt x="0" y="330311"/>
                  </a:moveTo>
                  <a:lnTo>
                    <a:pt x="353999" y="330311"/>
                  </a:lnTo>
                  <a:lnTo>
                    <a:pt x="353999" y="660611"/>
                  </a:lnTo>
                  <a:lnTo>
                    <a:pt x="0" y="660611"/>
                  </a:lnTo>
                  <a:lnTo>
                    <a:pt x="0" y="330311"/>
                  </a:lnTo>
                  <a:close/>
                  <a:moveTo>
                    <a:pt x="353999" y="330311"/>
                  </a:moveTo>
                  <a:lnTo>
                    <a:pt x="707998" y="330311"/>
                  </a:lnTo>
                  <a:lnTo>
                    <a:pt x="707998" y="660611"/>
                  </a:lnTo>
                  <a:lnTo>
                    <a:pt x="353999" y="660611"/>
                  </a:lnTo>
                  <a:lnTo>
                    <a:pt x="353999" y="330311"/>
                  </a:lnTo>
                  <a:close/>
                  <a:moveTo>
                    <a:pt x="0" y="660611"/>
                  </a:moveTo>
                  <a:lnTo>
                    <a:pt x="353999" y="660611"/>
                  </a:lnTo>
                  <a:lnTo>
                    <a:pt x="353999" y="990910"/>
                  </a:lnTo>
                  <a:lnTo>
                    <a:pt x="0" y="990910"/>
                  </a:lnTo>
                  <a:lnTo>
                    <a:pt x="0" y="660611"/>
                  </a:lnTo>
                  <a:close/>
                  <a:moveTo>
                    <a:pt x="353999" y="660611"/>
                  </a:moveTo>
                  <a:lnTo>
                    <a:pt x="707998" y="660611"/>
                  </a:lnTo>
                  <a:lnTo>
                    <a:pt x="707998" y="990910"/>
                  </a:lnTo>
                  <a:lnTo>
                    <a:pt x="353999" y="990910"/>
                  </a:lnTo>
                  <a:lnTo>
                    <a:pt x="353999" y="660611"/>
                  </a:lnTo>
                  <a:close/>
                  <a:moveTo>
                    <a:pt x="0" y="990910"/>
                  </a:moveTo>
                  <a:lnTo>
                    <a:pt x="353999" y="990910"/>
                  </a:lnTo>
                  <a:lnTo>
                    <a:pt x="353999" y="1321209"/>
                  </a:lnTo>
                  <a:lnTo>
                    <a:pt x="0" y="1321209"/>
                  </a:lnTo>
                  <a:lnTo>
                    <a:pt x="0" y="990910"/>
                  </a:lnTo>
                  <a:close/>
                  <a:moveTo>
                    <a:pt x="353999" y="990910"/>
                  </a:moveTo>
                  <a:lnTo>
                    <a:pt x="707998" y="990910"/>
                  </a:lnTo>
                  <a:lnTo>
                    <a:pt x="707998" y="1321209"/>
                  </a:lnTo>
                  <a:lnTo>
                    <a:pt x="353999" y="1321209"/>
                  </a:lnTo>
                  <a:lnTo>
                    <a:pt x="353999" y="990910"/>
                  </a:lnTo>
                  <a:close/>
                </a:path>
              </a:pathLst>
            </a:custGeom>
            <a:noFill/>
            <a:ln w="9360">
              <a:solidFill>
                <a:srgbClr val="595959"/>
              </a:solidFill>
              <a:round/>
            </a:ln>
          </p:spPr>
          <p:style>
            <a:lnRef idx="0"/>
            <a:fillRef idx="0"/>
            <a:effectRef idx="0"/>
            <a:fontRef idx="minor"/>
          </p:style>
        </p:sp>
        <p:sp>
          <p:nvSpPr>
            <p:cNvPr id="578" name="CustomShape 203"/>
            <p:cNvSpPr/>
            <p:nvPr/>
          </p:nvSpPr>
          <p:spPr>
            <a:xfrm>
              <a:off x="6732000" y="2679120"/>
              <a:ext cx="353160" cy="329760"/>
            </a:xfrm>
            <a:custGeom>
              <a:avLst/>
              <a:gdLst/>
              <a:ahLst/>
              <a:rect l="l" t="t" r="r" b="b"/>
              <a:pathLst>
                <a:path w="354329" h="330835">
                  <a:moveTo>
                    <a:pt x="354025" y="0"/>
                  </a:moveTo>
                  <a:lnTo>
                    <a:pt x="0" y="0"/>
                  </a:lnTo>
                  <a:lnTo>
                    <a:pt x="0" y="56070"/>
                  </a:lnTo>
                  <a:lnTo>
                    <a:pt x="0" y="137668"/>
                  </a:lnTo>
                  <a:lnTo>
                    <a:pt x="0" y="330301"/>
                  </a:lnTo>
                  <a:lnTo>
                    <a:pt x="354025" y="330301"/>
                  </a:lnTo>
                  <a:lnTo>
                    <a:pt x="354025" y="137668"/>
                  </a:lnTo>
                  <a:lnTo>
                    <a:pt x="354025" y="56070"/>
                  </a:lnTo>
                  <a:lnTo>
                    <a:pt x="354025" y="0"/>
                  </a:lnTo>
                  <a:close/>
                </a:path>
              </a:pathLst>
            </a:custGeom>
            <a:solidFill>
              <a:srgbClr val="ff0000"/>
            </a:solidFill>
            <a:ln>
              <a:noFill/>
            </a:ln>
          </p:spPr>
          <p:style>
            <a:lnRef idx="0"/>
            <a:fillRef idx="0"/>
            <a:effectRef idx="0"/>
            <a:fontRef idx="minor"/>
          </p:style>
        </p:sp>
        <p:sp>
          <p:nvSpPr>
            <p:cNvPr id="579" name="CustomShape 204"/>
            <p:cNvSpPr/>
            <p:nvPr/>
          </p:nvSpPr>
          <p:spPr>
            <a:xfrm>
              <a:off x="6732000" y="2679120"/>
              <a:ext cx="353160" cy="329760"/>
            </a:xfrm>
            <a:custGeom>
              <a:avLst/>
              <a:gdLst/>
              <a:ah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fillRef idx="0"/>
            <a:effectRef idx="0"/>
            <a:fontRef idx="minor"/>
          </p:style>
        </p:sp>
        <p:sp>
          <p:nvSpPr>
            <p:cNvPr id="580" name="CustomShape 205"/>
            <p:cNvSpPr/>
            <p:nvPr/>
          </p:nvSpPr>
          <p:spPr>
            <a:xfrm>
              <a:off x="7086240" y="2679120"/>
              <a:ext cx="353160" cy="136800"/>
            </a:xfrm>
            <a:custGeom>
              <a:avLst/>
              <a:gdLst/>
              <a:ahLst/>
              <a:rect l="l" t="t" r="r" b="b"/>
              <a:pathLst>
                <a:path w="354329" h="137794">
                  <a:moveTo>
                    <a:pt x="353974" y="0"/>
                  </a:moveTo>
                  <a:lnTo>
                    <a:pt x="0" y="0"/>
                  </a:lnTo>
                  <a:lnTo>
                    <a:pt x="0" y="56070"/>
                  </a:lnTo>
                  <a:lnTo>
                    <a:pt x="0" y="137668"/>
                  </a:lnTo>
                  <a:lnTo>
                    <a:pt x="82575" y="137668"/>
                  </a:lnTo>
                  <a:lnTo>
                    <a:pt x="82575" y="56070"/>
                  </a:lnTo>
                  <a:lnTo>
                    <a:pt x="353974" y="56070"/>
                  </a:lnTo>
                  <a:lnTo>
                    <a:pt x="353974" y="0"/>
                  </a:lnTo>
                  <a:close/>
                </a:path>
              </a:pathLst>
            </a:custGeom>
            <a:solidFill>
              <a:srgbClr val="ff0000"/>
            </a:solidFill>
            <a:ln>
              <a:noFill/>
            </a:ln>
          </p:spPr>
          <p:style>
            <a:lnRef idx="0"/>
            <a:fillRef idx="0"/>
            <a:effectRef idx="0"/>
            <a:fontRef idx="minor"/>
          </p:style>
        </p:sp>
        <p:sp>
          <p:nvSpPr>
            <p:cNvPr id="581" name="CustomShape 206"/>
            <p:cNvSpPr/>
            <p:nvPr/>
          </p:nvSpPr>
          <p:spPr>
            <a:xfrm>
              <a:off x="7086240" y="2679120"/>
              <a:ext cx="353160" cy="329760"/>
            </a:xfrm>
            <a:custGeom>
              <a:avLst/>
              <a:gdLst/>
              <a:ah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fillRef idx="0"/>
            <a:effectRef idx="0"/>
            <a:fontRef idx="minor"/>
          </p:style>
        </p:sp>
        <p:sp>
          <p:nvSpPr>
            <p:cNvPr id="582" name="CustomShape 207"/>
            <p:cNvSpPr/>
            <p:nvPr/>
          </p:nvSpPr>
          <p:spPr>
            <a:xfrm>
              <a:off x="6732000" y="3009240"/>
              <a:ext cx="147600" cy="329760"/>
            </a:xfrm>
            <a:custGeom>
              <a:avLst/>
              <a:gdLst/>
              <a:ahLst/>
              <a:rect l="l" t="t" r="r" b="b"/>
              <a:pathLst>
                <a:path w="148590" h="330835">
                  <a:moveTo>
                    <a:pt x="148501" y="0"/>
                  </a:moveTo>
                  <a:lnTo>
                    <a:pt x="0" y="0"/>
                  </a:lnTo>
                  <a:lnTo>
                    <a:pt x="0" y="56070"/>
                  </a:lnTo>
                  <a:lnTo>
                    <a:pt x="0" y="330301"/>
                  </a:lnTo>
                  <a:lnTo>
                    <a:pt x="82575" y="330301"/>
                  </a:lnTo>
                  <a:lnTo>
                    <a:pt x="82575" y="56070"/>
                  </a:lnTo>
                  <a:lnTo>
                    <a:pt x="148501" y="56070"/>
                  </a:lnTo>
                  <a:lnTo>
                    <a:pt x="148501" y="0"/>
                  </a:lnTo>
                  <a:close/>
                </a:path>
              </a:pathLst>
            </a:custGeom>
            <a:solidFill>
              <a:srgbClr val="ff0000"/>
            </a:solidFill>
            <a:ln>
              <a:noFill/>
            </a:ln>
          </p:spPr>
          <p:style>
            <a:lnRef idx="0"/>
            <a:fillRef idx="0"/>
            <a:effectRef idx="0"/>
            <a:fontRef idx="minor"/>
          </p:style>
        </p:sp>
        <p:sp>
          <p:nvSpPr>
            <p:cNvPr id="583" name="CustomShape 208"/>
            <p:cNvSpPr/>
            <p:nvPr/>
          </p:nvSpPr>
          <p:spPr>
            <a:xfrm>
              <a:off x="6732000" y="3009240"/>
              <a:ext cx="707040" cy="329760"/>
            </a:xfrm>
            <a:custGeom>
              <a:avLst/>
              <a:gdLst/>
              <a:ahLst/>
              <a:rect l="l" t="t" r="r" b="b"/>
              <a:pathLst>
                <a:path w="708025" h="330835">
                  <a:moveTo>
                    <a:pt x="0" y="0"/>
                  </a:moveTo>
                  <a:lnTo>
                    <a:pt x="354024" y="0"/>
                  </a:lnTo>
                  <a:lnTo>
                    <a:pt x="354024" y="330299"/>
                  </a:lnTo>
                  <a:lnTo>
                    <a:pt x="0" y="330299"/>
                  </a:lnTo>
                  <a:lnTo>
                    <a:pt x="0" y="0"/>
                  </a:lnTo>
                  <a:close/>
                  <a:moveTo>
                    <a:pt x="354024" y="0"/>
                  </a:moveTo>
                  <a:lnTo>
                    <a:pt x="707998" y="0"/>
                  </a:lnTo>
                  <a:lnTo>
                    <a:pt x="707998" y="330299"/>
                  </a:lnTo>
                  <a:lnTo>
                    <a:pt x="354024" y="330299"/>
                  </a:lnTo>
                  <a:lnTo>
                    <a:pt x="354024" y="0"/>
                  </a:lnTo>
                  <a:close/>
                </a:path>
              </a:pathLst>
            </a:custGeom>
            <a:noFill/>
            <a:ln w="9360">
              <a:solidFill>
                <a:srgbClr val="595959"/>
              </a:solidFill>
              <a:round/>
            </a:ln>
          </p:spPr>
          <p:style>
            <a:lnRef idx="0"/>
            <a:fillRef idx="0"/>
            <a:effectRef idx="0"/>
            <a:fontRef idx="minor"/>
          </p:style>
        </p:sp>
        <p:sp>
          <p:nvSpPr>
            <p:cNvPr id="584" name="CustomShape 209"/>
            <p:cNvSpPr/>
            <p:nvPr/>
          </p:nvSpPr>
          <p:spPr>
            <a:xfrm>
              <a:off x="6732000" y="3339720"/>
              <a:ext cx="147600" cy="329760"/>
            </a:xfrm>
            <a:custGeom>
              <a:avLst/>
              <a:gdLst/>
              <a:ahLst/>
              <a:rect l="l" t="t" r="r" b="b"/>
              <a:pathLst>
                <a:path w="148590" h="330835">
                  <a:moveTo>
                    <a:pt x="148501" y="0"/>
                  </a:moveTo>
                  <a:lnTo>
                    <a:pt x="0" y="0"/>
                  </a:lnTo>
                  <a:lnTo>
                    <a:pt x="0" y="56070"/>
                  </a:lnTo>
                  <a:lnTo>
                    <a:pt x="0" y="330288"/>
                  </a:lnTo>
                  <a:lnTo>
                    <a:pt x="82575" y="330288"/>
                  </a:lnTo>
                  <a:lnTo>
                    <a:pt x="82575" y="56070"/>
                  </a:lnTo>
                  <a:lnTo>
                    <a:pt x="148501" y="56070"/>
                  </a:lnTo>
                  <a:lnTo>
                    <a:pt x="148501" y="0"/>
                  </a:lnTo>
                  <a:close/>
                </a:path>
              </a:pathLst>
            </a:custGeom>
            <a:solidFill>
              <a:srgbClr val="ff0000"/>
            </a:solidFill>
            <a:ln>
              <a:noFill/>
            </a:ln>
          </p:spPr>
          <p:style>
            <a:lnRef idx="0"/>
            <a:fillRef idx="0"/>
            <a:effectRef idx="0"/>
            <a:fontRef idx="minor"/>
          </p:style>
        </p:sp>
        <p:sp>
          <p:nvSpPr>
            <p:cNvPr id="585" name="CustomShape 210"/>
            <p:cNvSpPr/>
            <p:nvPr/>
          </p:nvSpPr>
          <p:spPr>
            <a:xfrm>
              <a:off x="6732000" y="3339720"/>
              <a:ext cx="707040" cy="329760"/>
            </a:xfrm>
            <a:custGeom>
              <a:avLst/>
              <a:gdLst/>
              <a:ahLst/>
              <a:rect l="l" t="t" r="r" b="b"/>
              <a:pathLst>
                <a:path w="708025" h="330835">
                  <a:moveTo>
                    <a:pt x="0" y="0"/>
                  </a:moveTo>
                  <a:lnTo>
                    <a:pt x="354024" y="0"/>
                  </a:lnTo>
                  <a:lnTo>
                    <a:pt x="354024" y="330299"/>
                  </a:lnTo>
                  <a:lnTo>
                    <a:pt x="0" y="330299"/>
                  </a:lnTo>
                  <a:lnTo>
                    <a:pt x="0" y="0"/>
                  </a:lnTo>
                  <a:close/>
                  <a:moveTo>
                    <a:pt x="354024" y="0"/>
                  </a:moveTo>
                  <a:lnTo>
                    <a:pt x="707998" y="0"/>
                  </a:lnTo>
                  <a:lnTo>
                    <a:pt x="707998" y="330299"/>
                  </a:lnTo>
                  <a:lnTo>
                    <a:pt x="354024" y="330299"/>
                  </a:lnTo>
                  <a:lnTo>
                    <a:pt x="354024" y="0"/>
                  </a:lnTo>
                  <a:close/>
                </a:path>
              </a:pathLst>
            </a:custGeom>
            <a:noFill/>
            <a:ln w="9360">
              <a:solidFill>
                <a:srgbClr val="595959"/>
              </a:solidFill>
              <a:round/>
            </a:ln>
          </p:spPr>
          <p:style>
            <a:lnRef idx="0"/>
            <a:fillRef idx="0"/>
            <a:effectRef idx="0"/>
            <a:fontRef idx="minor"/>
          </p:style>
        </p:sp>
        <p:sp>
          <p:nvSpPr>
            <p:cNvPr id="586" name="CustomShape 211"/>
            <p:cNvSpPr/>
            <p:nvPr/>
          </p:nvSpPr>
          <p:spPr>
            <a:xfrm>
              <a:off x="6732000" y="3669840"/>
              <a:ext cx="147600" cy="329760"/>
            </a:xfrm>
            <a:custGeom>
              <a:avLst/>
              <a:gdLst/>
              <a:ahLst/>
              <a:rect l="l" t="t" r="r" b="b"/>
              <a:pathLst>
                <a:path w="148590" h="330835">
                  <a:moveTo>
                    <a:pt x="148501" y="0"/>
                  </a:moveTo>
                  <a:lnTo>
                    <a:pt x="0" y="0"/>
                  </a:lnTo>
                  <a:lnTo>
                    <a:pt x="0" y="56083"/>
                  </a:lnTo>
                  <a:lnTo>
                    <a:pt x="0" y="330301"/>
                  </a:lnTo>
                  <a:lnTo>
                    <a:pt x="82575" y="330301"/>
                  </a:lnTo>
                  <a:lnTo>
                    <a:pt x="82575" y="56083"/>
                  </a:lnTo>
                  <a:lnTo>
                    <a:pt x="148501" y="56083"/>
                  </a:lnTo>
                  <a:lnTo>
                    <a:pt x="148501" y="0"/>
                  </a:lnTo>
                  <a:close/>
                </a:path>
              </a:pathLst>
            </a:custGeom>
            <a:solidFill>
              <a:srgbClr val="ff0000"/>
            </a:solidFill>
            <a:ln>
              <a:noFill/>
            </a:ln>
          </p:spPr>
          <p:style>
            <a:lnRef idx="0"/>
            <a:fillRef idx="0"/>
            <a:effectRef idx="0"/>
            <a:fontRef idx="minor"/>
          </p:style>
        </p:sp>
        <p:sp>
          <p:nvSpPr>
            <p:cNvPr id="587" name="CustomShape 212"/>
            <p:cNvSpPr/>
            <p:nvPr/>
          </p:nvSpPr>
          <p:spPr>
            <a:xfrm>
              <a:off x="6732000" y="3669840"/>
              <a:ext cx="707040" cy="329760"/>
            </a:xfrm>
            <a:custGeom>
              <a:avLst/>
              <a:gdLst/>
              <a:ahLst/>
              <a:rect l="l" t="t" r="r" b="b"/>
              <a:pathLst>
                <a:path w="708025" h="330835">
                  <a:moveTo>
                    <a:pt x="0" y="0"/>
                  </a:moveTo>
                  <a:lnTo>
                    <a:pt x="354024" y="0"/>
                  </a:lnTo>
                  <a:lnTo>
                    <a:pt x="354024" y="330299"/>
                  </a:lnTo>
                  <a:lnTo>
                    <a:pt x="0" y="330299"/>
                  </a:lnTo>
                  <a:lnTo>
                    <a:pt x="0" y="0"/>
                  </a:lnTo>
                  <a:close/>
                  <a:moveTo>
                    <a:pt x="354024" y="0"/>
                  </a:moveTo>
                  <a:lnTo>
                    <a:pt x="707998" y="0"/>
                  </a:lnTo>
                  <a:lnTo>
                    <a:pt x="707998" y="330299"/>
                  </a:lnTo>
                  <a:lnTo>
                    <a:pt x="354024" y="330299"/>
                  </a:lnTo>
                  <a:lnTo>
                    <a:pt x="354024" y="0"/>
                  </a:lnTo>
                  <a:close/>
                </a:path>
              </a:pathLst>
            </a:custGeom>
            <a:noFill/>
            <a:ln w="9360">
              <a:solidFill>
                <a:srgbClr val="595959"/>
              </a:solidFill>
              <a:round/>
            </a:ln>
          </p:spPr>
          <p:style>
            <a:lnRef idx="0"/>
            <a:fillRef idx="0"/>
            <a:effectRef idx="0"/>
            <a:fontRef idx="minor"/>
          </p:style>
        </p:sp>
        <p:sp>
          <p:nvSpPr>
            <p:cNvPr id="588" name="CustomShape 213"/>
            <p:cNvSpPr/>
            <p:nvPr/>
          </p:nvSpPr>
          <p:spPr>
            <a:xfrm>
              <a:off x="7440120" y="2679120"/>
              <a:ext cx="353160" cy="136800"/>
            </a:xfrm>
            <a:custGeom>
              <a:avLst/>
              <a:gdLst/>
              <a:ahLst/>
              <a:rect l="l" t="t" r="r" b="b"/>
              <a:pathLst>
                <a:path w="354329" h="137794">
                  <a:moveTo>
                    <a:pt x="353999" y="0"/>
                  </a:moveTo>
                  <a:lnTo>
                    <a:pt x="0" y="0"/>
                  </a:lnTo>
                  <a:lnTo>
                    <a:pt x="0" y="56070"/>
                  </a:lnTo>
                  <a:lnTo>
                    <a:pt x="0" y="137668"/>
                  </a:lnTo>
                  <a:lnTo>
                    <a:pt x="82575" y="137668"/>
                  </a:lnTo>
                  <a:lnTo>
                    <a:pt x="82575" y="56070"/>
                  </a:lnTo>
                  <a:lnTo>
                    <a:pt x="353999" y="56070"/>
                  </a:lnTo>
                  <a:lnTo>
                    <a:pt x="353999" y="0"/>
                  </a:lnTo>
                  <a:close/>
                </a:path>
              </a:pathLst>
            </a:custGeom>
            <a:solidFill>
              <a:srgbClr val="ff0000"/>
            </a:solidFill>
            <a:ln>
              <a:noFill/>
            </a:ln>
          </p:spPr>
          <p:style>
            <a:lnRef idx="0"/>
            <a:fillRef idx="0"/>
            <a:effectRef idx="0"/>
            <a:fontRef idx="minor"/>
          </p:style>
        </p:sp>
        <p:sp>
          <p:nvSpPr>
            <p:cNvPr id="589" name="CustomShape 214"/>
            <p:cNvSpPr/>
            <p:nvPr/>
          </p:nvSpPr>
          <p:spPr>
            <a:xfrm>
              <a:off x="7440120" y="267912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590" name="CustomShape 215"/>
            <p:cNvSpPr/>
            <p:nvPr/>
          </p:nvSpPr>
          <p:spPr>
            <a:xfrm>
              <a:off x="7794000" y="2679120"/>
              <a:ext cx="353160" cy="136800"/>
            </a:xfrm>
            <a:custGeom>
              <a:avLst/>
              <a:gdLst/>
              <a:ahLst/>
              <a:rect l="l" t="t" r="r" b="b"/>
              <a:pathLst>
                <a:path w="354329" h="137794">
                  <a:moveTo>
                    <a:pt x="353999" y="0"/>
                  </a:moveTo>
                  <a:lnTo>
                    <a:pt x="0" y="0"/>
                  </a:lnTo>
                  <a:lnTo>
                    <a:pt x="0" y="56070"/>
                  </a:lnTo>
                  <a:lnTo>
                    <a:pt x="0" y="137668"/>
                  </a:lnTo>
                  <a:lnTo>
                    <a:pt x="82575" y="137668"/>
                  </a:lnTo>
                  <a:lnTo>
                    <a:pt x="82575" y="56070"/>
                  </a:lnTo>
                  <a:lnTo>
                    <a:pt x="353999" y="56070"/>
                  </a:lnTo>
                  <a:lnTo>
                    <a:pt x="353999" y="0"/>
                  </a:lnTo>
                  <a:close/>
                </a:path>
              </a:pathLst>
            </a:custGeom>
            <a:solidFill>
              <a:srgbClr val="ff0000"/>
            </a:solidFill>
            <a:ln>
              <a:noFill/>
            </a:ln>
          </p:spPr>
          <p:style>
            <a:lnRef idx="0"/>
            <a:fillRef idx="0"/>
            <a:effectRef idx="0"/>
            <a:fontRef idx="minor"/>
          </p:style>
        </p:sp>
        <p:sp>
          <p:nvSpPr>
            <p:cNvPr id="591" name="CustomShape 216"/>
            <p:cNvSpPr/>
            <p:nvPr/>
          </p:nvSpPr>
          <p:spPr>
            <a:xfrm>
              <a:off x="7440120" y="2679120"/>
              <a:ext cx="707040" cy="1320480"/>
            </a:xfrm>
            <a:custGeom>
              <a:avLst/>
              <a:gdLst/>
              <a:ahLst/>
              <a:rect l="l" t="t" r="r" b="b"/>
              <a:pathLst>
                <a:path w="708025" h="1321435">
                  <a:moveTo>
                    <a:pt x="353999" y="0"/>
                  </a:moveTo>
                  <a:lnTo>
                    <a:pt x="707998" y="0"/>
                  </a:lnTo>
                  <a:lnTo>
                    <a:pt x="707998"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7998" y="330299"/>
                  </a:lnTo>
                  <a:lnTo>
                    <a:pt x="707998" y="660598"/>
                  </a:lnTo>
                  <a:lnTo>
                    <a:pt x="353999" y="660598"/>
                  </a:lnTo>
                  <a:lnTo>
                    <a:pt x="353999" y="330299"/>
                  </a:lnTo>
                  <a:close/>
                  <a:moveTo>
                    <a:pt x="0" y="660598"/>
                  </a:moveTo>
                  <a:lnTo>
                    <a:pt x="353999" y="660598"/>
                  </a:lnTo>
                  <a:lnTo>
                    <a:pt x="353999" y="990898"/>
                  </a:lnTo>
                  <a:lnTo>
                    <a:pt x="0" y="990898"/>
                  </a:lnTo>
                  <a:lnTo>
                    <a:pt x="0" y="660598"/>
                  </a:lnTo>
                  <a:close/>
                  <a:moveTo>
                    <a:pt x="353999" y="660598"/>
                  </a:moveTo>
                  <a:lnTo>
                    <a:pt x="707998" y="660598"/>
                  </a:lnTo>
                  <a:lnTo>
                    <a:pt x="707998" y="990898"/>
                  </a:lnTo>
                  <a:lnTo>
                    <a:pt x="353999" y="990898"/>
                  </a:lnTo>
                  <a:lnTo>
                    <a:pt x="353999" y="660598"/>
                  </a:lnTo>
                  <a:close/>
                  <a:moveTo>
                    <a:pt x="0" y="990898"/>
                  </a:moveTo>
                  <a:lnTo>
                    <a:pt x="353999" y="990898"/>
                  </a:lnTo>
                  <a:lnTo>
                    <a:pt x="353999" y="1321197"/>
                  </a:lnTo>
                  <a:lnTo>
                    <a:pt x="0" y="1321197"/>
                  </a:lnTo>
                  <a:lnTo>
                    <a:pt x="0" y="990898"/>
                  </a:lnTo>
                  <a:close/>
                  <a:moveTo>
                    <a:pt x="353999" y="990898"/>
                  </a:moveTo>
                  <a:lnTo>
                    <a:pt x="707998" y="990898"/>
                  </a:lnTo>
                  <a:lnTo>
                    <a:pt x="707998" y="1321197"/>
                  </a:lnTo>
                  <a:lnTo>
                    <a:pt x="353999" y="1321197"/>
                  </a:lnTo>
                  <a:lnTo>
                    <a:pt x="353999" y="990898"/>
                  </a:lnTo>
                  <a:close/>
                </a:path>
              </a:pathLst>
            </a:custGeom>
            <a:noFill/>
            <a:ln w="9360">
              <a:solidFill>
                <a:srgbClr val="595959"/>
              </a:solidFill>
              <a:round/>
            </a:ln>
          </p:spPr>
          <p:style>
            <a:lnRef idx="0"/>
            <a:fillRef idx="0"/>
            <a:effectRef idx="0"/>
            <a:fontRef idx="minor"/>
          </p:style>
        </p:sp>
        <p:sp>
          <p:nvSpPr>
            <p:cNvPr id="592" name="CustomShape 217"/>
            <p:cNvSpPr/>
            <p:nvPr/>
          </p:nvSpPr>
          <p:spPr>
            <a:xfrm>
              <a:off x="6814800" y="2734920"/>
              <a:ext cx="353160" cy="329760"/>
            </a:xfrm>
            <a:custGeom>
              <a:avLst/>
              <a:gdLst/>
              <a:ahLst/>
              <a:rect l="l" t="t" r="r" b="b"/>
              <a:pathLst>
                <a:path w="354329" h="330835">
                  <a:moveTo>
                    <a:pt x="354025" y="0"/>
                  </a:moveTo>
                  <a:lnTo>
                    <a:pt x="0" y="0"/>
                  </a:lnTo>
                  <a:lnTo>
                    <a:pt x="0" y="81597"/>
                  </a:lnTo>
                  <a:lnTo>
                    <a:pt x="0" y="330301"/>
                  </a:lnTo>
                  <a:lnTo>
                    <a:pt x="354025" y="330301"/>
                  </a:lnTo>
                  <a:lnTo>
                    <a:pt x="354025" y="81597"/>
                  </a:lnTo>
                  <a:lnTo>
                    <a:pt x="354025" y="0"/>
                  </a:lnTo>
                  <a:close/>
                </a:path>
              </a:pathLst>
            </a:custGeom>
            <a:solidFill>
              <a:srgbClr val="00ff00"/>
            </a:solidFill>
            <a:ln>
              <a:noFill/>
            </a:ln>
          </p:spPr>
          <p:style>
            <a:lnRef idx="0"/>
            <a:fillRef idx="0"/>
            <a:effectRef idx="0"/>
            <a:fontRef idx="minor"/>
          </p:style>
        </p:sp>
        <p:sp>
          <p:nvSpPr>
            <p:cNvPr id="593" name="CustomShape 218"/>
            <p:cNvSpPr/>
            <p:nvPr/>
          </p:nvSpPr>
          <p:spPr>
            <a:xfrm>
              <a:off x="6814800" y="2734920"/>
              <a:ext cx="353160" cy="329760"/>
            </a:xfrm>
            <a:custGeom>
              <a:avLst/>
              <a:gdLst/>
              <a:ah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fillRef idx="0"/>
            <a:effectRef idx="0"/>
            <a:fontRef idx="minor"/>
          </p:style>
        </p:sp>
        <p:sp>
          <p:nvSpPr>
            <p:cNvPr id="594" name="CustomShape 219"/>
            <p:cNvSpPr/>
            <p:nvPr/>
          </p:nvSpPr>
          <p:spPr>
            <a:xfrm>
              <a:off x="7168680" y="2734920"/>
              <a:ext cx="353160" cy="329760"/>
            </a:xfrm>
            <a:custGeom>
              <a:avLst/>
              <a:gdLst/>
              <a:ahLst/>
              <a:rect l="l" t="t" r="r" b="b"/>
              <a:pathLst>
                <a:path w="354329" h="330835">
                  <a:moveTo>
                    <a:pt x="353974" y="0"/>
                  </a:moveTo>
                  <a:lnTo>
                    <a:pt x="0" y="0"/>
                  </a:lnTo>
                  <a:lnTo>
                    <a:pt x="0" y="81597"/>
                  </a:lnTo>
                  <a:lnTo>
                    <a:pt x="0" y="330301"/>
                  </a:lnTo>
                  <a:lnTo>
                    <a:pt x="65900" y="330301"/>
                  </a:lnTo>
                  <a:lnTo>
                    <a:pt x="65900" y="81597"/>
                  </a:lnTo>
                  <a:lnTo>
                    <a:pt x="353974" y="81597"/>
                  </a:lnTo>
                  <a:lnTo>
                    <a:pt x="353974" y="0"/>
                  </a:lnTo>
                  <a:close/>
                </a:path>
              </a:pathLst>
            </a:custGeom>
            <a:solidFill>
              <a:srgbClr val="00ff00"/>
            </a:solidFill>
            <a:ln>
              <a:noFill/>
            </a:ln>
          </p:spPr>
          <p:style>
            <a:lnRef idx="0"/>
            <a:fillRef idx="0"/>
            <a:effectRef idx="0"/>
            <a:fontRef idx="minor"/>
          </p:style>
        </p:sp>
        <p:sp>
          <p:nvSpPr>
            <p:cNvPr id="595" name="CustomShape 220"/>
            <p:cNvSpPr/>
            <p:nvPr/>
          </p:nvSpPr>
          <p:spPr>
            <a:xfrm>
              <a:off x="7168680" y="2734920"/>
              <a:ext cx="353160" cy="329760"/>
            </a:xfrm>
            <a:custGeom>
              <a:avLst/>
              <a:gdLst/>
              <a:ah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fillRef idx="0"/>
            <a:effectRef idx="0"/>
            <a:fontRef idx="minor"/>
          </p:style>
        </p:sp>
        <p:sp>
          <p:nvSpPr>
            <p:cNvPr id="596" name="CustomShape 221"/>
            <p:cNvSpPr/>
            <p:nvPr/>
          </p:nvSpPr>
          <p:spPr>
            <a:xfrm>
              <a:off x="6814800" y="3065400"/>
              <a:ext cx="353160" cy="329760"/>
            </a:xfrm>
            <a:custGeom>
              <a:avLst/>
              <a:gdLst/>
              <a:ahLst/>
              <a:rect l="l" t="t" r="r" b="b"/>
              <a:pathLst>
                <a:path w="354329" h="330835">
                  <a:moveTo>
                    <a:pt x="354025" y="0"/>
                  </a:moveTo>
                  <a:lnTo>
                    <a:pt x="0" y="0"/>
                  </a:lnTo>
                  <a:lnTo>
                    <a:pt x="0" y="81597"/>
                  </a:lnTo>
                  <a:lnTo>
                    <a:pt x="0" y="330301"/>
                  </a:lnTo>
                  <a:lnTo>
                    <a:pt x="65925" y="330301"/>
                  </a:lnTo>
                  <a:lnTo>
                    <a:pt x="65925" y="81597"/>
                  </a:lnTo>
                  <a:lnTo>
                    <a:pt x="354025" y="81597"/>
                  </a:lnTo>
                  <a:lnTo>
                    <a:pt x="354025" y="0"/>
                  </a:lnTo>
                  <a:close/>
                </a:path>
              </a:pathLst>
            </a:custGeom>
            <a:solidFill>
              <a:srgbClr val="00ff00"/>
            </a:solidFill>
            <a:ln>
              <a:noFill/>
            </a:ln>
          </p:spPr>
          <p:style>
            <a:lnRef idx="0"/>
            <a:fillRef idx="0"/>
            <a:effectRef idx="0"/>
            <a:fontRef idx="minor"/>
          </p:style>
        </p:sp>
        <p:sp>
          <p:nvSpPr>
            <p:cNvPr id="597" name="CustomShape 222"/>
            <p:cNvSpPr/>
            <p:nvPr/>
          </p:nvSpPr>
          <p:spPr>
            <a:xfrm>
              <a:off x="6814800" y="3065400"/>
              <a:ext cx="353160" cy="329760"/>
            </a:xfrm>
            <a:custGeom>
              <a:avLst/>
              <a:gdLst/>
              <a:ah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fillRef idx="0"/>
            <a:effectRef idx="0"/>
            <a:fontRef idx="minor"/>
          </p:style>
        </p:sp>
        <p:sp>
          <p:nvSpPr>
            <p:cNvPr id="598" name="CustomShape 223"/>
            <p:cNvSpPr/>
            <p:nvPr/>
          </p:nvSpPr>
          <p:spPr>
            <a:xfrm>
              <a:off x="7168680" y="3065400"/>
              <a:ext cx="64800" cy="81000"/>
            </a:xfrm>
            <a:custGeom>
              <a:avLst/>
              <a:gdLst/>
              <a:ahLst/>
              <a:rect l="l" t="t" r="r" b="b"/>
              <a:pathLst>
                <a:path w="66040" h="81914">
                  <a:moveTo>
                    <a:pt x="0" y="81599"/>
                  </a:moveTo>
                  <a:lnTo>
                    <a:pt x="65899" y="81599"/>
                  </a:lnTo>
                  <a:lnTo>
                    <a:pt x="65899" y="0"/>
                  </a:lnTo>
                  <a:lnTo>
                    <a:pt x="0" y="0"/>
                  </a:lnTo>
                  <a:lnTo>
                    <a:pt x="0" y="81599"/>
                  </a:lnTo>
                  <a:close/>
                </a:path>
              </a:pathLst>
            </a:custGeom>
            <a:solidFill>
              <a:srgbClr val="00ff00"/>
            </a:solidFill>
            <a:ln>
              <a:noFill/>
            </a:ln>
          </p:spPr>
          <p:style>
            <a:lnRef idx="0"/>
            <a:fillRef idx="0"/>
            <a:effectRef idx="0"/>
            <a:fontRef idx="minor"/>
          </p:style>
        </p:sp>
        <p:sp>
          <p:nvSpPr>
            <p:cNvPr id="599" name="CustomShape 224"/>
            <p:cNvSpPr/>
            <p:nvPr/>
          </p:nvSpPr>
          <p:spPr>
            <a:xfrm>
              <a:off x="7168680" y="3065400"/>
              <a:ext cx="353160" cy="329760"/>
            </a:xfrm>
            <a:custGeom>
              <a:avLst/>
              <a:gdLst/>
              <a:ah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fillRef idx="0"/>
            <a:effectRef idx="0"/>
            <a:fontRef idx="minor"/>
          </p:style>
        </p:sp>
        <p:sp>
          <p:nvSpPr>
            <p:cNvPr id="600" name="CustomShape 225"/>
            <p:cNvSpPr/>
            <p:nvPr/>
          </p:nvSpPr>
          <p:spPr>
            <a:xfrm>
              <a:off x="6814800" y="3395520"/>
              <a:ext cx="353160" cy="329760"/>
            </a:xfrm>
            <a:custGeom>
              <a:avLst/>
              <a:gdLst/>
              <a:ahLst/>
              <a:rect l="l" t="t" r="r" b="b"/>
              <a:pathLst>
                <a:path w="354329" h="330835">
                  <a:moveTo>
                    <a:pt x="354025" y="0"/>
                  </a:moveTo>
                  <a:lnTo>
                    <a:pt x="0" y="0"/>
                  </a:lnTo>
                  <a:lnTo>
                    <a:pt x="0" y="81597"/>
                  </a:lnTo>
                  <a:lnTo>
                    <a:pt x="0" y="330301"/>
                  </a:lnTo>
                  <a:lnTo>
                    <a:pt x="65925" y="330301"/>
                  </a:lnTo>
                  <a:lnTo>
                    <a:pt x="65925" y="81597"/>
                  </a:lnTo>
                  <a:lnTo>
                    <a:pt x="354025" y="81597"/>
                  </a:lnTo>
                  <a:lnTo>
                    <a:pt x="354025" y="0"/>
                  </a:lnTo>
                  <a:close/>
                </a:path>
              </a:pathLst>
            </a:custGeom>
            <a:solidFill>
              <a:srgbClr val="00ff00"/>
            </a:solidFill>
            <a:ln>
              <a:noFill/>
            </a:ln>
          </p:spPr>
          <p:style>
            <a:lnRef idx="0"/>
            <a:fillRef idx="0"/>
            <a:effectRef idx="0"/>
            <a:fontRef idx="minor"/>
          </p:style>
        </p:sp>
        <p:sp>
          <p:nvSpPr>
            <p:cNvPr id="601" name="CustomShape 226"/>
            <p:cNvSpPr/>
            <p:nvPr/>
          </p:nvSpPr>
          <p:spPr>
            <a:xfrm>
              <a:off x="6814800" y="3395520"/>
              <a:ext cx="353160" cy="329760"/>
            </a:xfrm>
            <a:custGeom>
              <a:avLst/>
              <a:gdLst/>
              <a:ah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fillRef idx="0"/>
            <a:effectRef idx="0"/>
            <a:fontRef idx="minor"/>
          </p:style>
        </p:sp>
        <p:sp>
          <p:nvSpPr>
            <p:cNvPr id="602" name="CustomShape 227"/>
            <p:cNvSpPr/>
            <p:nvPr/>
          </p:nvSpPr>
          <p:spPr>
            <a:xfrm>
              <a:off x="7168680" y="3395520"/>
              <a:ext cx="64800" cy="81000"/>
            </a:xfrm>
            <a:custGeom>
              <a:avLst/>
              <a:gdLst/>
              <a:ahLst/>
              <a:rect l="l" t="t" r="r" b="b"/>
              <a:pathLst>
                <a:path w="66040" h="81914">
                  <a:moveTo>
                    <a:pt x="0" y="81599"/>
                  </a:moveTo>
                  <a:lnTo>
                    <a:pt x="65899" y="81599"/>
                  </a:lnTo>
                  <a:lnTo>
                    <a:pt x="65899" y="0"/>
                  </a:lnTo>
                  <a:lnTo>
                    <a:pt x="0" y="0"/>
                  </a:lnTo>
                  <a:lnTo>
                    <a:pt x="0" y="81599"/>
                  </a:lnTo>
                  <a:close/>
                </a:path>
              </a:pathLst>
            </a:custGeom>
            <a:solidFill>
              <a:srgbClr val="00ff00"/>
            </a:solidFill>
            <a:ln>
              <a:noFill/>
            </a:ln>
          </p:spPr>
          <p:style>
            <a:lnRef idx="0"/>
            <a:fillRef idx="0"/>
            <a:effectRef idx="0"/>
            <a:fontRef idx="minor"/>
          </p:style>
        </p:sp>
        <p:sp>
          <p:nvSpPr>
            <p:cNvPr id="603" name="CustomShape 228"/>
            <p:cNvSpPr/>
            <p:nvPr/>
          </p:nvSpPr>
          <p:spPr>
            <a:xfrm>
              <a:off x="7168680" y="3395520"/>
              <a:ext cx="353160" cy="329760"/>
            </a:xfrm>
            <a:custGeom>
              <a:avLst/>
              <a:gdLst/>
              <a:ah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fillRef idx="0"/>
            <a:effectRef idx="0"/>
            <a:fontRef idx="minor"/>
          </p:style>
        </p:sp>
        <p:sp>
          <p:nvSpPr>
            <p:cNvPr id="604" name="CustomShape 229"/>
            <p:cNvSpPr/>
            <p:nvPr/>
          </p:nvSpPr>
          <p:spPr>
            <a:xfrm>
              <a:off x="6814800" y="3726000"/>
              <a:ext cx="353160" cy="329760"/>
            </a:xfrm>
            <a:custGeom>
              <a:avLst/>
              <a:gdLst/>
              <a:ahLst/>
              <a:rect l="l" t="t" r="r" b="b"/>
              <a:pathLst>
                <a:path w="354329" h="330835">
                  <a:moveTo>
                    <a:pt x="354025" y="0"/>
                  </a:moveTo>
                  <a:lnTo>
                    <a:pt x="0" y="0"/>
                  </a:lnTo>
                  <a:lnTo>
                    <a:pt x="0" y="81597"/>
                  </a:lnTo>
                  <a:lnTo>
                    <a:pt x="0" y="330301"/>
                  </a:lnTo>
                  <a:lnTo>
                    <a:pt x="65925" y="330301"/>
                  </a:lnTo>
                  <a:lnTo>
                    <a:pt x="65925" y="81597"/>
                  </a:lnTo>
                  <a:lnTo>
                    <a:pt x="354025" y="81597"/>
                  </a:lnTo>
                  <a:lnTo>
                    <a:pt x="354025" y="0"/>
                  </a:lnTo>
                  <a:close/>
                </a:path>
              </a:pathLst>
            </a:custGeom>
            <a:solidFill>
              <a:srgbClr val="00ff00"/>
            </a:solidFill>
            <a:ln>
              <a:noFill/>
            </a:ln>
          </p:spPr>
          <p:style>
            <a:lnRef idx="0"/>
            <a:fillRef idx="0"/>
            <a:effectRef idx="0"/>
            <a:fontRef idx="minor"/>
          </p:style>
        </p:sp>
        <p:sp>
          <p:nvSpPr>
            <p:cNvPr id="605" name="CustomShape 230"/>
            <p:cNvSpPr/>
            <p:nvPr/>
          </p:nvSpPr>
          <p:spPr>
            <a:xfrm>
              <a:off x="6814800" y="3726000"/>
              <a:ext cx="353160" cy="329760"/>
            </a:xfrm>
            <a:custGeom>
              <a:avLst/>
              <a:gdLst/>
              <a:ah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fillRef idx="0"/>
            <a:effectRef idx="0"/>
            <a:fontRef idx="minor"/>
          </p:style>
        </p:sp>
        <p:sp>
          <p:nvSpPr>
            <p:cNvPr id="606" name="CustomShape 231"/>
            <p:cNvSpPr/>
            <p:nvPr/>
          </p:nvSpPr>
          <p:spPr>
            <a:xfrm>
              <a:off x="7168680" y="3726000"/>
              <a:ext cx="64800" cy="81000"/>
            </a:xfrm>
            <a:custGeom>
              <a:avLst/>
              <a:gdLst/>
              <a:ahLst/>
              <a:rect l="l" t="t" r="r" b="b"/>
              <a:pathLst>
                <a:path w="66040" h="81914">
                  <a:moveTo>
                    <a:pt x="0" y="81599"/>
                  </a:moveTo>
                  <a:lnTo>
                    <a:pt x="65899" y="81599"/>
                  </a:lnTo>
                  <a:lnTo>
                    <a:pt x="65899" y="0"/>
                  </a:lnTo>
                  <a:lnTo>
                    <a:pt x="0" y="0"/>
                  </a:lnTo>
                  <a:lnTo>
                    <a:pt x="0" y="81599"/>
                  </a:lnTo>
                  <a:close/>
                </a:path>
              </a:pathLst>
            </a:custGeom>
            <a:solidFill>
              <a:srgbClr val="00ff00"/>
            </a:solidFill>
            <a:ln>
              <a:noFill/>
            </a:ln>
          </p:spPr>
          <p:style>
            <a:lnRef idx="0"/>
            <a:fillRef idx="0"/>
            <a:effectRef idx="0"/>
            <a:fontRef idx="minor"/>
          </p:style>
        </p:sp>
        <p:sp>
          <p:nvSpPr>
            <p:cNvPr id="607" name="CustomShape 232"/>
            <p:cNvSpPr/>
            <p:nvPr/>
          </p:nvSpPr>
          <p:spPr>
            <a:xfrm>
              <a:off x="7168680" y="3726000"/>
              <a:ext cx="353160" cy="329760"/>
            </a:xfrm>
            <a:custGeom>
              <a:avLst/>
              <a:gdLst/>
              <a:ah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fillRef idx="0"/>
            <a:effectRef idx="0"/>
            <a:fontRef idx="minor"/>
          </p:style>
        </p:sp>
        <p:sp>
          <p:nvSpPr>
            <p:cNvPr id="608" name="CustomShape 233"/>
            <p:cNvSpPr/>
            <p:nvPr/>
          </p:nvSpPr>
          <p:spPr>
            <a:xfrm>
              <a:off x="7522560" y="2734920"/>
              <a:ext cx="353160" cy="329760"/>
            </a:xfrm>
            <a:custGeom>
              <a:avLst/>
              <a:gdLst/>
              <a:ahLst/>
              <a:rect l="l" t="t" r="r" b="b"/>
              <a:pathLst>
                <a:path w="354329" h="330835">
                  <a:moveTo>
                    <a:pt x="353999" y="0"/>
                  </a:moveTo>
                  <a:lnTo>
                    <a:pt x="0" y="0"/>
                  </a:lnTo>
                  <a:lnTo>
                    <a:pt x="0" y="81597"/>
                  </a:lnTo>
                  <a:lnTo>
                    <a:pt x="0" y="330301"/>
                  </a:lnTo>
                  <a:lnTo>
                    <a:pt x="65925" y="330301"/>
                  </a:lnTo>
                  <a:lnTo>
                    <a:pt x="65925" y="81597"/>
                  </a:lnTo>
                  <a:lnTo>
                    <a:pt x="353999" y="81597"/>
                  </a:lnTo>
                  <a:lnTo>
                    <a:pt x="353999" y="0"/>
                  </a:lnTo>
                  <a:close/>
                </a:path>
              </a:pathLst>
            </a:custGeom>
            <a:solidFill>
              <a:srgbClr val="00ff00"/>
            </a:solidFill>
            <a:ln>
              <a:noFill/>
            </a:ln>
          </p:spPr>
          <p:style>
            <a:lnRef idx="0"/>
            <a:fillRef idx="0"/>
            <a:effectRef idx="0"/>
            <a:fontRef idx="minor"/>
          </p:style>
        </p:sp>
        <p:sp>
          <p:nvSpPr>
            <p:cNvPr id="609" name="CustomShape 234"/>
            <p:cNvSpPr/>
            <p:nvPr/>
          </p:nvSpPr>
          <p:spPr>
            <a:xfrm>
              <a:off x="7522560" y="273492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610" name="CustomShape 235"/>
            <p:cNvSpPr/>
            <p:nvPr/>
          </p:nvSpPr>
          <p:spPr>
            <a:xfrm>
              <a:off x="7876800" y="2734920"/>
              <a:ext cx="353160" cy="329760"/>
            </a:xfrm>
            <a:custGeom>
              <a:avLst/>
              <a:gdLst/>
              <a:ahLst/>
              <a:rect l="l" t="t" r="r" b="b"/>
              <a:pathLst>
                <a:path w="354329" h="330835">
                  <a:moveTo>
                    <a:pt x="353999" y="0"/>
                  </a:moveTo>
                  <a:lnTo>
                    <a:pt x="0" y="0"/>
                  </a:lnTo>
                  <a:lnTo>
                    <a:pt x="0" y="81597"/>
                  </a:lnTo>
                  <a:lnTo>
                    <a:pt x="0" y="330301"/>
                  </a:lnTo>
                  <a:lnTo>
                    <a:pt x="65925" y="330301"/>
                  </a:lnTo>
                  <a:lnTo>
                    <a:pt x="65925" y="81597"/>
                  </a:lnTo>
                  <a:lnTo>
                    <a:pt x="353999" y="81597"/>
                  </a:lnTo>
                  <a:lnTo>
                    <a:pt x="353999" y="0"/>
                  </a:lnTo>
                  <a:close/>
                </a:path>
              </a:pathLst>
            </a:custGeom>
            <a:solidFill>
              <a:srgbClr val="00ff00"/>
            </a:solidFill>
            <a:ln>
              <a:noFill/>
            </a:ln>
          </p:spPr>
          <p:style>
            <a:lnRef idx="0"/>
            <a:fillRef idx="0"/>
            <a:effectRef idx="0"/>
            <a:fontRef idx="minor"/>
          </p:style>
        </p:sp>
        <p:sp>
          <p:nvSpPr>
            <p:cNvPr id="611" name="CustomShape 236"/>
            <p:cNvSpPr/>
            <p:nvPr/>
          </p:nvSpPr>
          <p:spPr>
            <a:xfrm>
              <a:off x="7876800" y="273492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612" name="CustomShape 237"/>
            <p:cNvSpPr/>
            <p:nvPr/>
          </p:nvSpPr>
          <p:spPr>
            <a:xfrm>
              <a:off x="7522560" y="3065400"/>
              <a:ext cx="64800" cy="81000"/>
            </a:xfrm>
            <a:custGeom>
              <a:avLst/>
              <a:gdLst/>
              <a:ahLst/>
              <a:rect l="l" t="t" r="r" b="b"/>
              <a:pathLst>
                <a:path w="66040" h="81914">
                  <a:moveTo>
                    <a:pt x="0" y="81599"/>
                  </a:moveTo>
                  <a:lnTo>
                    <a:pt x="65924" y="81599"/>
                  </a:lnTo>
                  <a:lnTo>
                    <a:pt x="65924" y="0"/>
                  </a:lnTo>
                  <a:lnTo>
                    <a:pt x="0" y="0"/>
                  </a:lnTo>
                  <a:lnTo>
                    <a:pt x="0" y="81599"/>
                  </a:lnTo>
                  <a:close/>
                </a:path>
              </a:pathLst>
            </a:custGeom>
            <a:solidFill>
              <a:srgbClr val="00ff00"/>
            </a:solidFill>
            <a:ln>
              <a:noFill/>
            </a:ln>
          </p:spPr>
          <p:style>
            <a:lnRef idx="0"/>
            <a:fillRef idx="0"/>
            <a:effectRef idx="0"/>
            <a:fontRef idx="minor"/>
          </p:style>
        </p:sp>
        <p:sp>
          <p:nvSpPr>
            <p:cNvPr id="613" name="CustomShape 238"/>
            <p:cNvSpPr/>
            <p:nvPr/>
          </p:nvSpPr>
          <p:spPr>
            <a:xfrm>
              <a:off x="7522560" y="306540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614" name="CustomShape 239"/>
            <p:cNvSpPr/>
            <p:nvPr/>
          </p:nvSpPr>
          <p:spPr>
            <a:xfrm>
              <a:off x="7876800" y="3065400"/>
              <a:ext cx="64800" cy="81000"/>
            </a:xfrm>
            <a:custGeom>
              <a:avLst/>
              <a:gdLst/>
              <a:ahLst/>
              <a:rect l="l" t="t" r="r" b="b"/>
              <a:pathLst>
                <a:path w="66040" h="81914">
                  <a:moveTo>
                    <a:pt x="0" y="81599"/>
                  </a:moveTo>
                  <a:lnTo>
                    <a:pt x="65924" y="81599"/>
                  </a:lnTo>
                  <a:lnTo>
                    <a:pt x="65924" y="0"/>
                  </a:lnTo>
                  <a:lnTo>
                    <a:pt x="0" y="0"/>
                  </a:lnTo>
                  <a:lnTo>
                    <a:pt x="0" y="81599"/>
                  </a:lnTo>
                  <a:close/>
                </a:path>
              </a:pathLst>
            </a:custGeom>
            <a:solidFill>
              <a:srgbClr val="00ff00"/>
            </a:solidFill>
            <a:ln>
              <a:noFill/>
            </a:ln>
          </p:spPr>
          <p:style>
            <a:lnRef idx="0"/>
            <a:fillRef idx="0"/>
            <a:effectRef idx="0"/>
            <a:fontRef idx="minor"/>
          </p:style>
        </p:sp>
        <p:sp>
          <p:nvSpPr>
            <p:cNvPr id="615" name="CustomShape 240"/>
            <p:cNvSpPr/>
            <p:nvPr/>
          </p:nvSpPr>
          <p:spPr>
            <a:xfrm>
              <a:off x="7876800" y="306540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616" name="CustomShape 241"/>
            <p:cNvSpPr/>
            <p:nvPr/>
          </p:nvSpPr>
          <p:spPr>
            <a:xfrm>
              <a:off x="7522560" y="3395520"/>
              <a:ext cx="64800" cy="81000"/>
            </a:xfrm>
            <a:custGeom>
              <a:avLst/>
              <a:gdLst/>
              <a:ahLst/>
              <a:rect l="l" t="t" r="r" b="b"/>
              <a:pathLst>
                <a:path w="66040" h="81914">
                  <a:moveTo>
                    <a:pt x="0" y="81599"/>
                  </a:moveTo>
                  <a:lnTo>
                    <a:pt x="65924" y="81599"/>
                  </a:lnTo>
                  <a:lnTo>
                    <a:pt x="65924" y="0"/>
                  </a:lnTo>
                  <a:lnTo>
                    <a:pt x="0" y="0"/>
                  </a:lnTo>
                  <a:lnTo>
                    <a:pt x="0" y="81599"/>
                  </a:lnTo>
                  <a:close/>
                </a:path>
              </a:pathLst>
            </a:custGeom>
            <a:solidFill>
              <a:srgbClr val="00ff00"/>
            </a:solidFill>
            <a:ln>
              <a:noFill/>
            </a:ln>
          </p:spPr>
          <p:style>
            <a:lnRef idx="0"/>
            <a:fillRef idx="0"/>
            <a:effectRef idx="0"/>
            <a:fontRef idx="minor"/>
          </p:style>
        </p:sp>
        <p:sp>
          <p:nvSpPr>
            <p:cNvPr id="617" name="CustomShape 242"/>
            <p:cNvSpPr/>
            <p:nvPr/>
          </p:nvSpPr>
          <p:spPr>
            <a:xfrm>
              <a:off x="7522560" y="339552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618" name="CustomShape 243"/>
            <p:cNvSpPr/>
            <p:nvPr/>
          </p:nvSpPr>
          <p:spPr>
            <a:xfrm>
              <a:off x="7876800" y="3395520"/>
              <a:ext cx="64800" cy="81000"/>
            </a:xfrm>
            <a:custGeom>
              <a:avLst/>
              <a:gdLst/>
              <a:ahLst/>
              <a:rect l="l" t="t" r="r" b="b"/>
              <a:pathLst>
                <a:path w="66040" h="81914">
                  <a:moveTo>
                    <a:pt x="0" y="81599"/>
                  </a:moveTo>
                  <a:lnTo>
                    <a:pt x="65924" y="81599"/>
                  </a:lnTo>
                  <a:lnTo>
                    <a:pt x="65924" y="0"/>
                  </a:lnTo>
                  <a:lnTo>
                    <a:pt x="0" y="0"/>
                  </a:lnTo>
                  <a:lnTo>
                    <a:pt x="0" y="81599"/>
                  </a:lnTo>
                  <a:close/>
                </a:path>
              </a:pathLst>
            </a:custGeom>
            <a:solidFill>
              <a:srgbClr val="00ff00"/>
            </a:solidFill>
            <a:ln>
              <a:noFill/>
            </a:ln>
          </p:spPr>
          <p:style>
            <a:lnRef idx="0"/>
            <a:fillRef idx="0"/>
            <a:effectRef idx="0"/>
            <a:fontRef idx="minor"/>
          </p:style>
        </p:sp>
        <p:sp>
          <p:nvSpPr>
            <p:cNvPr id="619" name="CustomShape 244"/>
            <p:cNvSpPr/>
            <p:nvPr/>
          </p:nvSpPr>
          <p:spPr>
            <a:xfrm>
              <a:off x="7876800" y="339552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620" name="CustomShape 245"/>
            <p:cNvSpPr/>
            <p:nvPr/>
          </p:nvSpPr>
          <p:spPr>
            <a:xfrm>
              <a:off x="7522560" y="3726000"/>
              <a:ext cx="64800" cy="81000"/>
            </a:xfrm>
            <a:custGeom>
              <a:avLst/>
              <a:gdLst/>
              <a:ahLst/>
              <a:rect l="l" t="t" r="r" b="b"/>
              <a:pathLst>
                <a:path w="66040" h="81914">
                  <a:moveTo>
                    <a:pt x="0" y="81599"/>
                  </a:moveTo>
                  <a:lnTo>
                    <a:pt x="65924" y="81599"/>
                  </a:lnTo>
                  <a:lnTo>
                    <a:pt x="65924" y="0"/>
                  </a:lnTo>
                  <a:lnTo>
                    <a:pt x="0" y="0"/>
                  </a:lnTo>
                  <a:lnTo>
                    <a:pt x="0" y="81599"/>
                  </a:lnTo>
                  <a:close/>
                </a:path>
              </a:pathLst>
            </a:custGeom>
            <a:solidFill>
              <a:srgbClr val="00ff00"/>
            </a:solidFill>
            <a:ln>
              <a:noFill/>
            </a:ln>
          </p:spPr>
          <p:style>
            <a:lnRef idx="0"/>
            <a:fillRef idx="0"/>
            <a:effectRef idx="0"/>
            <a:fontRef idx="minor"/>
          </p:style>
        </p:sp>
        <p:sp>
          <p:nvSpPr>
            <p:cNvPr id="621" name="CustomShape 246"/>
            <p:cNvSpPr/>
            <p:nvPr/>
          </p:nvSpPr>
          <p:spPr>
            <a:xfrm>
              <a:off x="7522560" y="372600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622" name="CustomShape 247"/>
            <p:cNvSpPr/>
            <p:nvPr/>
          </p:nvSpPr>
          <p:spPr>
            <a:xfrm>
              <a:off x="7876800" y="3726000"/>
              <a:ext cx="64800" cy="81000"/>
            </a:xfrm>
            <a:custGeom>
              <a:avLst/>
              <a:gdLst/>
              <a:ahLst/>
              <a:rect l="l" t="t" r="r" b="b"/>
              <a:pathLst>
                <a:path w="66040" h="81914">
                  <a:moveTo>
                    <a:pt x="0" y="81599"/>
                  </a:moveTo>
                  <a:lnTo>
                    <a:pt x="65924" y="81599"/>
                  </a:lnTo>
                  <a:lnTo>
                    <a:pt x="65924" y="0"/>
                  </a:lnTo>
                  <a:lnTo>
                    <a:pt x="0" y="0"/>
                  </a:lnTo>
                  <a:lnTo>
                    <a:pt x="0" y="81599"/>
                  </a:lnTo>
                  <a:close/>
                </a:path>
              </a:pathLst>
            </a:custGeom>
            <a:solidFill>
              <a:srgbClr val="00ff00"/>
            </a:solidFill>
            <a:ln>
              <a:noFill/>
            </a:ln>
          </p:spPr>
          <p:style>
            <a:lnRef idx="0"/>
            <a:fillRef idx="0"/>
            <a:effectRef idx="0"/>
            <a:fontRef idx="minor"/>
          </p:style>
        </p:sp>
        <p:sp>
          <p:nvSpPr>
            <p:cNvPr id="623" name="CustomShape 248"/>
            <p:cNvSpPr/>
            <p:nvPr/>
          </p:nvSpPr>
          <p:spPr>
            <a:xfrm>
              <a:off x="7876800" y="372600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624" name="CustomShape 249"/>
            <p:cNvSpPr/>
            <p:nvPr/>
          </p:nvSpPr>
          <p:spPr>
            <a:xfrm>
              <a:off x="6880680" y="281664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4985e8"/>
            </a:solidFill>
            <a:ln>
              <a:noFill/>
            </a:ln>
          </p:spPr>
          <p:style>
            <a:lnRef idx="0"/>
            <a:fillRef idx="0"/>
            <a:effectRef idx="0"/>
            <a:fontRef idx="minor"/>
          </p:style>
        </p:sp>
        <p:sp>
          <p:nvSpPr>
            <p:cNvPr id="625" name="CustomShape 250"/>
            <p:cNvSpPr/>
            <p:nvPr/>
          </p:nvSpPr>
          <p:spPr>
            <a:xfrm>
              <a:off x="6880680" y="281664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626" name="CustomShape 251"/>
            <p:cNvSpPr/>
            <p:nvPr/>
          </p:nvSpPr>
          <p:spPr>
            <a:xfrm>
              <a:off x="7234560" y="281664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4985e8"/>
            </a:solidFill>
            <a:ln>
              <a:noFill/>
            </a:ln>
          </p:spPr>
          <p:style>
            <a:lnRef idx="0"/>
            <a:fillRef idx="0"/>
            <a:effectRef idx="0"/>
            <a:fontRef idx="minor"/>
          </p:style>
        </p:sp>
        <p:sp>
          <p:nvSpPr>
            <p:cNvPr id="627" name="CustomShape 252"/>
            <p:cNvSpPr/>
            <p:nvPr/>
          </p:nvSpPr>
          <p:spPr>
            <a:xfrm>
              <a:off x="7234560" y="281664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628" name="CustomShape 253"/>
            <p:cNvSpPr/>
            <p:nvPr/>
          </p:nvSpPr>
          <p:spPr>
            <a:xfrm>
              <a:off x="6880680" y="314712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4985e8"/>
            </a:solidFill>
            <a:ln>
              <a:noFill/>
            </a:ln>
          </p:spPr>
          <p:style>
            <a:lnRef idx="0"/>
            <a:fillRef idx="0"/>
            <a:effectRef idx="0"/>
            <a:fontRef idx="minor"/>
          </p:style>
        </p:sp>
        <p:sp>
          <p:nvSpPr>
            <p:cNvPr id="629" name="CustomShape 254"/>
            <p:cNvSpPr/>
            <p:nvPr/>
          </p:nvSpPr>
          <p:spPr>
            <a:xfrm>
              <a:off x="6880680" y="314712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630" name="CustomShape 255"/>
            <p:cNvSpPr/>
            <p:nvPr/>
          </p:nvSpPr>
          <p:spPr>
            <a:xfrm>
              <a:off x="7234560" y="314712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4985e8"/>
            </a:solidFill>
            <a:ln>
              <a:noFill/>
            </a:ln>
          </p:spPr>
          <p:style>
            <a:lnRef idx="0"/>
            <a:fillRef idx="0"/>
            <a:effectRef idx="0"/>
            <a:fontRef idx="minor"/>
          </p:style>
        </p:sp>
        <p:sp>
          <p:nvSpPr>
            <p:cNvPr id="631" name="CustomShape 256"/>
            <p:cNvSpPr/>
            <p:nvPr/>
          </p:nvSpPr>
          <p:spPr>
            <a:xfrm>
              <a:off x="7234560" y="314712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632" name="CustomShape 257"/>
            <p:cNvSpPr/>
            <p:nvPr/>
          </p:nvSpPr>
          <p:spPr>
            <a:xfrm>
              <a:off x="6880680" y="347724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4985e8"/>
            </a:solidFill>
            <a:ln>
              <a:noFill/>
            </a:ln>
          </p:spPr>
          <p:style>
            <a:lnRef idx="0"/>
            <a:fillRef idx="0"/>
            <a:effectRef idx="0"/>
            <a:fontRef idx="minor"/>
          </p:style>
        </p:sp>
        <p:sp>
          <p:nvSpPr>
            <p:cNvPr id="633" name="CustomShape 258"/>
            <p:cNvSpPr/>
            <p:nvPr/>
          </p:nvSpPr>
          <p:spPr>
            <a:xfrm>
              <a:off x="6880680" y="347724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634" name="CustomShape 259"/>
            <p:cNvSpPr/>
            <p:nvPr/>
          </p:nvSpPr>
          <p:spPr>
            <a:xfrm>
              <a:off x="7234560" y="347724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4985e8"/>
            </a:solidFill>
            <a:ln>
              <a:noFill/>
            </a:ln>
          </p:spPr>
          <p:style>
            <a:lnRef idx="0"/>
            <a:fillRef idx="0"/>
            <a:effectRef idx="0"/>
            <a:fontRef idx="minor"/>
          </p:style>
        </p:sp>
        <p:sp>
          <p:nvSpPr>
            <p:cNvPr id="635" name="CustomShape 260"/>
            <p:cNvSpPr/>
            <p:nvPr/>
          </p:nvSpPr>
          <p:spPr>
            <a:xfrm>
              <a:off x="7234560" y="347724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636" name="CustomShape 261"/>
            <p:cNvSpPr/>
            <p:nvPr/>
          </p:nvSpPr>
          <p:spPr>
            <a:xfrm>
              <a:off x="6880680" y="380772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4985e8"/>
            </a:solidFill>
            <a:ln>
              <a:noFill/>
            </a:ln>
          </p:spPr>
          <p:style>
            <a:lnRef idx="0"/>
            <a:fillRef idx="0"/>
            <a:effectRef idx="0"/>
            <a:fontRef idx="minor"/>
          </p:style>
        </p:sp>
        <p:sp>
          <p:nvSpPr>
            <p:cNvPr id="637" name="CustomShape 262"/>
            <p:cNvSpPr/>
            <p:nvPr/>
          </p:nvSpPr>
          <p:spPr>
            <a:xfrm>
              <a:off x="6880680" y="380772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638" name="CustomShape 263"/>
            <p:cNvSpPr/>
            <p:nvPr/>
          </p:nvSpPr>
          <p:spPr>
            <a:xfrm>
              <a:off x="7234560" y="380772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4985e8"/>
            </a:solidFill>
            <a:ln>
              <a:noFill/>
            </a:ln>
          </p:spPr>
          <p:style>
            <a:lnRef idx="0"/>
            <a:fillRef idx="0"/>
            <a:effectRef idx="0"/>
            <a:fontRef idx="minor"/>
          </p:style>
        </p:sp>
        <p:sp>
          <p:nvSpPr>
            <p:cNvPr id="639" name="CustomShape 264"/>
            <p:cNvSpPr/>
            <p:nvPr/>
          </p:nvSpPr>
          <p:spPr>
            <a:xfrm>
              <a:off x="7234560" y="380772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640" name="CustomShape 265"/>
            <p:cNvSpPr/>
            <p:nvPr/>
          </p:nvSpPr>
          <p:spPr>
            <a:xfrm>
              <a:off x="7588440" y="281664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4985e8"/>
            </a:solidFill>
            <a:ln>
              <a:noFill/>
            </a:ln>
          </p:spPr>
          <p:style>
            <a:lnRef idx="0"/>
            <a:fillRef idx="0"/>
            <a:effectRef idx="0"/>
            <a:fontRef idx="minor"/>
          </p:style>
        </p:sp>
        <p:sp>
          <p:nvSpPr>
            <p:cNvPr id="641" name="CustomShape 266"/>
            <p:cNvSpPr/>
            <p:nvPr/>
          </p:nvSpPr>
          <p:spPr>
            <a:xfrm>
              <a:off x="7588440" y="281664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642" name="CustomShape 267"/>
            <p:cNvSpPr/>
            <p:nvPr/>
          </p:nvSpPr>
          <p:spPr>
            <a:xfrm>
              <a:off x="7942680" y="281664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4985e8"/>
            </a:solidFill>
            <a:ln>
              <a:noFill/>
            </a:ln>
          </p:spPr>
          <p:style>
            <a:lnRef idx="0"/>
            <a:fillRef idx="0"/>
            <a:effectRef idx="0"/>
            <a:fontRef idx="minor"/>
          </p:style>
        </p:sp>
        <p:sp>
          <p:nvSpPr>
            <p:cNvPr id="643" name="CustomShape 268"/>
            <p:cNvSpPr/>
            <p:nvPr/>
          </p:nvSpPr>
          <p:spPr>
            <a:xfrm>
              <a:off x="7942680" y="281664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644" name="CustomShape 269"/>
            <p:cNvSpPr/>
            <p:nvPr/>
          </p:nvSpPr>
          <p:spPr>
            <a:xfrm>
              <a:off x="7588440" y="314712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4985e8"/>
            </a:solidFill>
            <a:ln>
              <a:noFill/>
            </a:ln>
          </p:spPr>
          <p:style>
            <a:lnRef idx="0"/>
            <a:fillRef idx="0"/>
            <a:effectRef idx="0"/>
            <a:fontRef idx="minor"/>
          </p:style>
        </p:sp>
        <p:sp>
          <p:nvSpPr>
            <p:cNvPr id="645" name="CustomShape 270"/>
            <p:cNvSpPr/>
            <p:nvPr/>
          </p:nvSpPr>
          <p:spPr>
            <a:xfrm>
              <a:off x="7588440" y="314712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646" name="CustomShape 271"/>
            <p:cNvSpPr/>
            <p:nvPr/>
          </p:nvSpPr>
          <p:spPr>
            <a:xfrm>
              <a:off x="7942680" y="314712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4985e8"/>
            </a:solidFill>
            <a:ln>
              <a:noFill/>
            </a:ln>
          </p:spPr>
          <p:style>
            <a:lnRef idx="0"/>
            <a:fillRef idx="0"/>
            <a:effectRef idx="0"/>
            <a:fontRef idx="minor"/>
          </p:style>
        </p:sp>
        <p:sp>
          <p:nvSpPr>
            <p:cNvPr id="647" name="CustomShape 272"/>
            <p:cNvSpPr/>
            <p:nvPr/>
          </p:nvSpPr>
          <p:spPr>
            <a:xfrm>
              <a:off x="7942680" y="314712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648" name="CustomShape 273"/>
            <p:cNvSpPr/>
            <p:nvPr/>
          </p:nvSpPr>
          <p:spPr>
            <a:xfrm>
              <a:off x="7588440" y="347724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4985e8"/>
            </a:solidFill>
            <a:ln>
              <a:noFill/>
            </a:ln>
          </p:spPr>
          <p:style>
            <a:lnRef idx="0"/>
            <a:fillRef idx="0"/>
            <a:effectRef idx="0"/>
            <a:fontRef idx="minor"/>
          </p:style>
        </p:sp>
        <p:sp>
          <p:nvSpPr>
            <p:cNvPr id="649" name="CustomShape 274"/>
            <p:cNvSpPr/>
            <p:nvPr/>
          </p:nvSpPr>
          <p:spPr>
            <a:xfrm>
              <a:off x="7588440" y="347724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650" name="CustomShape 275"/>
            <p:cNvSpPr/>
            <p:nvPr/>
          </p:nvSpPr>
          <p:spPr>
            <a:xfrm>
              <a:off x="7942680" y="347724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4985e8"/>
            </a:solidFill>
            <a:ln>
              <a:noFill/>
            </a:ln>
          </p:spPr>
          <p:style>
            <a:lnRef idx="0"/>
            <a:fillRef idx="0"/>
            <a:effectRef idx="0"/>
            <a:fontRef idx="minor"/>
          </p:style>
        </p:sp>
        <p:sp>
          <p:nvSpPr>
            <p:cNvPr id="651" name="CustomShape 276"/>
            <p:cNvSpPr/>
            <p:nvPr/>
          </p:nvSpPr>
          <p:spPr>
            <a:xfrm>
              <a:off x="7942680" y="347724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652" name="CustomShape 277"/>
            <p:cNvSpPr/>
            <p:nvPr/>
          </p:nvSpPr>
          <p:spPr>
            <a:xfrm>
              <a:off x="7588440" y="380772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4985e8"/>
            </a:solidFill>
            <a:ln>
              <a:noFill/>
            </a:ln>
          </p:spPr>
          <p:style>
            <a:lnRef idx="0"/>
            <a:fillRef idx="0"/>
            <a:effectRef idx="0"/>
            <a:fontRef idx="minor"/>
          </p:style>
        </p:sp>
        <p:sp>
          <p:nvSpPr>
            <p:cNvPr id="653" name="CustomShape 278"/>
            <p:cNvSpPr/>
            <p:nvPr/>
          </p:nvSpPr>
          <p:spPr>
            <a:xfrm>
              <a:off x="7588440" y="380772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654" name="CustomShape 279"/>
            <p:cNvSpPr/>
            <p:nvPr/>
          </p:nvSpPr>
          <p:spPr>
            <a:xfrm>
              <a:off x="7942680" y="380772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4985e8"/>
            </a:solidFill>
            <a:ln>
              <a:noFill/>
            </a:ln>
          </p:spPr>
          <p:style>
            <a:lnRef idx="0"/>
            <a:fillRef idx="0"/>
            <a:effectRef idx="0"/>
            <a:fontRef idx="minor"/>
          </p:style>
        </p:sp>
        <p:sp>
          <p:nvSpPr>
            <p:cNvPr id="655" name="CustomShape 280"/>
            <p:cNvSpPr/>
            <p:nvPr/>
          </p:nvSpPr>
          <p:spPr>
            <a:xfrm>
              <a:off x="7942680" y="380772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656" name="CustomShape 281"/>
            <p:cNvSpPr/>
            <p:nvPr/>
          </p:nvSpPr>
          <p:spPr>
            <a:xfrm>
              <a:off x="7478640" y="1923120"/>
              <a:ext cx="765360" cy="771120"/>
            </a:xfrm>
            <a:custGeom>
              <a:avLst/>
              <a:gdLst/>
              <a:ahLst/>
              <a:rect l="l" t="t" r="r" b="b"/>
              <a:pathLst>
                <a:path w="766445" h="772160">
                  <a:moveTo>
                    <a:pt x="0" y="0"/>
                  </a:moveTo>
                  <a:lnTo>
                    <a:pt x="766023" y="771723"/>
                  </a:lnTo>
                </a:path>
              </a:pathLst>
            </a:custGeom>
            <a:noFill/>
            <a:ln w="28440">
              <a:solidFill>
                <a:srgbClr val="595959"/>
              </a:solidFill>
              <a:round/>
            </a:ln>
          </p:spPr>
          <p:style>
            <a:lnRef idx="0"/>
            <a:fillRef idx="0"/>
            <a:effectRef idx="0"/>
            <a:fontRef idx="minor"/>
          </p:style>
        </p:sp>
        <p:sp>
          <p:nvSpPr>
            <p:cNvPr id="657" name="CustomShape 282"/>
            <p:cNvSpPr/>
            <p:nvPr/>
          </p:nvSpPr>
          <p:spPr>
            <a:xfrm>
              <a:off x="8196840" y="2647440"/>
              <a:ext cx="152280" cy="152640"/>
            </a:xfrm>
            <a:prstGeom prst="rect">
              <a:avLst/>
            </a:prstGeom>
            <a:blipFill rotWithShape="0">
              <a:blip r:embed="rId1"/>
              <a:stretch>
                <a:fillRect/>
              </a:stretch>
            </a:blipFill>
            <a:ln>
              <a:noFill/>
            </a:ln>
          </p:spPr>
          <p:style>
            <a:lnRef idx="0"/>
            <a:fillRef idx="0"/>
            <a:effectRef idx="0"/>
            <a:fontRef idx="minor"/>
          </p:style>
        </p:sp>
      </p:grpSp>
      <p:sp>
        <p:nvSpPr>
          <p:cNvPr id="658" name="CustomShape 283"/>
          <p:cNvSpPr/>
          <p:nvPr/>
        </p:nvSpPr>
        <p:spPr>
          <a:xfrm>
            <a:off x="7049160" y="4203720"/>
            <a:ext cx="366120" cy="22536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1400" spc="-46" strike="noStrike">
                <a:solidFill>
                  <a:srgbClr val="000000"/>
                </a:solidFill>
                <a:latin typeface="Lato"/>
                <a:ea typeface="DejaVu Sans"/>
              </a:rPr>
              <a:t>4D</a:t>
            </a:r>
            <a:endParaRPr b="0" lang="en-IN" sz="1400" spc="-1" strike="noStrike">
              <a:latin typeface="Arial"/>
            </a:endParaRPr>
          </a:p>
        </p:txBody>
      </p:sp>
      <p:sp>
        <p:nvSpPr>
          <p:cNvPr id="659" name="CustomShape 284"/>
          <p:cNvSpPr/>
          <p:nvPr/>
        </p:nvSpPr>
        <p:spPr>
          <a:xfrm>
            <a:off x="7951320" y="2106720"/>
            <a:ext cx="393120" cy="4384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1400" spc="32" strike="noStrike">
                <a:solidFill>
                  <a:srgbClr val="000000"/>
                </a:solidFill>
                <a:latin typeface="Lato"/>
                <a:ea typeface="DejaVu Sans"/>
              </a:rPr>
              <a:t>time</a:t>
            </a:r>
            <a:endParaRPr b="0" lang="en-IN" sz="1400" spc="-1" strike="noStrike">
              <a:latin typeface="Arial"/>
            </a:endParaRPr>
          </a:p>
        </p:txBody>
      </p:sp>
      <p:sp>
        <p:nvSpPr>
          <p:cNvPr id="660" name="CustomShape 285"/>
          <p:cNvSpPr/>
          <p:nvPr/>
        </p:nvSpPr>
        <p:spPr>
          <a:xfrm>
            <a:off x="3539880" y="3880080"/>
            <a:ext cx="1444320" cy="644760"/>
          </a:xfrm>
          <a:prstGeom prst="rect">
            <a:avLst/>
          </a:prstGeom>
          <a:noFill/>
          <a:ln>
            <a:noFill/>
          </a:ln>
        </p:spPr>
        <p:style>
          <a:lnRef idx="0"/>
          <a:fillRef idx="0"/>
          <a:effectRef idx="0"/>
          <a:fontRef idx="minor"/>
        </p:style>
        <p:txBody>
          <a:bodyPr lIns="0" rIns="0" tIns="23040" bIns="0">
            <a:spAutoFit/>
          </a:bodyPr>
          <a:p>
            <a:pPr marL="12600" algn="ctr">
              <a:lnSpc>
                <a:spcPts val="1650"/>
              </a:lnSpc>
              <a:spcBef>
                <a:spcPts val="181"/>
              </a:spcBef>
            </a:pPr>
            <a:r>
              <a:rPr b="0" lang="en-IN" sz="1400" spc="-26" strike="noStrike">
                <a:solidFill>
                  <a:srgbClr val="000000"/>
                </a:solidFill>
                <a:latin typeface="Lato"/>
                <a:ea typeface="DejaVu Sans"/>
              </a:rPr>
              <a:t>30 </a:t>
            </a:r>
            <a:r>
              <a:rPr b="0" lang="en-IN" sz="1400" spc="26" strike="noStrike">
                <a:solidFill>
                  <a:srgbClr val="000000"/>
                </a:solidFill>
                <a:latin typeface="Lato"/>
                <a:ea typeface="DejaVu Sans"/>
              </a:rPr>
              <a:t>frames</a:t>
            </a:r>
            <a:r>
              <a:rPr b="0" lang="en-IN" sz="1400" spc="-80" strike="noStrike">
                <a:solidFill>
                  <a:srgbClr val="000000"/>
                </a:solidFill>
                <a:latin typeface="Lato"/>
                <a:ea typeface="DejaVu Sans"/>
              </a:rPr>
              <a:t> </a:t>
            </a:r>
            <a:r>
              <a:rPr b="0" lang="en-IN" sz="1400" spc="26" strike="noStrike">
                <a:solidFill>
                  <a:srgbClr val="000000"/>
                </a:solidFill>
                <a:latin typeface="Lato"/>
                <a:ea typeface="DejaVu Sans"/>
              </a:rPr>
              <a:t>per</a:t>
            </a:r>
            <a:r>
              <a:rPr b="0" lang="en-IN" sz="1400" spc="-55" strike="noStrike">
                <a:solidFill>
                  <a:srgbClr val="000000"/>
                </a:solidFill>
                <a:latin typeface="Lato"/>
                <a:ea typeface="DejaVu Sans"/>
              </a:rPr>
              <a:t> </a:t>
            </a:r>
            <a:r>
              <a:rPr b="0" lang="en-IN" sz="1400" spc="4" strike="noStrike">
                <a:solidFill>
                  <a:srgbClr val="000000"/>
                </a:solidFill>
                <a:latin typeface="Lato"/>
                <a:ea typeface="DejaVu Sans"/>
              </a:rPr>
              <a:t>sec </a:t>
            </a:r>
            <a:r>
              <a:rPr b="0" lang="en-IN" sz="1400" spc="-1" strike="noStrike">
                <a:solidFill>
                  <a:srgbClr val="000000"/>
                </a:solidFill>
                <a:latin typeface="Lato"/>
                <a:ea typeface="DejaVu Sans"/>
              </a:rPr>
              <a:t> </a:t>
            </a:r>
            <a:r>
              <a:rPr b="0" lang="en-IN" sz="1400" spc="12" strike="noStrike">
                <a:solidFill>
                  <a:srgbClr val="000000"/>
                </a:solidFill>
                <a:latin typeface="Lato"/>
                <a:ea typeface="DejaVu Sans"/>
              </a:rPr>
              <a:t>(FPS)</a:t>
            </a:r>
            <a:endParaRPr b="0" lang="en-IN" sz="1400" spc="-1" strike="noStrike">
              <a:latin typeface="Arial"/>
            </a:endParaRPr>
          </a:p>
          <a:p>
            <a:pPr marL="12600" algn="ctr">
              <a:lnSpc>
                <a:spcPts val="1599"/>
              </a:lnSpc>
            </a:pPr>
            <a:r>
              <a:rPr b="0" i="1" lang="en-IN" sz="1400" spc="12" strike="noStrike">
                <a:solidFill>
                  <a:srgbClr val="000000"/>
                </a:solidFill>
                <a:latin typeface="Lato Black"/>
                <a:ea typeface="DejaVu Sans"/>
              </a:rPr>
              <a:t>framerate</a:t>
            </a:r>
            <a:endParaRPr b="0" lang="en-IN" sz="1400" spc="-1" strike="noStrike">
              <a:latin typeface="Arial"/>
            </a:endParaRPr>
          </a:p>
        </p:txBody>
      </p:sp>
      <p:sp>
        <p:nvSpPr>
          <p:cNvPr id="661" name="CustomShape 286"/>
          <p:cNvSpPr/>
          <p:nvPr/>
        </p:nvSpPr>
        <p:spPr>
          <a:xfrm>
            <a:off x="846000" y="3880080"/>
            <a:ext cx="1159200" cy="4384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1400" spc="26" strike="noStrike">
                <a:solidFill>
                  <a:srgbClr val="000000"/>
                </a:solidFill>
                <a:latin typeface="Lato"/>
                <a:ea typeface="DejaVu Sans"/>
              </a:rPr>
              <a:t>a single</a:t>
            </a:r>
            <a:r>
              <a:rPr b="0" lang="en-IN" sz="1400" spc="-160" strike="noStrike">
                <a:solidFill>
                  <a:srgbClr val="000000"/>
                </a:solidFill>
                <a:latin typeface="Lato"/>
                <a:ea typeface="DejaVu Sans"/>
              </a:rPr>
              <a:t> </a:t>
            </a:r>
            <a:r>
              <a:rPr b="0" lang="en-IN" sz="1400" spc="32" strike="noStrike">
                <a:solidFill>
                  <a:srgbClr val="000000"/>
                </a:solidFill>
                <a:latin typeface="Lato"/>
                <a:ea typeface="DejaVu Sans"/>
              </a:rPr>
              <a:t>frame</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2" name="CustomShape 1"/>
          <p:cNvSpPr/>
          <p:nvPr/>
        </p:nvSpPr>
        <p:spPr>
          <a:xfrm>
            <a:off x="240840" y="216000"/>
            <a:ext cx="7894440" cy="446292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1" lang="en-IN" sz="2800" spc="-21" strike="noStrike">
                <a:solidFill>
                  <a:srgbClr val="000000"/>
                </a:solidFill>
                <a:latin typeface="Abyssinica SIL"/>
                <a:ea typeface="DejaVu Sans"/>
              </a:rPr>
              <a:t>Interlaced </a:t>
            </a:r>
            <a:r>
              <a:rPr b="0" lang="en-IN" sz="2800" spc="242" strike="noStrike">
                <a:solidFill>
                  <a:srgbClr val="000000"/>
                </a:solidFill>
                <a:latin typeface="Abyssinica SIL"/>
                <a:ea typeface="DejaVu Sans"/>
              </a:rPr>
              <a:t>|</a:t>
            </a:r>
            <a:r>
              <a:rPr b="0" lang="en-IN" sz="2800" spc="-86" strike="noStrike">
                <a:solidFill>
                  <a:srgbClr val="000000"/>
                </a:solidFill>
                <a:latin typeface="Abyssinica SIL"/>
                <a:ea typeface="DejaVu Sans"/>
              </a:rPr>
              <a:t> </a:t>
            </a:r>
            <a:r>
              <a:rPr b="1" lang="en-IN" sz="2800" spc="-60" strike="noStrike">
                <a:solidFill>
                  <a:srgbClr val="000000"/>
                </a:solidFill>
                <a:latin typeface="Abyssinica SIL"/>
                <a:ea typeface="DejaVu Sans"/>
              </a:rPr>
              <a:t>progressive</a:t>
            </a:r>
            <a:br/>
            <a:br/>
            <a:r>
              <a:rPr b="0" lang="en-IN" sz="2000" spc="-60" strike="noStrike">
                <a:solidFill>
                  <a:srgbClr val="000000"/>
                </a:solidFill>
                <a:latin typeface="Abyssinica SIL"/>
                <a:ea typeface="DejaVu Sans"/>
              </a:rPr>
              <a:t>In the early days, engineers came up with a technique for doubling the perceived frame rate of a video display without consuming extra bandwidth. This technique is known as interlaced video; it basically sends half of the screen in 1 "frame" and the other half in the next "frame".</a:t>
            </a:r>
            <a:br/>
            <a:br/>
            <a:r>
              <a:rPr b="0" lang="en-IN" sz="2000" spc="-60" strike="noStrike">
                <a:solidFill>
                  <a:srgbClr val="000000"/>
                </a:solidFill>
                <a:latin typeface="Abyssinica SIL"/>
                <a:ea typeface="DejaVu Sans"/>
              </a:rPr>
              <a:t>Today screens render mostly using progressive scan technique. Progressive is a way of displaying, storing, or transmitting moving images in which all the lines of each frame are drawn in sequence.</a:t>
            </a:r>
            <a:br/>
            <a:b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CustomShape 1"/>
          <p:cNvSpPr/>
          <p:nvPr/>
        </p:nvSpPr>
        <p:spPr>
          <a:xfrm>
            <a:off x="864000" y="1368000"/>
            <a:ext cx="2892240" cy="2591280"/>
          </a:xfrm>
          <a:prstGeom prst="rect">
            <a:avLst/>
          </a:prstGeom>
          <a:blipFill rotWithShape="0">
            <a:blip r:embed="rId1"/>
            <a:stretch>
              <a:fillRect/>
            </a:stretch>
          </a:blipFill>
          <a:ln>
            <a:noFill/>
          </a:ln>
        </p:spPr>
        <p:style>
          <a:lnRef idx="0"/>
          <a:fillRef idx="0"/>
          <a:effectRef idx="0"/>
          <a:fontRef idx="minor"/>
        </p:style>
      </p:sp>
      <p:sp>
        <p:nvSpPr>
          <p:cNvPr id="664" name="CustomShape 2"/>
          <p:cNvSpPr/>
          <p:nvPr/>
        </p:nvSpPr>
        <p:spPr>
          <a:xfrm>
            <a:off x="4248000" y="1368000"/>
            <a:ext cx="4218480" cy="2217240"/>
          </a:xfrm>
          <a:prstGeom prst="rect">
            <a:avLst/>
          </a:prstGeom>
          <a:blipFill rotWithShape="0">
            <a:blip r:embed="rId2"/>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CustomShape 1"/>
          <p:cNvSpPr/>
          <p:nvPr/>
        </p:nvSpPr>
        <p:spPr>
          <a:xfrm>
            <a:off x="384840" y="504000"/>
            <a:ext cx="6277680" cy="87084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n-IN" sz="2800" spc="143" strike="noStrike">
                <a:solidFill>
                  <a:srgbClr val="000000"/>
                </a:solidFill>
                <a:latin typeface="Abyssinica SIL"/>
                <a:ea typeface="DejaVu Sans"/>
              </a:rPr>
              <a:t>What </a:t>
            </a:r>
            <a:r>
              <a:rPr b="0" lang="en-IN" sz="2800" spc="180" strike="noStrike">
                <a:solidFill>
                  <a:srgbClr val="000000"/>
                </a:solidFill>
                <a:latin typeface="Abyssinica SIL"/>
                <a:ea typeface="DejaVu Sans"/>
              </a:rPr>
              <a:t>are </a:t>
            </a:r>
            <a:r>
              <a:rPr b="0" lang="en-IN" sz="2800" spc="143" strike="noStrike">
                <a:solidFill>
                  <a:srgbClr val="000000"/>
                </a:solidFill>
                <a:latin typeface="Abyssinica SIL"/>
                <a:ea typeface="DejaVu Sans"/>
              </a:rPr>
              <a:t>480p, </a:t>
            </a:r>
            <a:r>
              <a:rPr b="0" lang="en-IN" sz="2800" spc="117" strike="noStrike">
                <a:solidFill>
                  <a:srgbClr val="000000"/>
                </a:solidFill>
                <a:latin typeface="Abyssinica SIL"/>
                <a:ea typeface="DejaVu Sans"/>
              </a:rPr>
              <a:t>1080i, </a:t>
            </a:r>
            <a:r>
              <a:rPr b="0" lang="en-IN" sz="2800" spc="182" strike="noStrike">
                <a:solidFill>
                  <a:srgbClr val="000000"/>
                </a:solidFill>
                <a:latin typeface="Abyssinica SIL"/>
                <a:ea typeface="DejaVu Sans"/>
              </a:rPr>
              <a:t>1080p</a:t>
            </a:r>
            <a:r>
              <a:rPr b="0" lang="en-IN" sz="2800" spc="-236" strike="noStrike">
                <a:solidFill>
                  <a:srgbClr val="000000"/>
                </a:solidFill>
                <a:latin typeface="Abyssinica SIL"/>
                <a:ea typeface="DejaVu Sans"/>
              </a:rPr>
              <a:t> </a:t>
            </a:r>
            <a:r>
              <a:rPr b="0" lang="en-IN" sz="2800" spc="143" strike="noStrike">
                <a:solidFill>
                  <a:srgbClr val="000000"/>
                </a:solidFill>
                <a:latin typeface="Abyssinica SIL"/>
                <a:ea typeface="DejaVu Sans"/>
              </a:rPr>
              <a:t>formats?</a:t>
            </a:r>
            <a:endParaRPr b="0" lang="en-IN" sz="2800" spc="-1" strike="noStrike">
              <a:latin typeface="Arial"/>
            </a:endParaRPr>
          </a:p>
        </p:txBody>
      </p:sp>
      <p:sp>
        <p:nvSpPr>
          <p:cNvPr id="666" name="CustomShape 2"/>
          <p:cNvSpPr/>
          <p:nvPr/>
        </p:nvSpPr>
        <p:spPr>
          <a:xfrm>
            <a:off x="384840" y="1730880"/>
            <a:ext cx="1606680" cy="5608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i="1" lang="en-IN" sz="1800" spc="24" strike="noStrike">
                <a:solidFill>
                  <a:srgbClr val="595959"/>
                </a:solidFill>
                <a:latin typeface="Calibri"/>
                <a:ea typeface="DejaVu Sans"/>
              </a:rPr>
              <a:t>[number][letter]</a:t>
            </a:r>
            <a:endParaRPr b="0" lang="en-IN" sz="1800" spc="-1" strike="noStrike">
              <a:latin typeface="Arial"/>
            </a:endParaRPr>
          </a:p>
        </p:txBody>
      </p:sp>
      <p:sp>
        <p:nvSpPr>
          <p:cNvPr id="667" name="CustomShape 3"/>
          <p:cNvSpPr/>
          <p:nvPr/>
        </p:nvSpPr>
        <p:spPr>
          <a:xfrm>
            <a:off x="384840" y="2719440"/>
            <a:ext cx="7632360" cy="927720"/>
          </a:xfrm>
          <a:prstGeom prst="rect">
            <a:avLst/>
          </a:prstGeom>
          <a:noFill/>
          <a:ln>
            <a:noFill/>
          </a:ln>
        </p:spPr>
        <p:style>
          <a:lnRef idx="0"/>
          <a:fillRef idx="0"/>
          <a:effectRef idx="0"/>
          <a:fontRef idx="minor"/>
        </p:style>
        <p:txBody>
          <a:bodyPr lIns="0" rIns="0" tIns="52560" bIns="0">
            <a:spAutoFit/>
          </a:bodyPr>
          <a:p>
            <a:pPr marL="12600">
              <a:lnSpc>
                <a:spcPct val="100000"/>
              </a:lnSpc>
              <a:spcBef>
                <a:spcPts val="414"/>
              </a:spcBef>
            </a:pPr>
            <a:r>
              <a:rPr b="1" lang="en-IN" sz="1800" spc="4" strike="noStrike">
                <a:solidFill>
                  <a:srgbClr val="595959"/>
                </a:solidFill>
                <a:latin typeface="Abyssinica SIL"/>
                <a:ea typeface="DejaVu Sans"/>
              </a:rPr>
              <a:t>number</a:t>
            </a:r>
            <a:r>
              <a:rPr b="1" lang="en-IN" sz="1800" spc="-97" strike="noStrike">
                <a:solidFill>
                  <a:srgbClr val="595959"/>
                </a:solidFill>
                <a:latin typeface="Abyssinica SIL"/>
                <a:ea typeface="DejaVu Sans"/>
              </a:rPr>
              <a:t> </a:t>
            </a:r>
            <a:r>
              <a:rPr b="0" lang="en-IN" sz="1800" spc="89" strike="noStrike">
                <a:solidFill>
                  <a:srgbClr val="595959"/>
                </a:solidFill>
                <a:latin typeface="Abyssinica SIL"/>
                <a:ea typeface="DejaVu Sans"/>
              </a:rPr>
              <a:t>is</a:t>
            </a:r>
            <a:r>
              <a:rPr b="0" lang="en-IN" sz="1800" spc="52" strike="noStrike">
                <a:solidFill>
                  <a:srgbClr val="595959"/>
                </a:solidFill>
                <a:latin typeface="Abyssinica SIL"/>
                <a:ea typeface="DejaVu Sans"/>
              </a:rPr>
              <a:t> </a:t>
            </a:r>
            <a:r>
              <a:rPr b="0" lang="en-IN" sz="1800" spc="89" strike="noStrike">
                <a:solidFill>
                  <a:srgbClr val="595959"/>
                </a:solidFill>
                <a:latin typeface="Abyssinica SIL"/>
                <a:ea typeface="DejaVu Sans"/>
              </a:rPr>
              <a:t>the</a:t>
            </a:r>
            <a:r>
              <a:rPr b="0" lang="en-IN" sz="1800" spc="52" strike="noStrike">
                <a:solidFill>
                  <a:srgbClr val="595959"/>
                </a:solidFill>
                <a:latin typeface="Abyssinica SIL"/>
                <a:ea typeface="DejaVu Sans"/>
              </a:rPr>
              <a:t> </a:t>
            </a:r>
            <a:r>
              <a:rPr b="0" lang="en-IN" sz="1800" spc="89" strike="noStrike">
                <a:solidFill>
                  <a:srgbClr val="595959"/>
                </a:solidFill>
                <a:latin typeface="Abyssinica SIL"/>
                <a:ea typeface="DejaVu Sans"/>
              </a:rPr>
              <a:t>resolution's</a:t>
            </a:r>
            <a:r>
              <a:rPr b="0" lang="en-IN" sz="1800" spc="52" strike="noStrike">
                <a:solidFill>
                  <a:srgbClr val="595959"/>
                </a:solidFill>
                <a:latin typeface="Abyssinica SIL"/>
                <a:ea typeface="DejaVu Sans"/>
              </a:rPr>
              <a:t> </a:t>
            </a:r>
            <a:r>
              <a:rPr b="0" lang="en-IN" sz="1800" spc="92" strike="noStrike">
                <a:solidFill>
                  <a:srgbClr val="595959"/>
                </a:solidFill>
                <a:latin typeface="Abyssinica SIL"/>
                <a:ea typeface="DejaVu Sans"/>
              </a:rPr>
              <a:t>height</a:t>
            </a:r>
            <a:r>
              <a:rPr b="0" lang="en-IN" sz="1800" spc="52" strike="noStrike">
                <a:solidFill>
                  <a:srgbClr val="595959"/>
                </a:solidFill>
                <a:latin typeface="Abyssinica SIL"/>
                <a:ea typeface="DejaVu Sans"/>
              </a:rPr>
              <a:t> </a:t>
            </a:r>
            <a:r>
              <a:rPr b="0" lang="en-IN" sz="1800" spc="137" strike="noStrike">
                <a:solidFill>
                  <a:srgbClr val="595959"/>
                </a:solidFill>
                <a:latin typeface="Abyssinica SIL"/>
                <a:ea typeface="DejaVu Sans"/>
              </a:rPr>
              <a:t>and</a:t>
            </a:r>
            <a:r>
              <a:rPr b="0" lang="en-IN" sz="1800" spc="52" strike="noStrike">
                <a:solidFill>
                  <a:srgbClr val="595959"/>
                </a:solidFill>
                <a:latin typeface="Abyssinica SIL"/>
                <a:ea typeface="DejaVu Sans"/>
              </a:rPr>
              <a:t> </a:t>
            </a:r>
            <a:r>
              <a:rPr b="0" lang="en-IN" sz="1800" spc="46" strike="noStrike">
                <a:solidFill>
                  <a:srgbClr val="595959"/>
                </a:solidFill>
                <a:latin typeface="Abyssinica SIL"/>
                <a:ea typeface="DejaVu Sans"/>
              </a:rPr>
              <a:t>letter:</a:t>
            </a:r>
            <a:r>
              <a:rPr b="0" lang="en-IN" sz="1800" spc="117" strike="noStrike">
                <a:solidFill>
                  <a:srgbClr val="595959"/>
                </a:solidFill>
                <a:latin typeface="Abyssinica SIL"/>
                <a:ea typeface="DejaVu Sans"/>
              </a:rPr>
              <a:t> </a:t>
            </a:r>
            <a:r>
              <a:rPr b="1" lang="en-IN" sz="1800" spc="-26" strike="noStrike">
                <a:solidFill>
                  <a:srgbClr val="595959"/>
                </a:solidFill>
                <a:latin typeface="Abyssinica SIL"/>
                <a:ea typeface="DejaVu Sans"/>
              </a:rPr>
              <a:t>p</a:t>
            </a:r>
            <a:r>
              <a:rPr b="1" lang="en-IN" sz="1800" spc="-97" strike="noStrike">
                <a:solidFill>
                  <a:srgbClr val="595959"/>
                </a:solidFill>
                <a:latin typeface="Abyssinica SIL"/>
                <a:ea typeface="DejaVu Sans"/>
              </a:rPr>
              <a:t> </a:t>
            </a:r>
            <a:r>
              <a:rPr b="0" lang="en-IN" sz="1800" spc="148" strike="noStrike">
                <a:solidFill>
                  <a:srgbClr val="595959"/>
                </a:solidFill>
                <a:latin typeface="Abyssinica SIL"/>
                <a:ea typeface="DejaVu Sans"/>
              </a:rPr>
              <a:t>means</a:t>
            </a:r>
            <a:r>
              <a:rPr b="0" lang="en-IN" sz="1800" spc="58" strike="noStrike">
                <a:solidFill>
                  <a:srgbClr val="595959"/>
                </a:solidFill>
                <a:latin typeface="Abyssinica SIL"/>
                <a:ea typeface="DejaVu Sans"/>
              </a:rPr>
              <a:t> </a:t>
            </a:r>
            <a:r>
              <a:rPr b="0" lang="en-IN" sz="1800" spc="106" strike="noStrike">
                <a:solidFill>
                  <a:srgbClr val="595959"/>
                </a:solidFill>
                <a:latin typeface="Abyssinica SIL"/>
                <a:ea typeface="DejaVu Sans"/>
              </a:rPr>
              <a:t>progressive</a:t>
            </a:r>
            <a:r>
              <a:rPr b="0" lang="en-IN" sz="1800" spc="52" strike="noStrike">
                <a:solidFill>
                  <a:srgbClr val="595959"/>
                </a:solidFill>
                <a:latin typeface="Abyssinica SIL"/>
                <a:ea typeface="DejaVu Sans"/>
              </a:rPr>
              <a:t> </a:t>
            </a:r>
            <a:r>
              <a:rPr b="0" lang="en-IN" sz="1800" spc="137" strike="noStrike">
                <a:solidFill>
                  <a:srgbClr val="595959"/>
                </a:solidFill>
                <a:latin typeface="Abyssinica SIL"/>
                <a:ea typeface="DejaVu Sans"/>
              </a:rPr>
              <a:t>and</a:t>
            </a:r>
            <a:r>
              <a:rPr b="0" lang="en-IN" sz="1800" spc="97" strike="noStrike">
                <a:solidFill>
                  <a:srgbClr val="595959"/>
                </a:solidFill>
                <a:latin typeface="Abyssinica SIL"/>
                <a:ea typeface="DejaVu Sans"/>
              </a:rPr>
              <a:t> </a:t>
            </a:r>
            <a:endParaRPr b="0" lang="en-IN" sz="1800" spc="-1" strike="noStrike">
              <a:latin typeface="Arial"/>
            </a:endParaRPr>
          </a:p>
          <a:p>
            <a:pPr marL="12600">
              <a:lnSpc>
                <a:spcPct val="100000"/>
              </a:lnSpc>
              <a:spcBef>
                <a:spcPts val="414"/>
              </a:spcBef>
            </a:pPr>
            <a:r>
              <a:rPr b="1" lang="en-IN" sz="1800" spc="-12" strike="noStrike">
                <a:solidFill>
                  <a:srgbClr val="595959"/>
                </a:solidFill>
                <a:latin typeface="Abyssinica SIL"/>
                <a:ea typeface="DejaVu Sans"/>
              </a:rPr>
              <a:t>I </a:t>
            </a:r>
            <a:r>
              <a:rPr b="0" lang="en-IN" sz="1800" spc="148" strike="noStrike">
                <a:solidFill>
                  <a:srgbClr val="595959"/>
                </a:solidFill>
                <a:latin typeface="Abyssinica SIL"/>
                <a:ea typeface="DejaVu Sans"/>
              </a:rPr>
              <a:t>means</a:t>
            </a:r>
            <a:r>
              <a:rPr b="0" lang="en-IN" sz="1800" spc="43" strike="noStrike">
                <a:solidFill>
                  <a:srgbClr val="595959"/>
                </a:solidFill>
                <a:latin typeface="Abyssinica SIL"/>
                <a:ea typeface="DejaVu Sans"/>
              </a:rPr>
              <a:t> </a:t>
            </a:r>
            <a:r>
              <a:rPr b="0" lang="en-IN" sz="1800" spc="77" strike="noStrike">
                <a:solidFill>
                  <a:srgbClr val="595959"/>
                </a:solidFill>
                <a:latin typeface="Abyssinica SIL"/>
                <a:ea typeface="DejaVu Sans"/>
              </a:rPr>
              <a:t>interlaced.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8" name="CustomShape 1"/>
          <p:cNvSpPr/>
          <p:nvPr/>
        </p:nvSpPr>
        <p:spPr>
          <a:xfrm>
            <a:off x="384840" y="504000"/>
            <a:ext cx="4798440" cy="87084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n-IN" sz="2800" spc="143" strike="noStrike">
                <a:solidFill>
                  <a:srgbClr val="000000"/>
                </a:solidFill>
                <a:latin typeface="Abyssinica SIL"/>
                <a:ea typeface="DejaVu Sans"/>
              </a:rPr>
              <a:t>What </a:t>
            </a:r>
            <a:r>
              <a:rPr b="0" lang="en-IN" sz="2800" spc="137" strike="noStrike">
                <a:solidFill>
                  <a:srgbClr val="000000"/>
                </a:solidFill>
                <a:latin typeface="Abyssinica SIL"/>
                <a:ea typeface="DejaVu Sans"/>
              </a:rPr>
              <a:t>is</a:t>
            </a:r>
            <a:r>
              <a:rPr b="0" lang="en-IN" sz="2800" spc="-12" strike="noStrike">
                <a:solidFill>
                  <a:srgbClr val="000000"/>
                </a:solidFill>
                <a:latin typeface="Abyssinica SIL"/>
                <a:ea typeface="DejaVu Sans"/>
              </a:rPr>
              <a:t> </a:t>
            </a:r>
            <a:r>
              <a:rPr b="1" lang="en-IN" sz="2800" spc="-26" strike="noStrike">
                <a:solidFill>
                  <a:srgbClr val="000000"/>
                </a:solidFill>
                <a:latin typeface="Abyssinica SIL"/>
                <a:ea typeface="DejaVu Sans"/>
              </a:rPr>
              <a:t>bitrate</a:t>
            </a:r>
            <a:r>
              <a:rPr b="0" lang="en-IN" sz="2800" spc="-26" strike="noStrike">
                <a:solidFill>
                  <a:srgbClr val="000000"/>
                </a:solidFill>
                <a:latin typeface="Abyssinica SIL"/>
                <a:ea typeface="DejaVu Sans"/>
              </a:rPr>
              <a:t>?</a:t>
            </a:r>
            <a:endParaRPr b="0" lang="en-IN" sz="2800" spc="-1" strike="noStrike">
              <a:latin typeface="Arial"/>
            </a:endParaRPr>
          </a:p>
        </p:txBody>
      </p:sp>
      <p:grpSp>
        <p:nvGrpSpPr>
          <p:cNvPr id="669" name="Group 2"/>
          <p:cNvGrpSpPr/>
          <p:nvPr/>
        </p:nvGrpSpPr>
        <p:grpSpPr>
          <a:xfrm>
            <a:off x="1283400" y="2039400"/>
            <a:ext cx="1990440" cy="1772640"/>
            <a:chOff x="1283400" y="2039400"/>
            <a:chExt cx="1990440" cy="1772640"/>
          </a:xfrm>
        </p:grpSpPr>
        <p:sp>
          <p:nvSpPr>
            <p:cNvPr id="670" name="CustomShape 3"/>
            <p:cNvSpPr/>
            <p:nvPr/>
          </p:nvSpPr>
          <p:spPr>
            <a:xfrm>
              <a:off x="1283400" y="203940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671" name="CustomShape 4"/>
            <p:cNvSpPr/>
            <p:nvPr/>
          </p:nvSpPr>
          <p:spPr>
            <a:xfrm>
              <a:off x="1283400" y="203940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672" name="CustomShape 5"/>
            <p:cNvSpPr/>
            <p:nvPr/>
          </p:nvSpPr>
          <p:spPr>
            <a:xfrm>
              <a:off x="1283400" y="236952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673" name="CustomShape 6"/>
            <p:cNvSpPr/>
            <p:nvPr/>
          </p:nvSpPr>
          <p:spPr>
            <a:xfrm>
              <a:off x="1283400" y="236952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674" name="CustomShape 7"/>
            <p:cNvSpPr/>
            <p:nvPr/>
          </p:nvSpPr>
          <p:spPr>
            <a:xfrm>
              <a:off x="1637640" y="236952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675" name="CustomShape 8"/>
            <p:cNvSpPr/>
            <p:nvPr/>
          </p:nvSpPr>
          <p:spPr>
            <a:xfrm>
              <a:off x="1637640" y="236952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676" name="CustomShape 9"/>
            <p:cNvSpPr/>
            <p:nvPr/>
          </p:nvSpPr>
          <p:spPr>
            <a:xfrm>
              <a:off x="1283400" y="2700000"/>
              <a:ext cx="353160" cy="329760"/>
            </a:xfrm>
            <a:custGeom>
              <a:avLst/>
              <a:gdLst/>
              <a:ahLst/>
              <a:rect l="l" t="t" r="r" b="b"/>
              <a:pathLst>
                <a:path w="354330" h="330835">
                  <a:moveTo>
                    <a:pt x="353999" y="174993"/>
                  </a:moveTo>
                  <a:lnTo>
                    <a:pt x="341172" y="174993"/>
                  </a:lnTo>
                  <a:lnTo>
                    <a:pt x="341172" y="81597"/>
                  </a:lnTo>
                  <a:lnTo>
                    <a:pt x="233997" y="81597"/>
                  </a:lnTo>
                  <a:lnTo>
                    <a:pt x="233997" y="0"/>
                  </a:lnTo>
                  <a:lnTo>
                    <a:pt x="0" y="0"/>
                  </a:lnTo>
                  <a:lnTo>
                    <a:pt x="0" y="81597"/>
                  </a:lnTo>
                  <a:lnTo>
                    <a:pt x="0" y="174993"/>
                  </a:lnTo>
                  <a:lnTo>
                    <a:pt x="0" y="277190"/>
                  </a:lnTo>
                  <a:lnTo>
                    <a:pt x="0" y="330288"/>
                  </a:lnTo>
                  <a:lnTo>
                    <a:pt x="353999" y="330288"/>
                  </a:lnTo>
                  <a:lnTo>
                    <a:pt x="353999" y="277190"/>
                  </a:lnTo>
                  <a:lnTo>
                    <a:pt x="353999" y="174993"/>
                  </a:lnTo>
                  <a:close/>
                </a:path>
              </a:pathLst>
            </a:custGeom>
            <a:solidFill>
              <a:srgbClr val="000000"/>
            </a:solidFill>
            <a:ln>
              <a:noFill/>
            </a:ln>
          </p:spPr>
          <p:style>
            <a:lnRef idx="0"/>
            <a:fillRef idx="0"/>
            <a:effectRef idx="0"/>
            <a:fontRef idx="minor"/>
          </p:style>
        </p:sp>
        <p:sp>
          <p:nvSpPr>
            <p:cNvPr id="677" name="CustomShape 10"/>
            <p:cNvSpPr/>
            <p:nvPr/>
          </p:nvSpPr>
          <p:spPr>
            <a:xfrm>
              <a:off x="1283400" y="270000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678" name="CustomShape 11"/>
            <p:cNvSpPr/>
            <p:nvPr/>
          </p:nvSpPr>
          <p:spPr>
            <a:xfrm>
              <a:off x="1283400" y="303012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000000"/>
            </a:solidFill>
            <a:ln>
              <a:noFill/>
            </a:ln>
          </p:spPr>
          <p:style>
            <a:lnRef idx="0"/>
            <a:fillRef idx="0"/>
            <a:effectRef idx="0"/>
            <a:fontRef idx="minor"/>
          </p:style>
        </p:sp>
        <p:sp>
          <p:nvSpPr>
            <p:cNvPr id="679" name="CustomShape 12"/>
            <p:cNvSpPr/>
            <p:nvPr/>
          </p:nvSpPr>
          <p:spPr>
            <a:xfrm>
              <a:off x="1283400" y="2039400"/>
              <a:ext cx="1414800" cy="1320480"/>
            </a:xfrm>
            <a:custGeom>
              <a:avLst/>
              <a:gdLst/>
              <a:ahLst/>
              <a:rect l="l" t="t" r="r" b="b"/>
              <a:pathLst>
                <a:path w="1416050" h="1321435">
                  <a:moveTo>
                    <a:pt x="0" y="990898"/>
                  </a:moveTo>
                  <a:lnTo>
                    <a:pt x="353999" y="990898"/>
                  </a:lnTo>
                  <a:lnTo>
                    <a:pt x="353999" y="1321197"/>
                  </a:lnTo>
                  <a:lnTo>
                    <a:pt x="0" y="1321197"/>
                  </a:lnTo>
                  <a:lnTo>
                    <a:pt x="0" y="990898"/>
                  </a:lnTo>
                  <a:close/>
                  <a:moveTo>
                    <a:pt x="353999" y="990898"/>
                  </a:moveTo>
                  <a:lnTo>
                    <a:pt x="707998" y="990898"/>
                  </a:lnTo>
                  <a:lnTo>
                    <a:pt x="707998" y="1321197"/>
                  </a:lnTo>
                  <a:lnTo>
                    <a:pt x="353999" y="1321197"/>
                  </a:lnTo>
                  <a:lnTo>
                    <a:pt x="353999" y="990898"/>
                  </a:lnTo>
                  <a:close/>
                  <a:moveTo>
                    <a:pt x="707998" y="0"/>
                  </a:moveTo>
                  <a:lnTo>
                    <a:pt x="1061997" y="0"/>
                  </a:lnTo>
                  <a:lnTo>
                    <a:pt x="1061997" y="330299"/>
                  </a:lnTo>
                  <a:lnTo>
                    <a:pt x="707998" y="330299"/>
                  </a:lnTo>
                  <a:lnTo>
                    <a:pt x="707998" y="0"/>
                  </a:lnTo>
                  <a:close/>
                  <a:moveTo>
                    <a:pt x="1061997" y="0"/>
                  </a:moveTo>
                  <a:lnTo>
                    <a:pt x="1415997" y="0"/>
                  </a:lnTo>
                  <a:lnTo>
                    <a:pt x="1415997" y="330299"/>
                  </a:lnTo>
                  <a:lnTo>
                    <a:pt x="1061997" y="330299"/>
                  </a:lnTo>
                  <a:lnTo>
                    <a:pt x="1061997" y="0"/>
                  </a:lnTo>
                  <a:close/>
                </a:path>
              </a:pathLst>
            </a:custGeom>
            <a:noFill/>
            <a:ln w="9360">
              <a:solidFill>
                <a:srgbClr val="595959"/>
              </a:solidFill>
              <a:round/>
            </a:ln>
          </p:spPr>
          <p:style>
            <a:lnRef idx="0"/>
            <a:fillRef idx="0"/>
            <a:effectRef idx="0"/>
            <a:fontRef idx="minor"/>
          </p:style>
        </p:sp>
        <p:sp>
          <p:nvSpPr>
            <p:cNvPr id="680" name="CustomShape 13"/>
            <p:cNvSpPr/>
            <p:nvPr/>
          </p:nvSpPr>
          <p:spPr>
            <a:xfrm>
              <a:off x="1991520" y="236952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681" name="CustomShape 14"/>
            <p:cNvSpPr/>
            <p:nvPr/>
          </p:nvSpPr>
          <p:spPr>
            <a:xfrm>
              <a:off x="1991520" y="236952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682" name="CustomShape 15"/>
            <p:cNvSpPr/>
            <p:nvPr/>
          </p:nvSpPr>
          <p:spPr>
            <a:xfrm>
              <a:off x="2345400" y="236952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683" name="CustomShape 16"/>
            <p:cNvSpPr/>
            <p:nvPr/>
          </p:nvSpPr>
          <p:spPr>
            <a:xfrm>
              <a:off x="1991520" y="2369520"/>
              <a:ext cx="707040" cy="990000"/>
            </a:xfrm>
            <a:custGeom>
              <a:avLst/>
              <a:gdLst/>
              <a:ahLst/>
              <a:rect l="l" t="t" r="r" b="b"/>
              <a:pathLst>
                <a:path w="708025" h="991235">
                  <a:moveTo>
                    <a:pt x="353999" y="0"/>
                  </a:moveTo>
                  <a:lnTo>
                    <a:pt x="707998" y="0"/>
                  </a:lnTo>
                  <a:lnTo>
                    <a:pt x="707998"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7998" y="330299"/>
                  </a:lnTo>
                  <a:lnTo>
                    <a:pt x="707998" y="660598"/>
                  </a:lnTo>
                  <a:lnTo>
                    <a:pt x="353999" y="660598"/>
                  </a:lnTo>
                  <a:lnTo>
                    <a:pt x="353999" y="330299"/>
                  </a:lnTo>
                  <a:close/>
                  <a:moveTo>
                    <a:pt x="0" y="660598"/>
                  </a:moveTo>
                  <a:lnTo>
                    <a:pt x="353999" y="660598"/>
                  </a:lnTo>
                  <a:lnTo>
                    <a:pt x="353999" y="990898"/>
                  </a:lnTo>
                  <a:lnTo>
                    <a:pt x="0" y="990898"/>
                  </a:lnTo>
                  <a:lnTo>
                    <a:pt x="0" y="660598"/>
                  </a:lnTo>
                  <a:close/>
                </a:path>
              </a:pathLst>
            </a:custGeom>
            <a:noFill/>
            <a:ln w="9360">
              <a:solidFill>
                <a:srgbClr val="595959"/>
              </a:solidFill>
              <a:round/>
            </a:ln>
          </p:spPr>
          <p:style>
            <a:lnRef idx="0"/>
            <a:fillRef idx="0"/>
            <a:effectRef idx="0"/>
            <a:fontRef idx="minor"/>
          </p:style>
        </p:sp>
        <p:sp>
          <p:nvSpPr>
            <p:cNvPr id="684" name="CustomShape 17"/>
            <p:cNvSpPr/>
            <p:nvPr/>
          </p:nvSpPr>
          <p:spPr>
            <a:xfrm>
              <a:off x="2345400" y="3152160"/>
              <a:ext cx="353160" cy="207720"/>
            </a:xfrm>
            <a:custGeom>
              <a:avLst/>
              <a:gdLst/>
              <a:ahLst/>
              <a:rect l="l" t="t" r="r" b="b"/>
              <a:pathLst>
                <a:path w="354330" h="208914">
                  <a:moveTo>
                    <a:pt x="0" y="208399"/>
                  </a:moveTo>
                  <a:lnTo>
                    <a:pt x="353999" y="208399"/>
                  </a:lnTo>
                  <a:lnTo>
                    <a:pt x="353999" y="0"/>
                  </a:lnTo>
                  <a:lnTo>
                    <a:pt x="0" y="0"/>
                  </a:lnTo>
                  <a:lnTo>
                    <a:pt x="0" y="208399"/>
                  </a:lnTo>
                  <a:close/>
                </a:path>
              </a:pathLst>
            </a:custGeom>
            <a:solidFill>
              <a:srgbClr val="e6b8ae"/>
            </a:solidFill>
            <a:ln>
              <a:noFill/>
            </a:ln>
          </p:spPr>
          <p:style>
            <a:lnRef idx="0"/>
            <a:fillRef idx="0"/>
            <a:effectRef idx="0"/>
            <a:fontRef idx="minor"/>
          </p:style>
        </p:sp>
        <p:sp>
          <p:nvSpPr>
            <p:cNvPr id="685" name="CustomShape 18"/>
            <p:cNvSpPr/>
            <p:nvPr/>
          </p:nvSpPr>
          <p:spPr>
            <a:xfrm>
              <a:off x="2345400" y="303012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686" name="CustomShape 19"/>
            <p:cNvSpPr/>
            <p:nvPr/>
          </p:nvSpPr>
          <p:spPr>
            <a:xfrm>
              <a:off x="1388880" y="212112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687" name="CustomShape 20"/>
            <p:cNvSpPr/>
            <p:nvPr/>
          </p:nvSpPr>
          <p:spPr>
            <a:xfrm>
              <a:off x="1388880" y="212112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688" name="CustomShape 21"/>
            <p:cNvSpPr/>
            <p:nvPr/>
          </p:nvSpPr>
          <p:spPr>
            <a:xfrm>
              <a:off x="1388880" y="245124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689" name="CustomShape 22"/>
            <p:cNvSpPr/>
            <p:nvPr/>
          </p:nvSpPr>
          <p:spPr>
            <a:xfrm>
              <a:off x="1388880" y="245124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690" name="CustomShape 23"/>
            <p:cNvSpPr/>
            <p:nvPr/>
          </p:nvSpPr>
          <p:spPr>
            <a:xfrm>
              <a:off x="1742760" y="245124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691" name="CustomShape 24"/>
            <p:cNvSpPr/>
            <p:nvPr/>
          </p:nvSpPr>
          <p:spPr>
            <a:xfrm>
              <a:off x="1742760" y="245124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692" name="CustomShape 25"/>
            <p:cNvSpPr/>
            <p:nvPr/>
          </p:nvSpPr>
          <p:spPr>
            <a:xfrm>
              <a:off x="1388880" y="2781720"/>
              <a:ext cx="353160" cy="329760"/>
            </a:xfrm>
            <a:custGeom>
              <a:avLst/>
              <a:gdLst/>
              <a:ahLst/>
              <a:rect l="l" t="t" r="r" b="b"/>
              <a:pathLst>
                <a:path w="354330" h="330835">
                  <a:moveTo>
                    <a:pt x="353999" y="195592"/>
                  </a:moveTo>
                  <a:lnTo>
                    <a:pt x="341172" y="195592"/>
                  </a:lnTo>
                  <a:lnTo>
                    <a:pt x="341172" y="93395"/>
                  </a:lnTo>
                  <a:lnTo>
                    <a:pt x="235966" y="93395"/>
                  </a:lnTo>
                  <a:lnTo>
                    <a:pt x="235966" y="0"/>
                  </a:lnTo>
                  <a:lnTo>
                    <a:pt x="0" y="0"/>
                  </a:lnTo>
                  <a:lnTo>
                    <a:pt x="0" y="93395"/>
                  </a:lnTo>
                  <a:lnTo>
                    <a:pt x="0" y="195592"/>
                  </a:lnTo>
                  <a:lnTo>
                    <a:pt x="0" y="277190"/>
                  </a:lnTo>
                  <a:lnTo>
                    <a:pt x="0" y="330301"/>
                  </a:lnTo>
                  <a:lnTo>
                    <a:pt x="353999" y="330301"/>
                  </a:lnTo>
                  <a:lnTo>
                    <a:pt x="353999" y="277190"/>
                  </a:lnTo>
                  <a:lnTo>
                    <a:pt x="353999" y="195592"/>
                  </a:lnTo>
                  <a:close/>
                </a:path>
              </a:pathLst>
            </a:custGeom>
            <a:solidFill>
              <a:srgbClr val="000000"/>
            </a:solidFill>
            <a:ln>
              <a:noFill/>
            </a:ln>
          </p:spPr>
          <p:style>
            <a:lnRef idx="0"/>
            <a:fillRef idx="0"/>
            <a:effectRef idx="0"/>
            <a:fontRef idx="minor"/>
          </p:style>
        </p:sp>
        <p:sp>
          <p:nvSpPr>
            <p:cNvPr id="693" name="CustomShape 26"/>
            <p:cNvSpPr/>
            <p:nvPr/>
          </p:nvSpPr>
          <p:spPr>
            <a:xfrm>
              <a:off x="1388880" y="278172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694" name="CustomShape 27"/>
            <p:cNvSpPr/>
            <p:nvPr/>
          </p:nvSpPr>
          <p:spPr>
            <a:xfrm>
              <a:off x="1388880" y="311184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000000"/>
            </a:solidFill>
            <a:ln>
              <a:noFill/>
            </a:ln>
          </p:spPr>
          <p:style>
            <a:lnRef idx="0"/>
            <a:fillRef idx="0"/>
            <a:effectRef idx="0"/>
            <a:fontRef idx="minor"/>
          </p:style>
        </p:sp>
        <p:sp>
          <p:nvSpPr>
            <p:cNvPr id="695" name="CustomShape 28"/>
            <p:cNvSpPr/>
            <p:nvPr/>
          </p:nvSpPr>
          <p:spPr>
            <a:xfrm>
              <a:off x="1388880" y="2121120"/>
              <a:ext cx="1414800" cy="1320480"/>
            </a:xfrm>
            <a:custGeom>
              <a:avLst/>
              <a:gdLst/>
              <a:ahLst/>
              <a:rect l="l" t="t" r="r" b="b"/>
              <a:pathLst>
                <a:path w="1416050" h="1321435">
                  <a:moveTo>
                    <a:pt x="0" y="990898"/>
                  </a:moveTo>
                  <a:lnTo>
                    <a:pt x="353999" y="990898"/>
                  </a:lnTo>
                  <a:lnTo>
                    <a:pt x="353999" y="1321197"/>
                  </a:lnTo>
                  <a:lnTo>
                    <a:pt x="0" y="1321197"/>
                  </a:lnTo>
                  <a:lnTo>
                    <a:pt x="0" y="990898"/>
                  </a:lnTo>
                  <a:close/>
                  <a:moveTo>
                    <a:pt x="353999" y="990898"/>
                  </a:moveTo>
                  <a:lnTo>
                    <a:pt x="707998" y="990898"/>
                  </a:lnTo>
                  <a:lnTo>
                    <a:pt x="707998" y="1321197"/>
                  </a:lnTo>
                  <a:lnTo>
                    <a:pt x="353999" y="1321197"/>
                  </a:lnTo>
                  <a:lnTo>
                    <a:pt x="353999" y="990898"/>
                  </a:lnTo>
                  <a:close/>
                  <a:moveTo>
                    <a:pt x="707998" y="0"/>
                  </a:moveTo>
                  <a:lnTo>
                    <a:pt x="1061997" y="0"/>
                  </a:lnTo>
                  <a:lnTo>
                    <a:pt x="1061997" y="330299"/>
                  </a:lnTo>
                  <a:lnTo>
                    <a:pt x="707998" y="330299"/>
                  </a:lnTo>
                  <a:lnTo>
                    <a:pt x="707998" y="0"/>
                  </a:lnTo>
                  <a:close/>
                  <a:moveTo>
                    <a:pt x="1061997" y="0"/>
                  </a:moveTo>
                  <a:lnTo>
                    <a:pt x="1415997" y="0"/>
                  </a:lnTo>
                  <a:lnTo>
                    <a:pt x="1415997" y="330299"/>
                  </a:lnTo>
                  <a:lnTo>
                    <a:pt x="1061997" y="330299"/>
                  </a:lnTo>
                  <a:lnTo>
                    <a:pt x="1061997" y="0"/>
                  </a:lnTo>
                  <a:close/>
                </a:path>
              </a:pathLst>
            </a:custGeom>
            <a:noFill/>
            <a:ln w="9360">
              <a:solidFill>
                <a:srgbClr val="595959"/>
              </a:solidFill>
              <a:round/>
            </a:ln>
          </p:spPr>
          <p:style>
            <a:lnRef idx="0"/>
            <a:fillRef idx="0"/>
            <a:effectRef idx="0"/>
            <a:fontRef idx="minor"/>
          </p:style>
        </p:sp>
        <p:sp>
          <p:nvSpPr>
            <p:cNvPr id="696" name="CustomShape 29"/>
            <p:cNvSpPr/>
            <p:nvPr/>
          </p:nvSpPr>
          <p:spPr>
            <a:xfrm>
              <a:off x="2096640" y="245124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697" name="CustomShape 30"/>
            <p:cNvSpPr/>
            <p:nvPr/>
          </p:nvSpPr>
          <p:spPr>
            <a:xfrm>
              <a:off x="2096640" y="245124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698" name="CustomShape 31"/>
            <p:cNvSpPr/>
            <p:nvPr/>
          </p:nvSpPr>
          <p:spPr>
            <a:xfrm>
              <a:off x="2450880" y="245124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699" name="CustomShape 32"/>
            <p:cNvSpPr/>
            <p:nvPr/>
          </p:nvSpPr>
          <p:spPr>
            <a:xfrm>
              <a:off x="2096640" y="2451240"/>
              <a:ext cx="707040" cy="659880"/>
            </a:xfrm>
            <a:custGeom>
              <a:avLst/>
              <a:gdLst/>
              <a:ahLst/>
              <a:rect l="l" t="t" r="r" b="b"/>
              <a:pathLst>
                <a:path w="708025" h="661035">
                  <a:moveTo>
                    <a:pt x="353999" y="0"/>
                  </a:moveTo>
                  <a:lnTo>
                    <a:pt x="707998" y="0"/>
                  </a:lnTo>
                  <a:lnTo>
                    <a:pt x="707998"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7998" y="330299"/>
                  </a:lnTo>
                  <a:lnTo>
                    <a:pt x="707998" y="660598"/>
                  </a:lnTo>
                  <a:lnTo>
                    <a:pt x="353999" y="660598"/>
                  </a:lnTo>
                  <a:lnTo>
                    <a:pt x="353999" y="330299"/>
                  </a:lnTo>
                  <a:close/>
                </a:path>
              </a:pathLst>
            </a:custGeom>
            <a:noFill/>
            <a:ln w="9360">
              <a:solidFill>
                <a:srgbClr val="595959"/>
              </a:solidFill>
              <a:round/>
            </a:ln>
          </p:spPr>
          <p:style>
            <a:lnRef idx="0"/>
            <a:fillRef idx="0"/>
            <a:effectRef idx="0"/>
            <a:fontRef idx="minor"/>
          </p:style>
        </p:sp>
        <p:sp>
          <p:nvSpPr>
            <p:cNvPr id="700" name="CustomShape 33"/>
            <p:cNvSpPr/>
            <p:nvPr/>
          </p:nvSpPr>
          <p:spPr>
            <a:xfrm>
              <a:off x="2096640" y="3111840"/>
              <a:ext cx="115200" cy="39600"/>
            </a:xfrm>
            <a:custGeom>
              <a:avLst/>
              <a:gdLst/>
              <a:ahLst/>
              <a:rect l="l" t="t" r="r" b="b"/>
              <a:pathLst>
                <a:path w="116205" h="40639">
                  <a:moveTo>
                    <a:pt x="0" y="40299"/>
                  </a:moveTo>
                  <a:lnTo>
                    <a:pt x="115974" y="40299"/>
                  </a:lnTo>
                  <a:lnTo>
                    <a:pt x="115974" y="0"/>
                  </a:lnTo>
                  <a:lnTo>
                    <a:pt x="0" y="0"/>
                  </a:lnTo>
                  <a:lnTo>
                    <a:pt x="0" y="40299"/>
                  </a:lnTo>
                  <a:close/>
                </a:path>
              </a:pathLst>
            </a:custGeom>
            <a:solidFill>
              <a:srgbClr val="e6b8ae"/>
            </a:solidFill>
            <a:ln>
              <a:noFill/>
            </a:ln>
          </p:spPr>
          <p:style>
            <a:lnRef idx="0"/>
            <a:fillRef idx="0"/>
            <a:effectRef idx="0"/>
            <a:fontRef idx="minor"/>
          </p:style>
        </p:sp>
        <p:sp>
          <p:nvSpPr>
            <p:cNvPr id="701" name="CustomShape 34"/>
            <p:cNvSpPr/>
            <p:nvPr/>
          </p:nvSpPr>
          <p:spPr>
            <a:xfrm>
              <a:off x="2096640" y="311184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702" name="CustomShape 35"/>
            <p:cNvSpPr/>
            <p:nvPr/>
          </p:nvSpPr>
          <p:spPr>
            <a:xfrm>
              <a:off x="2450880" y="3111840"/>
              <a:ext cx="353160" cy="329760"/>
            </a:xfrm>
            <a:custGeom>
              <a:avLst/>
              <a:gdLst/>
              <a:ahLst/>
              <a:rect l="l" t="t" r="r" b="b"/>
              <a:pathLst>
                <a:path w="354330" h="330835">
                  <a:moveTo>
                    <a:pt x="353999" y="40297"/>
                  </a:moveTo>
                  <a:lnTo>
                    <a:pt x="115963" y="40297"/>
                  </a:lnTo>
                  <a:lnTo>
                    <a:pt x="115963" y="0"/>
                  </a:lnTo>
                  <a:lnTo>
                    <a:pt x="0" y="0"/>
                  </a:lnTo>
                  <a:lnTo>
                    <a:pt x="0" y="40297"/>
                  </a:lnTo>
                  <a:lnTo>
                    <a:pt x="0" y="330288"/>
                  </a:lnTo>
                  <a:lnTo>
                    <a:pt x="353999" y="330288"/>
                  </a:lnTo>
                  <a:lnTo>
                    <a:pt x="353999" y="40297"/>
                  </a:lnTo>
                  <a:close/>
                </a:path>
              </a:pathLst>
            </a:custGeom>
            <a:solidFill>
              <a:srgbClr val="e6b8ae"/>
            </a:solidFill>
            <a:ln>
              <a:noFill/>
            </a:ln>
          </p:spPr>
          <p:style>
            <a:lnRef idx="0"/>
            <a:fillRef idx="0"/>
            <a:effectRef idx="0"/>
            <a:fontRef idx="minor"/>
          </p:style>
        </p:sp>
        <p:sp>
          <p:nvSpPr>
            <p:cNvPr id="703" name="CustomShape 36"/>
            <p:cNvSpPr/>
            <p:nvPr/>
          </p:nvSpPr>
          <p:spPr>
            <a:xfrm>
              <a:off x="2450880" y="311184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704" name="CustomShape 37"/>
            <p:cNvSpPr/>
            <p:nvPr/>
          </p:nvSpPr>
          <p:spPr>
            <a:xfrm>
              <a:off x="1517400" y="221436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705" name="CustomShape 38"/>
            <p:cNvSpPr/>
            <p:nvPr/>
          </p:nvSpPr>
          <p:spPr>
            <a:xfrm>
              <a:off x="1517400" y="221436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706" name="CustomShape 39"/>
            <p:cNvSpPr/>
            <p:nvPr/>
          </p:nvSpPr>
          <p:spPr>
            <a:xfrm>
              <a:off x="1517400" y="254448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707" name="CustomShape 40"/>
            <p:cNvSpPr/>
            <p:nvPr/>
          </p:nvSpPr>
          <p:spPr>
            <a:xfrm>
              <a:off x="1517400" y="254448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708" name="CustomShape 41"/>
            <p:cNvSpPr/>
            <p:nvPr/>
          </p:nvSpPr>
          <p:spPr>
            <a:xfrm>
              <a:off x="1871640" y="254448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709" name="CustomShape 42"/>
            <p:cNvSpPr/>
            <p:nvPr/>
          </p:nvSpPr>
          <p:spPr>
            <a:xfrm>
              <a:off x="1871640" y="254448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710" name="CustomShape 43"/>
            <p:cNvSpPr/>
            <p:nvPr/>
          </p:nvSpPr>
          <p:spPr>
            <a:xfrm>
              <a:off x="1517400" y="2874960"/>
              <a:ext cx="353160" cy="329760"/>
            </a:xfrm>
            <a:custGeom>
              <a:avLst/>
              <a:gdLst/>
              <a:ahLst/>
              <a:rect l="l" t="t" r="r" b="b"/>
              <a:pathLst>
                <a:path w="354330" h="330835">
                  <a:moveTo>
                    <a:pt x="353999" y="183794"/>
                  </a:moveTo>
                  <a:lnTo>
                    <a:pt x="341185" y="183794"/>
                  </a:lnTo>
                  <a:lnTo>
                    <a:pt x="341185" y="102196"/>
                  </a:lnTo>
                  <a:lnTo>
                    <a:pt x="212382" y="102196"/>
                  </a:lnTo>
                  <a:lnTo>
                    <a:pt x="212382" y="0"/>
                  </a:lnTo>
                  <a:lnTo>
                    <a:pt x="0" y="0"/>
                  </a:lnTo>
                  <a:lnTo>
                    <a:pt x="0" y="102196"/>
                  </a:lnTo>
                  <a:lnTo>
                    <a:pt x="0" y="183794"/>
                  </a:lnTo>
                  <a:lnTo>
                    <a:pt x="0" y="277202"/>
                  </a:lnTo>
                  <a:lnTo>
                    <a:pt x="0" y="330301"/>
                  </a:lnTo>
                  <a:lnTo>
                    <a:pt x="353999" y="330301"/>
                  </a:lnTo>
                  <a:lnTo>
                    <a:pt x="353999" y="277202"/>
                  </a:lnTo>
                  <a:lnTo>
                    <a:pt x="353999" y="183794"/>
                  </a:lnTo>
                  <a:close/>
                </a:path>
              </a:pathLst>
            </a:custGeom>
            <a:solidFill>
              <a:srgbClr val="000000"/>
            </a:solidFill>
            <a:ln>
              <a:noFill/>
            </a:ln>
          </p:spPr>
          <p:style>
            <a:lnRef idx="0"/>
            <a:fillRef idx="0"/>
            <a:effectRef idx="0"/>
            <a:fontRef idx="minor"/>
          </p:style>
        </p:sp>
        <p:sp>
          <p:nvSpPr>
            <p:cNvPr id="711" name="CustomShape 44"/>
            <p:cNvSpPr/>
            <p:nvPr/>
          </p:nvSpPr>
          <p:spPr>
            <a:xfrm>
              <a:off x="1517400" y="287496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712" name="CustomShape 45"/>
            <p:cNvSpPr/>
            <p:nvPr/>
          </p:nvSpPr>
          <p:spPr>
            <a:xfrm>
              <a:off x="1517400" y="320508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000000"/>
            </a:solidFill>
            <a:ln>
              <a:noFill/>
            </a:ln>
          </p:spPr>
          <p:style>
            <a:lnRef idx="0"/>
            <a:fillRef idx="0"/>
            <a:effectRef idx="0"/>
            <a:fontRef idx="minor"/>
          </p:style>
        </p:sp>
        <p:sp>
          <p:nvSpPr>
            <p:cNvPr id="713" name="CustomShape 46"/>
            <p:cNvSpPr/>
            <p:nvPr/>
          </p:nvSpPr>
          <p:spPr>
            <a:xfrm>
              <a:off x="1517400" y="2214360"/>
              <a:ext cx="1414800" cy="1320480"/>
            </a:xfrm>
            <a:custGeom>
              <a:avLst/>
              <a:gdLst/>
              <a:ahLst/>
              <a:rect l="l" t="t" r="r" b="b"/>
              <a:pathLst>
                <a:path w="1416050" h="1321435">
                  <a:moveTo>
                    <a:pt x="0" y="990898"/>
                  </a:moveTo>
                  <a:lnTo>
                    <a:pt x="353999" y="990898"/>
                  </a:lnTo>
                  <a:lnTo>
                    <a:pt x="353999" y="1321197"/>
                  </a:lnTo>
                  <a:lnTo>
                    <a:pt x="0" y="1321197"/>
                  </a:lnTo>
                  <a:lnTo>
                    <a:pt x="0" y="990898"/>
                  </a:lnTo>
                  <a:close/>
                  <a:moveTo>
                    <a:pt x="353999" y="990898"/>
                  </a:moveTo>
                  <a:lnTo>
                    <a:pt x="707998" y="990898"/>
                  </a:lnTo>
                  <a:lnTo>
                    <a:pt x="707998" y="1321197"/>
                  </a:lnTo>
                  <a:lnTo>
                    <a:pt x="353999" y="1321197"/>
                  </a:lnTo>
                  <a:lnTo>
                    <a:pt x="353999" y="990898"/>
                  </a:lnTo>
                  <a:close/>
                  <a:moveTo>
                    <a:pt x="707998" y="0"/>
                  </a:moveTo>
                  <a:lnTo>
                    <a:pt x="1061997" y="0"/>
                  </a:lnTo>
                  <a:lnTo>
                    <a:pt x="1061997" y="330299"/>
                  </a:lnTo>
                  <a:lnTo>
                    <a:pt x="707998" y="330299"/>
                  </a:lnTo>
                  <a:lnTo>
                    <a:pt x="707998" y="0"/>
                  </a:lnTo>
                  <a:close/>
                  <a:moveTo>
                    <a:pt x="1061997" y="0"/>
                  </a:moveTo>
                  <a:lnTo>
                    <a:pt x="1415997" y="0"/>
                  </a:lnTo>
                  <a:lnTo>
                    <a:pt x="1415997" y="330299"/>
                  </a:lnTo>
                  <a:lnTo>
                    <a:pt x="1061997" y="330299"/>
                  </a:lnTo>
                  <a:lnTo>
                    <a:pt x="1061997" y="0"/>
                  </a:lnTo>
                  <a:close/>
                </a:path>
              </a:pathLst>
            </a:custGeom>
            <a:noFill/>
            <a:ln w="9360">
              <a:solidFill>
                <a:srgbClr val="595959"/>
              </a:solidFill>
              <a:round/>
            </a:ln>
          </p:spPr>
          <p:style>
            <a:lnRef idx="0"/>
            <a:fillRef idx="0"/>
            <a:effectRef idx="0"/>
            <a:fontRef idx="minor"/>
          </p:style>
        </p:sp>
        <p:sp>
          <p:nvSpPr>
            <p:cNvPr id="714" name="CustomShape 47"/>
            <p:cNvSpPr/>
            <p:nvPr/>
          </p:nvSpPr>
          <p:spPr>
            <a:xfrm>
              <a:off x="2225520" y="254448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715" name="CustomShape 48"/>
            <p:cNvSpPr/>
            <p:nvPr/>
          </p:nvSpPr>
          <p:spPr>
            <a:xfrm>
              <a:off x="2225520" y="254448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716" name="CustomShape 49"/>
            <p:cNvSpPr/>
            <p:nvPr/>
          </p:nvSpPr>
          <p:spPr>
            <a:xfrm>
              <a:off x="2579400" y="254448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717" name="CustomShape 50"/>
            <p:cNvSpPr/>
            <p:nvPr/>
          </p:nvSpPr>
          <p:spPr>
            <a:xfrm>
              <a:off x="2225520" y="2544480"/>
              <a:ext cx="707040" cy="659880"/>
            </a:xfrm>
            <a:custGeom>
              <a:avLst/>
              <a:gdLst/>
              <a:ahLst/>
              <a:rect l="l" t="t" r="r" b="b"/>
              <a:pathLst>
                <a:path w="708025" h="661035">
                  <a:moveTo>
                    <a:pt x="353999" y="0"/>
                  </a:moveTo>
                  <a:lnTo>
                    <a:pt x="707998" y="0"/>
                  </a:lnTo>
                  <a:lnTo>
                    <a:pt x="707998"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7998" y="330299"/>
                  </a:lnTo>
                  <a:lnTo>
                    <a:pt x="707998" y="660598"/>
                  </a:lnTo>
                  <a:lnTo>
                    <a:pt x="353999" y="660598"/>
                  </a:lnTo>
                  <a:lnTo>
                    <a:pt x="353999" y="330299"/>
                  </a:lnTo>
                  <a:close/>
                </a:path>
              </a:pathLst>
            </a:custGeom>
            <a:noFill/>
            <a:ln w="9360">
              <a:solidFill>
                <a:srgbClr val="595959"/>
              </a:solidFill>
              <a:round/>
            </a:ln>
          </p:spPr>
          <p:style>
            <a:lnRef idx="0"/>
            <a:fillRef idx="0"/>
            <a:effectRef idx="0"/>
            <a:fontRef idx="minor"/>
          </p:style>
        </p:sp>
        <p:sp>
          <p:nvSpPr>
            <p:cNvPr id="718" name="CustomShape 51"/>
            <p:cNvSpPr/>
            <p:nvPr/>
          </p:nvSpPr>
          <p:spPr>
            <a:xfrm>
              <a:off x="2225520" y="320508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fillRef idx="0"/>
            <a:effectRef idx="0"/>
            <a:fontRef idx="minor"/>
          </p:style>
        </p:sp>
        <p:sp>
          <p:nvSpPr>
            <p:cNvPr id="719" name="CustomShape 52"/>
            <p:cNvSpPr/>
            <p:nvPr/>
          </p:nvSpPr>
          <p:spPr>
            <a:xfrm>
              <a:off x="2225520" y="320508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720" name="CustomShape 53"/>
            <p:cNvSpPr/>
            <p:nvPr/>
          </p:nvSpPr>
          <p:spPr>
            <a:xfrm>
              <a:off x="2579400" y="320508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fillRef idx="0"/>
            <a:effectRef idx="0"/>
            <a:fontRef idx="minor"/>
          </p:style>
        </p:sp>
        <p:sp>
          <p:nvSpPr>
            <p:cNvPr id="721" name="CustomShape 54"/>
            <p:cNvSpPr/>
            <p:nvPr/>
          </p:nvSpPr>
          <p:spPr>
            <a:xfrm>
              <a:off x="2579400" y="320508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722" name="CustomShape 55"/>
            <p:cNvSpPr/>
            <p:nvPr/>
          </p:nvSpPr>
          <p:spPr>
            <a:xfrm>
              <a:off x="1624680" y="231660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723" name="CustomShape 56"/>
            <p:cNvSpPr/>
            <p:nvPr/>
          </p:nvSpPr>
          <p:spPr>
            <a:xfrm>
              <a:off x="1624680" y="231660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724" name="CustomShape 57"/>
            <p:cNvSpPr/>
            <p:nvPr/>
          </p:nvSpPr>
          <p:spPr>
            <a:xfrm>
              <a:off x="1624680" y="264672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725" name="CustomShape 58"/>
            <p:cNvSpPr/>
            <p:nvPr/>
          </p:nvSpPr>
          <p:spPr>
            <a:xfrm>
              <a:off x="1624680" y="264672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726" name="CustomShape 59"/>
            <p:cNvSpPr/>
            <p:nvPr/>
          </p:nvSpPr>
          <p:spPr>
            <a:xfrm>
              <a:off x="1978560" y="264672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727" name="CustomShape 60"/>
            <p:cNvSpPr/>
            <p:nvPr/>
          </p:nvSpPr>
          <p:spPr>
            <a:xfrm>
              <a:off x="1978560" y="264672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728" name="CustomShape 61"/>
            <p:cNvSpPr/>
            <p:nvPr/>
          </p:nvSpPr>
          <p:spPr>
            <a:xfrm>
              <a:off x="1624680" y="2977200"/>
              <a:ext cx="353160" cy="329760"/>
            </a:xfrm>
            <a:custGeom>
              <a:avLst/>
              <a:gdLst/>
              <a:ahLst/>
              <a:rect l="l" t="t" r="r" b="b"/>
              <a:pathLst>
                <a:path w="354330" h="330835">
                  <a:moveTo>
                    <a:pt x="353999" y="81597"/>
                  </a:moveTo>
                  <a:lnTo>
                    <a:pt x="234010" y="81597"/>
                  </a:lnTo>
                  <a:lnTo>
                    <a:pt x="234010" y="0"/>
                  </a:lnTo>
                  <a:lnTo>
                    <a:pt x="0" y="0"/>
                  </a:lnTo>
                  <a:lnTo>
                    <a:pt x="0" y="81597"/>
                  </a:lnTo>
                  <a:lnTo>
                    <a:pt x="0" y="175006"/>
                  </a:lnTo>
                  <a:lnTo>
                    <a:pt x="0" y="330301"/>
                  </a:lnTo>
                  <a:lnTo>
                    <a:pt x="353999" y="330301"/>
                  </a:lnTo>
                  <a:lnTo>
                    <a:pt x="353999" y="175006"/>
                  </a:lnTo>
                  <a:lnTo>
                    <a:pt x="353999" y="81597"/>
                  </a:lnTo>
                  <a:close/>
                </a:path>
              </a:pathLst>
            </a:custGeom>
            <a:solidFill>
              <a:srgbClr val="000000"/>
            </a:solidFill>
            <a:ln>
              <a:noFill/>
            </a:ln>
          </p:spPr>
          <p:style>
            <a:lnRef idx="0"/>
            <a:fillRef idx="0"/>
            <a:effectRef idx="0"/>
            <a:fontRef idx="minor"/>
          </p:style>
        </p:sp>
        <p:sp>
          <p:nvSpPr>
            <p:cNvPr id="729" name="CustomShape 62"/>
            <p:cNvSpPr/>
            <p:nvPr/>
          </p:nvSpPr>
          <p:spPr>
            <a:xfrm>
              <a:off x="1624680" y="297720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730" name="CustomShape 63"/>
            <p:cNvSpPr/>
            <p:nvPr/>
          </p:nvSpPr>
          <p:spPr>
            <a:xfrm>
              <a:off x="1624680" y="330732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000000"/>
            </a:solidFill>
            <a:ln>
              <a:noFill/>
            </a:ln>
          </p:spPr>
          <p:style>
            <a:lnRef idx="0"/>
            <a:fillRef idx="0"/>
            <a:effectRef idx="0"/>
            <a:fontRef idx="minor"/>
          </p:style>
        </p:sp>
        <p:sp>
          <p:nvSpPr>
            <p:cNvPr id="731" name="CustomShape 64"/>
            <p:cNvSpPr/>
            <p:nvPr/>
          </p:nvSpPr>
          <p:spPr>
            <a:xfrm>
              <a:off x="1624680" y="2316600"/>
              <a:ext cx="1414800" cy="1320480"/>
            </a:xfrm>
            <a:custGeom>
              <a:avLst/>
              <a:gdLst/>
              <a:ahLst/>
              <a:rect l="l" t="t" r="r" b="b"/>
              <a:pathLst>
                <a:path w="1416050" h="1321435">
                  <a:moveTo>
                    <a:pt x="0" y="990898"/>
                  </a:moveTo>
                  <a:lnTo>
                    <a:pt x="353999" y="990898"/>
                  </a:lnTo>
                  <a:lnTo>
                    <a:pt x="353999" y="1321197"/>
                  </a:lnTo>
                  <a:lnTo>
                    <a:pt x="0" y="1321197"/>
                  </a:lnTo>
                  <a:lnTo>
                    <a:pt x="0" y="990898"/>
                  </a:lnTo>
                  <a:close/>
                  <a:moveTo>
                    <a:pt x="353999" y="990898"/>
                  </a:moveTo>
                  <a:lnTo>
                    <a:pt x="707998" y="990898"/>
                  </a:lnTo>
                  <a:lnTo>
                    <a:pt x="707998" y="1321197"/>
                  </a:lnTo>
                  <a:lnTo>
                    <a:pt x="353999" y="1321197"/>
                  </a:lnTo>
                  <a:lnTo>
                    <a:pt x="353999" y="990898"/>
                  </a:lnTo>
                  <a:close/>
                  <a:moveTo>
                    <a:pt x="707998" y="0"/>
                  </a:moveTo>
                  <a:lnTo>
                    <a:pt x="1061997" y="0"/>
                  </a:lnTo>
                  <a:lnTo>
                    <a:pt x="1061997" y="330299"/>
                  </a:lnTo>
                  <a:lnTo>
                    <a:pt x="707998" y="330299"/>
                  </a:lnTo>
                  <a:lnTo>
                    <a:pt x="707998" y="0"/>
                  </a:lnTo>
                  <a:close/>
                  <a:moveTo>
                    <a:pt x="1061997" y="0"/>
                  </a:moveTo>
                  <a:lnTo>
                    <a:pt x="1415997" y="0"/>
                  </a:lnTo>
                  <a:lnTo>
                    <a:pt x="1415997" y="330299"/>
                  </a:lnTo>
                  <a:lnTo>
                    <a:pt x="1061997" y="330299"/>
                  </a:lnTo>
                  <a:lnTo>
                    <a:pt x="1061997" y="0"/>
                  </a:lnTo>
                  <a:close/>
                </a:path>
              </a:pathLst>
            </a:custGeom>
            <a:noFill/>
            <a:ln w="9360">
              <a:solidFill>
                <a:srgbClr val="595959"/>
              </a:solidFill>
              <a:round/>
            </a:ln>
          </p:spPr>
          <p:style>
            <a:lnRef idx="0"/>
            <a:fillRef idx="0"/>
            <a:effectRef idx="0"/>
            <a:fontRef idx="minor"/>
          </p:style>
        </p:sp>
        <p:sp>
          <p:nvSpPr>
            <p:cNvPr id="732" name="CustomShape 65"/>
            <p:cNvSpPr/>
            <p:nvPr/>
          </p:nvSpPr>
          <p:spPr>
            <a:xfrm>
              <a:off x="2332800" y="264672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733" name="CustomShape 66"/>
            <p:cNvSpPr/>
            <p:nvPr/>
          </p:nvSpPr>
          <p:spPr>
            <a:xfrm>
              <a:off x="2332800" y="264672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734" name="CustomShape 67"/>
            <p:cNvSpPr/>
            <p:nvPr/>
          </p:nvSpPr>
          <p:spPr>
            <a:xfrm>
              <a:off x="2686680" y="264672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735" name="CustomShape 68"/>
            <p:cNvSpPr/>
            <p:nvPr/>
          </p:nvSpPr>
          <p:spPr>
            <a:xfrm>
              <a:off x="2332800" y="2646720"/>
              <a:ext cx="707040" cy="659880"/>
            </a:xfrm>
            <a:custGeom>
              <a:avLst/>
              <a:gdLst/>
              <a:ahLst/>
              <a:rect l="l" t="t" r="r" b="b"/>
              <a:pathLst>
                <a:path w="708025" h="661035">
                  <a:moveTo>
                    <a:pt x="353999" y="0"/>
                  </a:moveTo>
                  <a:lnTo>
                    <a:pt x="707998" y="0"/>
                  </a:lnTo>
                  <a:lnTo>
                    <a:pt x="707998"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7998" y="330299"/>
                  </a:lnTo>
                  <a:lnTo>
                    <a:pt x="707998" y="660598"/>
                  </a:lnTo>
                  <a:lnTo>
                    <a:pt x="353999" y="660598"/>
                  </a:lnTo>
                  <a:lnTo>
                    <a:pt x="353999" y="330299"/>
                  </a:lnTo>
                  <a:close/>
                </a:path>
              </a:pathLst>
            </a:custGeom>
            <a:noFill/>
            <a:ln w="9360">
              <a:solidFill>
                <a:srgbClr val="595959"/>
              </a:solidFill>
              <a:round/>
            </a:ln>
          </p:spPr>
          <p:style>
            <a:lnRef idx="0"/>
            <a:fillRef idx="0"/>
            <a:effectRef idx="0"/>
            <a:fontRef idx="minor"/>
          </p:style>
        </p:sp>
        <p:sp>
          <p:nvSpPr>
            <p:cNvPr id="736" name="CustomShape 69"/>
            <p:cNvSpPr/>
            <p:nvPr/>
          </p:nvSpPr>
          <p:spPr>
            <a:xfrm>
              <a:off x="2332800" y="330732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fillRef idx="0"/>
            <a:effectRef idx="0"/>
            <a:fontRef idx="minor"/>
          </p:style>
        </p:sp>
        <p:sp>
          <p:nvSpPr>
            <p:cNvPr id="737" name="CustomShape 70"/>
            <p:cNvSpPr/>
            <p:nvPr/>
          </p:nvSpPr>
          <p:spPr>
            <a:xfrm>
              <a:off x="2332800" y="330732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738" name="CustomShape 71"/>
            <p:cNvSpPr/>
            <p:nvPr/>
          </p:nvSpPr>
          <p:spPr>
            <a:xfrm>
              <a:off x="2686680" y="330732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fillRef idx="0"/>
            <a:effectRef idx="0"/>
            <a:fontRef idx="minor"/>
          </p:style>
        </p:sp>
        <p:sp>
          <p:nvSpPr>
            <p:cNvPr id="739" name="CustomShape 72"/>
            <p:cNvSpPr/>
            <p:nvPr/>
          </p:nvSpPr>
          <p:spPr>
            <a:xfrm>
              <a:off x="2686680" y="330732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740" name="CustomShape 73"/>
            <p:cNvSpPr/>
            <p:nvPr/>
          </p:nvSpPr>
          <p:spPr>
            <a:xfrm>
              <a:off x="1729800" y="239832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741" name="CustomShape 74"/>
            <p:cNvSpPr/>
            <p:nvPr/>
          </p:nvSpPr>
          <p:spPr>
            <a:xfrm>
              <a:off x="1729800" y="239832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742" name="CustomShape 75"/>
            <p:cNvSpPr/>
            <p:nvPr/>
          </p:nvSpPr>
          <p:spPr>
            <a:xfrm>
              <a:off x="1729800" y="272844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743" name="CustomShape 76"/>
            <p:cNvSpPr/>
            <p:nvPr/>
          </p:nvSpPr>
          <p:spPr>
            <a:xfrm>
              <a:off x="1729800" y="272844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744" name="CustomShape 77"/>
            <p:cNvSpPr/>
            <p:nvPr/>
          </p:nvSpPr>
          <p:spPr>
            <a:xfrm>
              <a:off x="2084040" y="272844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745" name="CustomShape 78"/>
            <p:cNvSpPr/>
            <p:nvPr/>
          </p:nvSpPr>
          <p:spPr>
            <a:xfrm>
              <a:off x="2084040" y="272844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746" name="CustomShape 79"/>
            <p:cNvSpPr/>
            <p:nvPr/>
          </p:nvSpPr>
          <p:spPr>
            <a:xfrm>
              <a:off x="1729800" y="3058920"/>
              <a:ext cx="353160" cy="329760"/>
            </a:xfrm>
            <a:custGeom>
              <a:avLst/>
              <a:gdLst/>
              <a:ahLst/>
              <a:rect l="l" t="t" r="r" b="b"/>
              <a:pathLst>
                <a:path w="354330" h="330835">
                  <a:moveTo>
                    <a:pt x="353999" y="0"/>
                  </a:moveTo>
                  <a:lnTo>
                    <a:pt x="0" y="0"/>
                  </a:lnTo>
                  <a:lnTo>
                    <a:pt x="0" y="93408"/>
                  </a:lnTo>
                  <a:lnTo>
                    <a:pt x="0" y="330301"/>
                  </a:lnTo>
                  <a:lnTo>
                    <a:pt x="353999" y="330301"/>
                  </a:lnTo>
                  <a:lnTo>
                    <a:pt x="353999" y="93408"/>
                  </a:lnTo>
                  <a:lnTo>
                    <a:pt x="353999" y="0"/>
                  </a:lnTo>
                  <a:close/>
                </a:path>
              </a:pathLst>
            </a:custGeom>
            <a:solidFill>
              <a:srgbClr val="000000"/>
            </a:solidFill>
            <a:ln>
              <a:noFill/>
            </a:ln>
          </p:spPr>
          <p:style>
            <a:lnRef idx="0"/>
            <a:fillRef idx="0"/>
            <a:effectRef idx="0"/>
            <a:fontRef idx="minor"/>
          </p:style>
        </p:sp>
        <p:sp>
          <p:nvSpPr>
            <p:cNvPr id="747" name="CustomShape 80"/>
            <p:cNvSpPr/>
            <p:nvPr/>
          </p:nvSpPr>
          <p:spPr>
            <a:xfrm>
              <a:off x="1729800" y="305892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748" name="CustomShape 81"/>
            <p:cNvSpPr/>
            <p:nvPr/>
          </p:nvSpPr>
          <p:spPr>
            <a:xfrm>
              <a:off x="2084040" y="3058920"/>
              <a:ext cx="127800" cy="92880"/>
            </a:xfrm>
            <a:custGeom>
              <a:avLst/>
              <a:gdLst/>
              <a:ahLst/>
              <a:rect l="l" t="t" r="r" b="b"/>
              <a:pathLst>
                <a:path w="128905" h="93980">
                  <a:moveTo>
                    <a:pt x="0" y="93399"/>
                  </a:moveTo>
                  <a:lnTo>
                    <a:pt x="128799" y="93399"/>
                  </a:lnTo>
                  <a:lnTo>
                    <a:pt x="128799" y="0"/>
                  </a:lnTo>
                  <a:lnTo>
                    <a:pt x="0" y="0"/>
                  </a:lnTo>
                  <a:lnTo>
                    <a:pt x="0" y="93399"/>
                  </a:lnTo>
                  <a:close/>
                </a:path>
              </a:pathLst>
            </a:custGeom>
            <a:solidFill>
              <a:srgbClr val="e6b8ae"/>
            </a:solidFill>
            <a:ln>
              <a:noFill/>
            </a:ln>
          </p:spPr>
          <p:style>
            <a:lnRef idx="0"/>
            <a:fillRef idx="0"/>
            <a:effectRef idx="0"/>
            <a:fontRef idx="minor"/>
          </p:style>
        </p:sp>
        <p:sp>
          <p:nvSpPr>
            <p:cNvPr id="749" name="CustomShape 82"/>
            <p:cNvSpPr/>
            <p:nvPr/>
          </p:nvSpPr>
          <p:spPr>
            <a:xfrm>
              <a:off x="2084040" y="305892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750" name="CustomShape 83"/>
            <p:cNvSpPr/>
            <p:nvPr/>
          </p:nvSpPr>
          <p:spPr>
            <a:xfrm>
              <a:off x="1729800" y="338904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000000"/>
            </a:solidFill>
            <a:ln>
              <a:noFill/>
            </a:ln>
          </p:spPr>
          <p:style>
            <a:lnRef idx="0"/>
            <a:fillRef idx="0"/>
            <a:effectRef idx="0"/>
            <a:fontRef idx="minor"/>
          </p:style>
        </p:sp>
        <p:sp>
          <p:nvSpPr>
            <p:cNvPr id="751" name="CustomShape 84"/>
            <p:cNvSpPr/>
            <p:nvPr/>
          </p:nvSpPr>
          <p:spPr>
            <a:xfrm>
              <a:off x="1729800" y="338904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752" name="CustomShape 85"/>
            <p:cNvSpPr/>
            <p:nvPr/>
          </p:nvSpPr>
          <p:spPr>
            <a:xfrm>
              <a:off x="2084040" y="3389040"/>
              <a:ext cx="353160" cy="92880"/>
            </a:xfrm>
            <a:custGeom>
              <a:avLst/>
              <a:gdLst/>
              <a:ahLst/>
              <a:rect l="l" t="t" r="r" b="b"/>
              <a:pathLst>
                <a:path w="354330" h="93979">
                  <a:moveTo>
                    <a:pt x="0" y="93399"/>
                  </a:moveTo>
                  <a:lnTo>
                    <a:pt x="353999" y="93399"/>
                  </a:lnTo>
                  <a:lnTo>
                    <a:pt x="353999" y="0"/>
                  </a:lnTo>
                  <a:lnTo>
                    <a:pt x="0" y="0"/>
                  </a:lnTo>
                  <a:lnTo>
                    <a:pt x="0" y="93399"/>
                  </a:lnTo>
                  <a:close/>
                </a:path>
              </a:pathLst>
            </a:custGeom>
            <a:solidFill>
              <a:srgbClr val="e6b8ae"/>
            </a:solidFill>
            <a:ln>
              <a:noFill/>
            </a:ln>
          </p:spPr>
          <p:style>
            <a:lnRef idx="0"/>
            <a:fillRef idx="0"/>
            <a:effectRef idx="0"/>
            <a:fontRef idx="minor"/>
          </p:style>
        </p:sp>
        <p:sp>
          <p:nvSpPr>
            <p:cNvPr id="753" name="CustomShape 86"/>
            <p:cNvSpPr/>
            <p:nvPr/>
          </p:nvSpPr>
          <p:spPr>
            <a:xfrm>
              <a:off x="2084040" y="2398320"/>
              <a:ext cx="1061280" cy="1320480"/>
            </a:xfrm>
            <a:custGeom>
              <a:avLst/>
              <a:gdLst/>
              <a:ahLst/>
              <a:rect l="l" t="t" r="r" b="b"/>
              <a:pathLst>
                <a:path w="1062355" h="1321435">
                  <a:moveTo>
                    <a:pt x="0" y="990898"/>
                  </a:moveTo>
                  <a:lnTo>
                    <a:pt x="353999" y="990898"/>
                  </a:lnTo>
                  <a:lnTo>
                    <a:pt x="353999" y="1321197"/>
                  </a:lnTo>
                  <a:lnTo>
                    <a:pt x="0" y="1321197"/>
                  </a:lnTo>
                  <a:lnTo>
                    <a:pt x="0" y="990898"/>
                  </a:lnTo>
                  <a:close/>
                  <a:moveTo>
                    <a:pt x="353999" y="0"/>
                  </a:moveTo>
                  <a:lnTo>
                    <a:pt x="707998" y="0"/>
                  </a:lnTo>
                  <a:lnTo>
                    <a:pt x="707998" y="330299"/>
                  </a:lnTo>
                  <a:lnTo>
                    <a:pt x="353999" y="330299"/>
                  </a:lnTo>
                  <a:lnTo>
                    <a:pt x="353999" y="0"/>
                  </a:lnTo>
                  <a:close/>
                  <a:moveTo>
                    <a:pt x="707998" y="0"/>
                  </a:moveTo>
                  <a:lnTo>
                    <a:pt x="1061997" y="0"/>
                  </a:lnTo>
                  <a:lnTo>
                    <a:pt x="1061997" y="330299"/>
                  </a:lnTo>
                  <a:lnTo>
                    <a:pt x="707998" y="330299"/>
                  </a:lnTo>
                  <a:lnTo>
                    <a:pt x="707998" y="0"/>
                  </a:lnTo>
                  <a:close/>
                </a:path>
              </a:pathLst>
            </a:custGeom>
            <a:noFill/>
            <a:ln w="9360">
              <a:solidFill>
                <a:srgbClr val="595959"/>
              </a:solidFill>
              <a:round/>
            </a:ln>
          </p:spPr>
          <p:style>
            <a:lnRef idx="0"/>
            <a:fillRef idx="0"/>
            <a:effectRef idx="0"/>
            <a:fontRef idx="minor"/>
          </p:style>
        </p:sp>
        <p:sp>
          <p:nvSpPr>
            <p:cNvPr id="754" name="CustomShape 87"/>
            <p:cNvSpPr/>
            <p:nvPr/>
          </p:nvSpPr>
          <p:spPr>
            <a:xfrm>
              <a:off x="2437920" y="272844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755" name="CustomShape 88"/>
            <p:cNvSpPr/>
            <p:nvPr/>
          </p:nvSpPr>
          <p:spPr>
            <a:xfrm>
              <a:off x="2437920" y="272844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756" name="CustomShape 89"/>
            <p:cNvSpPr/>
            <p:nvPr/>
          </p:nvSpPr>
          <p:spPr>
            <a:xfrm>
              <a:off x="2791800" y="272844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757" name="CustomShape 90"/>
            <p:cNvSpPr/>
            <p:nvPr/>
          </p:nvSpPr>
          <p:spPr>
            <a:xfrm>
              <a:off x="2437920" y="2728440"/>
              <a:ext cx="707040" cy="659880"/>
            </a:xfrm>
            <a:custGeom>
              <a:avLst/>
              <a:gdLst/>
              <a:ahLst/>
              <a:rect l="l" t="t" r="r" b="b"/>
              <a:pathLst>
                <a:path w="708025" h="661035">
                  <a:moveTo>
                    <a:pt x="353999" y="0"/>
                  </a:moveTo>
                  <a:lnTo>
                    <a:pt x="707998" y="0"/>
                  </a:lnTo>
                  <a:lnTo>
                    <a:pt x="707998"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7998" y="330299"/>
                  </a:lnTo>
                  <a:lnTo>
                    <a:pt x="707998" y="660598"/>
                  </a:lnTo>
                  <a:lnTo>
                    <a:pt x="353999" y="660598"/>
                  </a:lnTo>
                  <a:lnTo>
                    <a:pt x="353999" y="330299"/>
                  </a:lnTo>
                  <a:close/>
                </a:path>
              </a:pathLst>
            </a:custGeom>
            <a:noFill/>
            <a:ln w="9360">
              <a:solidFill>
                <a:srgbClr val="595959"/>
              </a:solidFill>
              <a:round/>
            </a:ln>
          </p:spPr>
          <p:style>
            <a:lnRef idx="0"/>
            <a:fillRef idx="0"/>
            <a:effectRef idx="0"/>
            <a:fontRef idx="minor"/>
          </p:style>
        </p:sp>
        <p:sp>
          <p:nvSpPr>
            <p:cNvPr id="758" name="CustomShape 91"/>
            <p:cNvSpPr/>
            <p:nvPr/>
          </p:nvSpPr>
          <p:spPr>
            <a:xfrm>
              <a:off x="2437920" y="338904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fillRef idx="0"/>
            <a:effectRef idx="0"/>
            <a:fontRef idx="minor"/>
          </p:style>
        </p:sp>
        <p:sp>
          <p:nvSpPr>
            <p:cNvPr id="759" name="CustomShape 92"/>
            <p:cNvSpPr/>
            <p:nvPr/>
          </p:nvSpPr>
          <p:spPr>
            <a:xfrm>
              <a:off x="2437920" y="338904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760" name="CustomShape 93"/>
            <p:cNvSpPr/>
            <p:nvPr/>
          </p:nvSpPr>
          <p:spPr>
            <a:xfrm>
              <a:off x="2791800" y="338904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fillRef idx="0"/>
            <a:effectRef idx="0"/>
            <a:fontRef idx="minor"/>
          </p:style>
        </p:sp>
        <p:sp>
          <p:nvSpPr>
            <p:cNvPr id="761" name="CustomShape 94"/>
            <p:cNvSpPr/>
            <p:nvPr/>
          </p:nvSpPr>
          <p:spPr>
            <a:xfrm>
              <a:off x="2791800" y="338904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762" name="CustomShape 95"/>
            <p:cNvSpPr/>
            <p:nvPr/>
          </p:nvSpPr>
          <p:spPr>
            <a:xfrm>
              <a:off x="1858680" y="249156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763" name="CustomShape 96"/>
            <p:cNvSpPr/>
            <p:nvPr/>
          </p:nvSpPr>
          <p:spPr>
            <a:xfrm>
              <a:off x="1858680" y="249156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764" name="CustomShape 97"/>
            <p:cNvSpPr/>
            <p:nvPr/>
          </p:nvSpPr>
          <p:spPr>
            <a:xfrm>
              <a:off x="1858680" y="282168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765" name="CustomShape 98"/>
            <p:cNvSpPr/>
            <p:nvPr/>
          </p:nvSpPr>
          <p:spPr>
            <a:xfrm>
              <a:off x="1858680" y="282168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766" name="CustomShape 99"/>
            <p:cNvSpPr/>
            <p:nvPr/>
          </p:nvSpPr>
          <p:spPr>
            <a:xfrm>
              <a:off x="2212560" y="282168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767" name="CustomShape 100"/>
            <p:cNvSpPr/>
            <p:nvPr/>
          </p:nvSpPr>
          <p:spPr>
            <a:xfrm>
              <a:off x="2212560" y="282168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768" name="CustomShape 101"/>
            <p:cNvSpPr/>
            <p:nvPr/>
          </p:nvSpPr>
          <p:spPr>
            <a:xfrm>
              <a:off x="1858680" y="315216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000000"/>
            </a:solidFill>
            <a:ln>
              <a:noFill/>
            </a:ln>
          </p:spPr>
          <p:style>
            <a:lnRef idx="0"/>
            <a:fillRef idx="0"/>
            <a:effectRef idx="0"/>
            <a:fontRef idx="minor"/>
          </p:style>
        </p:sp>
        <p:sp>
          <p:nvSpPr>
            <p:cNvPr id="769" name="CustomShape 102"/>
            <p:cNvSpPr/>
            <p:nvPr/>
          </p:nvSpPr>
          <p:spPr>
            <a:xfrm>
              <a:off x="1858680" y="315216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770" name="CustomShape 103"/>
            <p:cNvSpPr/>
            <p:nvPr/>
          </p:nvSpPr>
          <p:spPr>
            <a:xfrm>
              <a:off x="2212560" y="315216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fillRef idx="0"/>
            <a:effectRef idx="0"/>
            <a:fontRef idx="minor"/>
          </p:style>
        </p:sp>
        <p:sp>
          <p:nvSpPr>
            <p:cNvPr id="771" name="CustomShape 104"/>
            <p:cNvSpPr/>
            <p:nvPr/>
          </p:nvSpPr>
          <p:spPr>
            <a:xfrm>
              <a:off x="2212560" y="315216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772" name="CustomShape 105"/>
            <p:cNvSpPr/>
            <p:nvPr/>
          </p:nvSpPr>
          <p:spPr>
            <a:xfrm>
              <a:off x="1858680" y="348228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000000"/>
            </a:solidFill>
            <a:ln>
              <a:noFill/>
            </a:ln>
          </p:spPr>
          <p:style>
            <a:lnRef idx="0"/>
            <a:fillRef idx="0"/>
            <a:effectRef idx="0"/>
            <a:fontRef idx="minor"/>
          </p:style>
        </p:sp>
        <p:sp>
          <p:nvSpPr>
            <p:cNvPr id="773" name="CustomShape 106"/>
            <p:cNvSpPr/>
            <p:nvPr/>
          </p:nvSpPr>
          <p:spPr>
            <a:xfrm>
              <a:off x="1858680" y="348228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774" name="CustomShape 107"/>
            <p:cNvSpPr/>
            <p:nvPr/>
          </p:nvSpPr>
          <p:spPr>
            <a:xfrm>
              <a:off x="2212560" y="348228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fillRef idx="0"/>
            <a:effectRef idx="0"/>
            <a:fontRef idx="minor"/>
          </p:style>
        </p:sp>
        <p:sp>
          <p:nvSpPr>
            <p:cNvPr id="775" name="CustomShape 108"/>
            <p:cNvSpPr/>
            <p:nvPr/>
          </p:nvSpPr>
          <p:spPr>
            <a:xfrm>
              <a:off x="2212560" y="2491560"/>
              <a:ext cx="1061280" cy="1320480"/>
            </a:xfrm>
            <a:custGeom>
              <a:avLst/>
              <a:gdLst/>
              <a:ahLst/>
              <a:rect l="l" t="t" r="r" b="b"/>
              <a:pathLst>
                <a:path w="1062354" h="1321435">
                  <a:moveTo>
                    <a:pt x="0" y="990898"/>
                  </a:moveTo>
                  <a:lnTo>
                    <a:pt x="353999" y="990898"/>
                  </a:lnTo>
                  <a:lnTo>
                    <a:pt x="353999" y="1321197"/>
                  </a:lnTo>
                  <a:lnTo>
                    <a:pt x="0" y="1321197"/>
                  </a:lnTo>
                  <a:lnTo>
                    <a:pt x="0" y="990898"/>
                  </a:lnTo>
                  <a:close/>
                  <a:moveTo>
                    <a:pt x="353999" y="0"/>
                  </a:moveTo>
                  <a:lnTo>
                    <a:pt x="707998" y="0"/>
                  </a:lnTo>
                  <a:lnTo>
                    <a:pt x="707998" y="330299"/>
                  </a:lnTo>
                  <a:lnTo>
                    <a:pt x="353999" y="330299"/>
                  </a:lnTo>
                  <a:lnTo>
                    <a:pt x="353999" y="0"/>
                  </a:lnTo>
                  <a:close/>
                  <a:moveTo>
                    <a:pt x="707998" y="0"/>
                  </a:moveTo>
                  <a:lnTo>
                    <a:pt x="1061997" y="0"/>
                  </a:lnTo>
                  <a:lnTo>
                    <a:pt x="1061997" y="330299"/>
                  </a:lnTo>
                  <a:lnTo>
                    <a:pt x="707998" y="330299"/>
                  </a:lnTo>
                  <a:lnTo>
                    <a:pt x="707998" y="0"/>
                  </a:lnTo>
                  <a:close/>
                </a:path>
              </a:pathLst>
            </a:custGeom>
            <a:noFill/>
            <a:ln w="9360">
              <a:solidFill>
                <a:srgbClr val="595959"/>
              </a:solidFill>
              <a:round/>
            </a:ln>
          </p:spPr>
          <p:style>
            <a:lnRef idx="0"/>
            <a:fillRef idx="0"/>
            <a:effectRef idx="0"/>
            <a:fontRef idx="minor"/>
          </p:style>
        </p:sp>
        <p:sp>
          <p:nvSpPr>
            <p:cNvPr id="776" name="CustomShape 109"/>
            <p:cNvSpPr/>
            <p:nvPr/>
          </p:nvSpPr>
          <p:spPr>
            <a:xfrm>
              <a:off x="2566800" y="282168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777" name="CustomShape 110"/>
            <p:cNvSpPr/>
            <p:nvPr/>
          </p:nvSpPr>
          <p:spPr>
            <a:xfrm>
              <a:off x="2566800" y="282168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778" name="CustomShape 111"/>
            <p:cNvSpPr/>
            <p:nvPr/>
          </p:nvSpPr>
          <p:spPr>
            <a:xfrm>
              <a:off x="2920680" y="282168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779" name="CustomShape 112"/>
            <p:cNvSpPr/>
            <p:nvPr/>
          </p:nvSpPr>
          <p:spPr>
            <a:xfrm>
              <a:off x="2566800" y="2821680"/>
              <a:ext cx="707040" cy="659880"/>
            </a:xfrm>
            <a:custGeom>
              <a:avLst/>
              <a:gdLst/>
              <a:ahLst/>
              <a:rect l="l" t="t" r="r" b="b"/>
              <a:pathLst>
                <a:path w="708025" h="661035">
                  <a:moveTo>
                    <a:pt x="353999" y="0"/>
                  </a:moveTo>
                  <a:lnTo>
                    <a:pt x="707998" y="0"/>
                  </a:lnTo>
                  <a:lnTo>
                    <a:pt x="707998"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7998" y="330299"/>
                  </a:lnTo>
                  <a:lnTo>
                    <a:pt x="707998" y="660598"/>
                  </a:lnTo>
                  <a:lnTo>
                    <a:pt x="353999" y="660598"/>
                  </a:lnTo>
                  <a:lnTo>
                    <a:pt x="353999" y="330299"/>
                  </a:lnTo>
                  <a:close/>
                </a:path>
              </a:pathLst>
            </a:custGeom>
            <a:noFill/>
            <a:ln w="9360">
              <a:solidFill>
                <a:srgbClr val="595959"/>
              </a:solidFill>
              <a:round/>
            </a:ln>
          </p:spPr>
          <p:style>
            <a:lnRef idx="0"/>
            <a:fillRef idx="0"/>
            <a:effectRef idx="0"/>
            <a:fontRef idx="minor"/>
          </p:style>
        </p:sp>
        <p:sp>
          <p:nvSpPr>
            <p:cNvPr id="780" name="CustomShape 113"/>
            <p:cNvSpPr/>
            <p:nvPr/>
          </p:nvSpPr>
          <p:spPr>
            <a:xfrm>
              <a:off x="2566800" y="3482280"/>
              <a:ext cx="353160" cy="329760"/>
            </a:xfrm>
            <a:custGeom>
              <a:avLst/>
              <a:gdLst/>
              <a:ah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fillRef idx="0"/>
            <a:effectRef idx="0"/>
            <a:fontRef idx="minor"/>
          </p:style>
        </p:sp>
        <p:sp>
          <p:nvSpPr>
            <p:cNvPr id="781" name="CustomShape 114"/>
            <p:cNvSpPr/>
            <p:nvPr/>
          </p:nvSpPr>
          <p:spPr>
            <a:xfrm>
              <a:off x="2566800" y="3482280"/>
              <a:ext cx="353160" cy="329760"/>
            </a:xfrm>
            <a:custGeom>
              <a:avLst/>
              <a:gdLst/>
              <a:ah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782" name="CustomShape 115"/>
            <p:cNvSpPr/>
            <p:nvPr/>
          </p:nvSpPr>
          <p:spPr>
            <a:xfrm>
              <a:off x="2920680" y="348228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e6b8ae"/>
            </a:solidFill>
            <a:ln>
              <a:noFill/>
            </a:ln>
          </p:spPr>
          <p:style>
            <a:lnRef idx="0"/>
            <a:fillRef idx="0"/>
            <a:effectRef idx="0"/>
            <a:fontRef idx="minor"/>
          </p:style>
        </p:sp>
        <p:sp>
          <p:nvSpPr>
            <p:cNvPr id="783" name="CustomShape 116"/>
            <p:cNvSpPr/>
            <p:nvPr/>
          </p:nvSpPr>
          <p:spPr>
            <a:xfrm>
              <a:off x="2920680" y="348228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grpSp>
      <p:sp>
        <p:nvSpPr>
          <p:cNvPr id="784" name="CustomShape 117"/>
          <p:cNvSpPr/>
          <p:nvPr/>
        </p:nvSpPr>
        <p:spPr>
          <a:xfrm>
            <a:off x="1996560" y="3878640"/>
            <a:ext cx="564840" cy="4384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1400" spc="-26" strike="noStrike">
                <a:solidFill>
                  <a:srgbClr val="000000"/>
                </a:solidFill>
                <a:latin typeface="Lato"/>
                <a:ea typeface="DejaVu Sans"/>
              </a:rPr>
              <a:t>30</a:t>
            </a:r>
            <a:r>
              <a:rPr b="0" lang="en-IN" sz="1400" spc="-111" strike="noStrike">
                <a:solidFill>
                  <a:srgbClr val="000000"/>
                </a:solidFill>
                <a:latin typeface="Lato"/>
                <a:ea typeface="DejaVu Sans"/>
              </a:rPr>
              <a:t> </a:t>
            </a:r>
            <a:r>
              <a:rPr b="0" lang="en-IN" sz="1400" spc="-15" strike="noStrike">
                <a:solidFill>
                  <a:srgbClr val="000000"/>
                </a:solidFill>
                <a:latin typeface="Lato"/>
                <a:ea typeface="DejaVu Sans"/>
              </a:rPr>
              <a:t>FPS</a:t>
            </a:r>
            <a:endParaRPr b="0" lang="en-IN" sz="1400" spc="-1" strike="noStrike">
              <a:latin typeface="Arial"/>
            </a:endParaRPr>
          </a:p>
        </p:txBody>
      </p:sp>
      <p:sp>
        <p:nvSpPr>
          <p:cNvPr id="785" name="CustomShape 118"/>
          <p:cNvSpPr/>
          <p:nvPr/>
        </p:nvSpPr>
        <p:spPr>
          <a:xfrm>
            <a:off x="4116600" y="2695680"/>
            <a:ext cx="3321720" cy="914040"/>
          </a:xfrm>
          <a:prstGeom prst="rect">
            <a:avLst/>
          </a:prstGeom>
          <a:noFill/>
          <a:ln>
            <a:noFill/>
          </a:ln>
        </p:spPr>
        <p:style>
          <a:lnRef idx="0"/>
          <a:fillRef idx="0"/>
          <a:effectRef idx="0"/>
          <a:fontRef idx="minor"/>
        </p:style>
        <p:txBody>
          <a:bodyPr lIns="0" rIns="0" tIns="12600" bIns="0">
            <a:spAutoFit/>
          </a:bodyPr>
          <a:p>
            <a:pPr algn="ctr">
              <a:lnSpc>
                <a:spcPts val="1664"/>
              </a:lnSpc>
              <a:spcBef>
                <a:spcPts val="99"/>
              </a:spcBef>
            </a:pPr>
            <a:r>
              <a:rPr b="0" lang="en-IN" sz="1400" spc="-80" strike="noStrike">
                <a:solidFill>
                  <a:srgbClr val="000000"/>
                </a:solidFill>
                <a:latin typeface="Abyssinica SIL"/>
                <a:ea typeface="DejaVu Sans"/>
              </a:rPr>
              <a:t>WIDTH </a:t>
            </a:r>
            <a:r>
              <a:rPr b="0" lang="en-IN" sz="1400" spc="66" strike="noStrike">
                <a:solidFill>
                  <a:srgbClr val="000000"/>
                </a:solidFill>
                <a:latin typeface="Abyssinica SIL"/>
                <a:ea typeface="DejaVu Sans"/>
              </a:rPr>
              <a:t>* </a:t>
            </a:r>
            <a:r>
              <a:rPr b="0" lang="en-IN" sz="1400" spc="-55" strike="noStrike">
                <a:solidFill>
                  <a:srgbClr val="000000"/>
                </a:solidFill>
                <a:latin typeface="Abyssinica SIL"/>
                <a:ea typeface="DejaVu Sans"/>
              </a:rPr>
              <a:t>HEIGHT </a:t>
            </a:r>
            <a:r>
              <a:rPr b="0" lang="en-IN" sz="1400" spc="66" strike="noStrike">
                <a:solidFill>
                  <a:srgbClr val="000000"/>
                </a:solidFill>
                <a:latin typeface="Abyssinica SIL"/>
                <a:ea typeface="DejaVu Sans"/>
              </a:rPr>
              <a:t>* </a:t>
            </a:r>
            <a:r>
              <a:rPr b="0" lang="en-IN" sz="1400" spc="-7" strike="noStrike">
                <a:solidFill>
                  <a:srgbClr val="000000"/>
                </a:solidFill>
                <a:latin typeface="Abyssinica SIL"/>
                <a:ea typeface="DejaVu Sans"/>
              </a:rPr>
              <a:t>BITS_PER_PIXEL </a:t>
            </a:r>
            <a:r>
              <a:rPr b="0" lang="en-IN" sz="1400" spc="66" strike="noStrike">
                <a:solidFill>
                  <a:srgbClr val="000000"/>
                </a:solidFill>
                <a:latin typeface="Abyssinica SIL"/>
                <a:ea typeface="DejaVu Sans"/>
              </a:rPr>
              <a:t>*</a:t>
            </a:r>
            <a:r>
              <a:rPr b="0" lang="en-IN" sz="1400" spc="-216" strike="noStrike">
                <a:solidFill>
                  <a:srgbClr val="000000"/>
                </a:solidFill>
                <a:latin typeface="Abyssinica SIL"/>
                <a:ea typeface="DejaVu Sans"/>
              </a:rPr>
              <a:t> </a:t>
            </a:r>
            <a:r>
              <a:rPr b="0" lang="en-IN" sz="1400" spc="-15" strike="noStrike">
                <a:solidFill>
                  <a:srgbClr val="000000"/>
                </a:solidFill>
                <a:latin typeface="Abyssinica SIL"/>
                <a:ea typeface="DejaVu Sans"/>
              </a:rPr>
              <a:t>FPS</a:t>
            </a:r>
            <a:endParaRPr b="0" lang="en-IN" sz="1400" spc="-1" strike="noStrike">
              <a:latin typeface="Arial"/>
            </a:endParaRPr>
          </a:p>
          <a:p>
            <a:pPr algn="ctr">
              <a:lnSpc>
                <a:spcPts val="1638"/>
              </a:lnSpc>
            </a:pPr>
            <a:r>
              <a:rPr b="0" lang="en-IN" sz="1400" spc="-26" strike="noStrike">
                <a:solidFill>
                  <a:srgbClr val="000000"/>
                </a:solidFill>
                <a:latin typeface="Lato"/>
                <a:ea typeface="DejaVu Sans"/>
              </a:rPr>
              <a:t>4</a:t>
            </a:r>
            <a:r>
              <a:rPr b="0" lang="en-IN" sz="1400" spc="-41" strike="noStrike">
                <a:solidFill>
                  <a:srgbClr val="000000"/>
                </a:solidFill>
                <a:latin typeface="Lato"/>
                <a:ea typeface="DejaVu Sans"/>
              </a:rPr>
              <a:t> </a:t>
            </a:r>
            <a:r>
              <a:rPr b="0" lang="en-IN" sz="1400" spc="66" strike="noStrike">
                <a:solidFill>
                  <a:srgbClr val="000000"/>
                </a:solidFill>
                <a:latin typeface="Lato"/>
                <a:ea typeface="DejaVu Sans"/>
              </a:rPr>
              <a:t>*</a:t>
            </a:r>
            <a:r>
              <a:rPr b="0" lang="en-IN" sz="1400" spc="-35" strike="noStrike">
                <a:solidFill>
                  <a:srgbClr val="000000"/>
                </a:solidFill>
                <a:latin typeface="Lato"/>
                <a:ea typeface="DejaVu Sans"/>
              </a:rPr>
              <a:t> </a:t>
            </a:r>
            <a:r>
              <a:rPr b="0" lang="en-IN" sz="1400" spc="-26" strike="noStrike">
                <a:solidFill>
                  <a:srgbClr val="000000"/>
                </a:solidFill>
                <a:latin typeface="Lato"/>
                <a:ea typeface="DejaVu Sans"/>
              </a:rPr>
              <a:t>4</a:t>
            </a:r>
            <a:r>
              <a:rPr b="0" lang="en-IN" sz="1400" spc="-41" strike="noStrike">
                <a:solidFill>
                  <a:srgbClr val="000000"/>
                </a:solidFill>
                <a:latin typeface="Lato"/>
                <a:ea typeface="DejaVu Sans"/>
              </a:rPr>
              <a:t> </a:t>
            </a:r>
            <a:r>
              <a:rPr b="0" lang="en-IN" sz="1400" spc="66" strike="noStrike">
                <a:solidFill>
                  <a:srgbClr val="000000"/>
                </a:solidFill>
                <a:latin typeface="Lato"/>
                <a:ea typeface="DejaVu Sans"/>
              </a:rPr>
              <a:t>*</a:t>
            </a:r>
            <a:r>
              <a:rPr b="0" lang="en-IN" sz="1400" spc="-35" strike="noStrike">
                <a:solidFill>
                  <a:srgbClr val="000000"/>
                </a:solidFill>
                <a:latin typeface="Lato"/>
                <a:ea typeface="DejaVu Sans"/>
              </a:rPr>
              <a:t> </a:t>
            </a:r>
            <a:r>
              <a:rPr b="0" lang="en-IN" sz="1400" spc="-26" strike="noStrike">
                <a:solidFill>
                  <a:srgbClr val="000000"/>
                </a:solidFill>
                <a:latin typeface="Lato"/>
                <a:ea typeface="DejaVu Sans"/>
              </a:rPr>
              <a:t>24</a:t>
            </a:r>
            <a:r>
              <a:rPr b="0" lang="en-IN" sz="1400" spc="-41" strike="noStrike">
                <a:solidFill>
                  <a:srgbClr val="000000"/>
                </a:solidFill>
                <a:latin typeface="Lato"/>
                <a:ea typeface="DejaVu Sans"/>
              </a:rPr>
              <a:t> </a:t>
            </a:r>
            <a:r>
              <a:rPr b="0" lang="en-IN" sz="1400" spc="66" strike="noStrike">
                <a:solidFill>
                  <a:srgbClr val="000000"/>
                </a:solidFill>
                <a:latin typeface="Lato"/>
                <a:ea typeface="DejaVu Sans"/>
              </a:rPr>
              <a:t>*</a:t>
            </a:r>
            <a:r>
              <a:rPr b="0" lang="en-IN" sz="1400" spc="-35" strike="noStrike">
                <a:solidFill>
                  <a:srgbClr val="000000"/>
                </a:solidFill>
                <a:latin typeface="Lato"/>
                <a:ea typeface="DejaVu Sans"/>
              </a:rPr>
              <a:t> </a:t>
            </a:r>
            <a:r>
              <a:rPr b="0" lang="en-IN" sz="1400" spc="-26" strike="noStrike">
                <a:solidFill>
                  <a:srgbClr val="000000"/>
                </a:solidFill>
                <a:latin typeface="Lato"/>
                <a:ea typeface="DejaVu Sans"/>
              </a:rPr>
              <a:t>30</a:t>
            </a:r>
            <a:endParaRPr b="0" lang="en-IN" sz="1400" spc="-1" strike="noStrike">
              <a:latin typeface="Arial"/>
            </a:endParaRPr>
          </a:p>
          <a:p>
            <a:pPr algn="ctr">
              <a:lnSpc>
                <a:spcPts val="2134"/>
              </a:lnSpc>
            </a:pPr>
            <a:r>
              <a:rPr b="1" lang="en-IN" sz="1800" spc="-1" strike="noStrike">
                <a:solidFill>
                  <a:srgbClr val="595959"/>
                </a:solidFill>
                <a:latin typeface="Arial"/>
                <a:ea typeface="DejaVu Sans"/>
              </a:rPr>
              <a:t>11,520 </a:t>
            </a:r>
            <a:r>
              <a:rPr b="1" lang="en-IN" sz="1800" spc="7" strike="noStrike">
                <a:solidFill>
                  <a:srgbClr val="595959"/>
                </a:solidFill>
                <a:latin typeface="Arial"/>
                <a:ea typeface="DejaVu Sans"/>
              </a:rPr>
              <a:t>bits </a:t>
            </a:r>
            <a:r>
              <a:rPr b="1" lang="en-IN" sz="1800" spc="24" strike="noStrike">
                <a:solidFill>
                  <a:srgbClr val="595959"/>
                </a:solidFill>
                <a:latin typeface="Arial"/>
                <a:ea typeface="DejaVu Sans"/>
              </a:rPr>
              <a:t>per</a:t>
            </a:r>
            <a:r>
              <a:rPr b="1" lang="en-IN" sz="1800" spc="-242" strike="noStrike">
                <a:solidFill>
                  <a:srgbClr val="595959"/>
                </a:solidFill>
                <a:latin typeface="Arial"/>
                <a:ea typeface="DejaVu Sans"/>
              </a:rPr>
              <a:t> </a:t>
            </a:r>
            <a:r>
              <a:rPr b="1" lang="en-IN" sz="1800" spc="-52" strike="noStrike">
                <a:solidFill>
                  <a:srgbClr val="595959"/>
                </a:solidFill>
                <a:latin typeface="Arial"/>
                <a:ea typeface="DejaVu Sans"/>
              </a:rPr>
              <a:t>second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6" name="CustomShape 1"/>
          <p:cNvSpPr/>
          <p:nvPr/>
        </p:nvSpPr>
        <p:spPr>
          <a:xfrm>
            <a:off x="384840" y="504000"/>
            <a:ext cx="7989120" cy="87084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n-IN" sz="2800" spc="194" strike="noStrike">
                <a:solidFill>
                  <a:srgbClr val="000000"/>
                </a:solidFill>
                <a:latin typeface="Abyssinica SIL"/>
                <a:ea typeface="DejaVu Sans"/>
              </a:rPr>
              <a:t>Space</a:t>
            </a:r>
            <a:r>
              <a:rPr b="0" lang="en-IN" sz="2800" spc="72" strike="noStrike">
                <a:solidFill>
                  <a:srgbClr val="000000"/>
                </a:solidFill>
                <a:latin typeface="Abyssinica SIL"/>
                <a:ea typeface="DejaVu Sans"/>
              </a:rPr>
              <a:t> </a:t>
            </a:r>
            <a:r>
              <a:rPr b="0" lang="en-IN" sz="2800" spc="197" strike="noStrike">
                <a:solidFill>
                  <a:srgbClr val="000000"/>
                </a:solidFill>
                <a:latin typeface="Abyssinica SIL"/>
                <a:ea typeface="DejaVu Sans"/>
              </a:rPr>
              <a:t>needed</a:t>
            </a:r>
            <a:r>
              <a:rPr b="0" lang="en-IN" sz="2800" spc="77" strike="noStrike">
                <a:solidFill>
                  <a:srgbClr val="000000"/>
                </a:solidFill>
                <a:latin typeface="Abyssinica SIL"/>
                <a:ea typeface="DejaVu Sans"/>
              </a:rPr>
              <a:t> </a:t>
            </a:r>
            <a:r>
              <a:rPr b="0" lang="en-IN" sz="2800" spc="123" strike="noStrike">
                <a:solidFill>
                  <a:srgbClr val="000000"/>
                </a:solidFill>
                <a:latin typeface="Abyssinica SIL"/>
                <a:ea typeface="DejaVu Sans"/>
              </a:rPr>
              <a:t>to</a:t>
            </a:r>
            <a:r>
              <a:rPr b="0" lang="en-IN" sz="2800" spc="83" strike="noStrike">
                <a:solidFill>
                  <a:srgbClr val="000000"/>
                </a:solidFill>
                <a:latin typeface="Abyssinica SIL"/>
                <a:ea typeface="DejaVu Sans"/>
              </a:rPr>
              <a:t> </a:t>
            </a:r>
            <a:r>
              <a:rPr b="0" lang="en-IN" sz="2800" spc="157" strike="noStrike">
                <a:solidFill>
                  <a:srgbClr val="000000"/>
                </a:solidFill>
                <a:latin typeface="Abyssinica SIL"/>
                <a:ea typeface="DejaVu Sans"/>
              </a:rPr>
              <a:t>store</a:t>
            </a:r>
            <a:r>
              <a:rPr b="0" lang="en-IN" sz="2800" spc="77" strike="noStrike">
                <a:solidFill>
                  <a:srgbClr val="000000"/>
                </a:solidFill>
                <a:latin typeface="Abyssinica SIL"/>
                <a:ea typeface="DejaVu Sans"/>
              </a:rPr>
              <a:t> </a:t>
            </a:r>
            <a:r>
              <a:rPr b="0" lang="en-IN" sz="2800" spc="202" strike="noStrike">
                <a:solidFill>
                  <a:srgbClr val="000000"/>
                </a:solidFill>
                <a:latin typeface="Abyssinica SIL"/>
                <a:ea typeface="DejaVu Sans"/>
              </a:rPr>
              <a:t>1h</a:t>
            </a:r>
            <a:r>
              <a:rPr b="0" lang="en-IN" sz="2800" spc="77" strike="noStrike">
                <a:solidFill>
                  <a:srgbClr val="000000"/>
                </a:solidFill>
                <a:latin typeface="Abyssinica SIL"/>
                <a:ea typeface="DejaVu Sans"/>
              </a:rPr>
              <a:t> </a:t>
            </a:r>
            <a:r>
              <a:rPr b="0" lang="en-IN" sz="2800" spc="143" strike="noStrike">
                <a:solidFill>
                  <a:srgbClr val="000000"/>
                </a:solidFill>
                <a:latin typeface="Abyssinica SIL"/>
                <a:ea typeface="DejaVu Sans"/>
              </a:rPr>
              <a:t>of</a:t>
            </a:r>
            <a:r>
              <a:rPr b="0" lang="en-IN" sz="2800" spc="83" strike="noStrike">
                <a:solidFill>
                  <a:srgbClr val="000000"/>
                </a:solidFill>
                <a:latin typeface="Abyssinica SIL"/>
                <a:ea typeface="DejaVu Sans"/>
              </a:rPr>
              <a:t> </a:t>
            </a:r>
            <a:r>
              <a:rPr b="0" lang="en-IN" sz="2800" spc="151" strike="noStrike">
                <a:solidFill>
                  <a:srgbClr val="000000"/>
                </a:solidFill>
                <a:latin typeface="Abyssinica SIL"/>
                <a:ea typeface="DejaVu Sans"/>
              </a:rPr>
              <a:t>video</a:t>
            </a:r>
            <a:r>
              <a:rPr b="0" lang="en-IN" sz="2800" spc="77" strike="noStrike">
                <a:solidFill>
                  <a:srgbClr val="000000"/>
                </a:solidFill>
                <a:latin typeface="Abyssinica SIL"/>
                <a:ea typeface="DejaVu Sans"/>
              </a:rPr>
              <a:t> </a:t>
            </a:r>
            <a:r>
              <a:rPr b="0" lang="en-IN" sz="2800" spc="123" strike="noStrike">
                <a:solidFill>
                  <a:srgbClr val="000000"/>
                </a:solidFill>
                <a:latin typeface="Abyssinica SIL"/>
                <a:ea typeface="DejaVu Sans"/>
              </a:rPr>
              <a:t>at</a:t>
            </a:r>
            <a:r>
              <a:rPr b="0" lang="en-IN" sz="2800" spc="77" strike="noStrike">
                <a:solidFill>
                  <a:srgbClr val="000000"/>
                </a:solidFill>
                <a:latin typeface="Abyssinica SIL"/>
                <a:ea typeface="DejaVu Sans"/>
              </a:rPr>
              <a:t> </a:t>
            </a:r>
            <a:r>
              <a:rPr b="0" lang="en-IN" sz="2800" spc="182" strike="noStrike">
                <a:solidFill>
                  <a:srgbClr val="000000"/>
                </a:solidFill>
                <a:latin typeface="Abyssinica SIL"/>
                <a:ea typeface="DejaVu Sans"/>
              </a:rPr>
              <a:t>720p</a:t>
            </a:r>
            <a:r>
              <a:rPr b="0" lang="en-IN" sz="2800" spc="77" strike="noStrike">
                <a:solidFill>
                  <a:srgbClr val="000000"/>
                </a:solidFill>
                <a:latin typeface="Abyssinica SIL"/>
                <a:ea typeface="DejaVu Sans"/>
              </a:rPr>
              <a:t> </a:t>
            </a:r>
            <a:r>
              <a:rPr b="0" lang="en-IN" sz="2800" spc="180" strike="noStrike">
                <a:solidFill>
                  <a:srgbClr val="000000"/>
                </a:solidFill>
                <a:latin typeface="Abyssinica SIL"/>
                <a:ea typeface="DejaVu Sans"/>
              </a:rPr>
              <a:t>30fps</a:t>
            </a:r>
            <a:endParaRPr b="0" lang="en-IN" sz="2800" spc="-1" strike="noStrike">
              <a:latin typeface="Arial"/>
            </a:endParaRPr>
          </a:p>
        </p:txBody>
      </p:sp>
      <p:sp>
        <p:nvSpPr>
          <p:cNvPr id="787" name="CustomShape 2"/>
          <p:cNvSpPr/>
          <p:nvPr/>
        </p:nvSpPr>
        <p:spPr>
          <a:xfrm>
            <a:off x="2585880" y="2077560"/>
            <a:ext cx="4285080" cy="1518480"/>
          </a:xfrm>
          <a:prstGeom prst="rect">
            <a:avLst/>
          </a:prstGeom>
          <a:noFill/>
          <a:ln>
            <a:noFill/>
          </a:ln>
        </p:spPr>
        <p:style>
          <a:lnRef idx="0"/>
          <a:fillRef idx="0"/>
          <a:effectRef idx="0"/>
          <a:fontRef idx="minor"/>
        </p:style>
        <p:txBody>
          <a:bodyPr lIns="0" rIns="0" tIns="23040" bIns="0">
            <a:spAutoFit/>
          </a:bodyPr>
          <a:p>
            <a:pPr marL="495360" algn="ctr">
              <a:lnSpc>
                <a:spcPts val="1650"/>
              </a:lnSpc>
              <a:spcBef>
                <a:spcPts val="181"/>
              </a:spcBef>
            </a:pPr>
            <a:r>
              <a:rPr b="0" lang="en-IN" sz="1400" spc="-80" strike="noStrike">
                <a:solidFill>
                  <a:srgbClr val="000000"/>
                </a:solidFill>
                <a:latin typeface="Abyssinica SIL"/>
                <a:ea typeface="DejaVu Sans"/>
              </a:rPr>
              <a:t>WIDTH </a:t>
            </a:r>
            <a:r>
              <a:rPr b="0" lang="en-IN" sz="1400" spc="66" strike="noStrike">
                <a:solidFill>
                  <a:srgbClr val="000000"/>
                </a:solidFill>
                <a:latin typeface="Abyssinica SIL"/>
                <a:ea typeface="DejaVu Sans"/>
              </a:rPr>
              <a:t>* </a:t>
            </a:r>
            <a:r>
              <a:rPr b="0" lang="en-IN" sz="1400" spc="-55" strike="noStrike">
                <a:solidFill>
                  <a:srgbClr val="000000"/>
                </a:solidFill>
                <a:latin typeface="Abyssinica SIL"/>
                <a:ea typeface="DejaVu Sans"/>
              </a:rPr>
              <a:t>HEIGHT </a:t>
            </a:r>
            <a:r>
              <a:rPr b="0" lang="en-IN" sz="1400" spc="66" strike="noStrike">
                <a:solidFill>
                  <a:srgbClr val="000000"/>
                </a:solidFill>
                <a:latin typeface="Abyssinica SIL"/>
                <a:ea typeface="DejaVu Sans"/>
              </a:rPr>
              <a:t>* </a:t>
            </a:r>
            <a:r>
              <a:rPr b="0" lang="en-IN" sz="1400" spc="-7" strike="noStrike">
                <a:solidFill>
                  <a:srgbClr val="000000"/>
                </a:solidFill>
                <a:latin typeface="Abyssinica SIL"/>
                <a:ea typeface="DejaVu Sans"/>
              </a:rPr>
              <a:t>BITS_PER_PIXEL </a:t>
            </a:r>
            <a:r>
              <a:rPr b="0" lang="en-IN" sz="1400" spc="66" strike="noStrike">
                <a:solidFill>
                  <a:srgbClr val="000000"/>
                </a:solidFill>
                <a:latin typeface="Abyssinica SIL"/>
                <a:ea typeface="DejaVu Sans"/>
              </a:rPr>
              <a:t>*</a:t>
            </a:r>
            <a:r>
              <a:rPr b="0" lang="en-IN" sz="1400" spc="-216" strike="noStrike">
                <a:solidFill>
                  <a:srgbClr val="000000"/>
                </a:solidFill>
                <a:latin typeface="Abyssinica SIL"/>
                <a:ea typeface="DejaVu Sans"/>
              </a:rPr>
              <a:t> </a:t>
            </a:r>
            <a:r>
              <a:rPr b="0" lang="en-IN" sz="1400" spc="-15" strike="noStrike">
                <a:solidFill>
                  <a:srgbClr val="000000"/>
                </a:solidFill>
                <a:latin typeface="Abyssinica SIL"/>
                <a:ea typeface="DejaVu Sans"/>
              </a:rPr>
              <a:t>FPS  </a:t>
            </a:r>
            <a:r>
              <a:rPr b="0" lang="en-IN" sz="1400" spc="-26" strike="noStrike">
                <a:solidFill>
                  <a:srgbClr val="000000"/>
                </a:solidFill>
                <a:latin typeface="Abyssinica SIL"/>
                <a:ea typeface="DejaVu Sans"/>
              </a:rPr>
              <a:t>1280</a:t>
            </a:r>
            <a:r>
              <a:rPr b="0" lang="en-IN" sz="1400" spc="-41" strike="noStrike">
                <a:solidFill>
                  <a:srgbClr val="000000"/>
                </a:solidFill>
                <a:latin typeface="Abyssinica SIL"/>
                <a:ea typeface="DejaVu Sans"/>
              </a:rPr>
              <a:t> </a:t>
            </a:r>
            <a:r>
              <a:rPr b="0" lang="en-IN" sz="1400" spc="66" strike="noStrike">
                <a:solidFill>
                  <a:srgbClr val="000000"/>
                </a:solidFill>
                <a:latin typeface="Abyssinica SIL"/>
                <a:ea typeface="DejaVu Sans"/>
              </a:rPr>
              <a:t>*</a:t>
            </a:r>
            <a:r>
              <a:rPr b="0" lang="en-IN" sz="1400" spc="-35" strike="noStrike">
                <a:solidFill>
                  <a:srgbClr val="000000"/>
                </a:solidFill>
                <a:latin typeface="Abyssinica SIL"/>
                <a:ea typeface="DejaVu Sans"/>
              </a:rPr>
              <a:t> </a:t>
            </a:r>
            <a:r>
              <a:rPr b="0" lang="en-IN" sz="1400" spc="-26" strike="noStrike">
                <a:solidFill>
                  <a:srgbClr val="000000"/>
                </a:solidFill>
                <a:latin typeface="Abyssinica SIL"/>
                <a:ea typeface="DejaVu Sans"/>
              </a:rPr>
              <a:t>720</a:t>
            </a:r>
            <a:r>
              <a:rPr b="0" lang="en-IN" sz="1400" spc="-41" strike="noStrike">
                <a:solidFill>
                  <a:srgbClr val="000000"/>
                </a:solidFill>
                <a:latin typeface="Abyssinica SIL"/>
                <a:ea typeface="DejaVu Sans"/>
              </a:rPr>
              <a:t> </a:t>
            </a:r>
            <a:r>
              <a:rPr b="0" lang="en-IN" sz="1400" spc="66" strike="noStrike">
                <a:solidFill>
                  <a:srgbClr val="000000"/>
                </a:solidFill>
                <a:latin typeface="Abyssinica SIL"/>
                <a:ea typeface="DejaVu Sans"/>
              </a:rPr>
              <a:t>*</a:t>
            </a:r>
            <a:r>
              <a:rPr b="0" lang="en-IN" sz="1400" spc="-35" strike="noStrike">
                <a:solidFill>
                  <a:srgbClr val="000000"/>
                </a:solidFill>
                <a:latin typeface="Abyssinica SIL"/>
                <a:ea typeface="DejaVu Sans"/>
              </a:rPr>
              <a:t> </a:t>
            </a:r>
            <a:r>
              <a:rPr b="0" lang="en-IN" sz="1400" spc="-26" strike="noStrike">
                <a:solidFill>
                  <a:srgbClr val="000000"/>
                </a:solidFill>
                <a:latin typeface="Abyssinica SIL"/>
                <a:ea typeface="DejaVu Sans"/>
              </a:rPr>
              <a:t>24</a:t>
            </a:r>
            <a:r>
              <a:rPr b="0" lang="en-IN" sz="1400" spc="-41" strike="noStrike">
                <a:solidFill>
                  <a:srgbClr val="000000"/>
                </a:solidFill>
                <a:latin typeface="Abyssinica SIL"/>
                <a:ea typeface="DejaVu Sans"/>
              </a:rPr>
              <a:t> </a:t>
            </a:r>
            <a:r>
              <a:rPr b="0" lang="en-IN" sz="1400" spc="66" strike="noStrike">
                <a:solidFill>
                  <a:srgbClr val="000000"/>
                </a:solidFill>
                <a:latin typeface="Abyssinica SIL"/>
                <a:ea typeface="DejaVu Sans"/>
              </a:rPr>
              <a:t>*</a:t>
            </a:r>
            <a:r>
              <a:rPr b="0" lang="en-IN" sz="1400" spc="-35" strike="noStrike">
                <a:solidFill>
                  <a:srgbClr val="000000"/>
                </a:solidFill>
                <a:latin typeface="Abyssinica SIL"/>
                <a:ea typeface="DejaVu Sans"/>
              </a:rPr>
              <a:t> </a:t>
            </a:r>
            <a:r>
              <a:rPr b="0" lang="en-IN" sz="1400" spc="-26" strike="noStrike">
                <a:solidFill>
                  <a:srgbClr val="000000"/>
                </a:solidFill>
                <a:latin typeface="Abyssinica SIL"/>
                <a:ea typeface="DejaVu Sans"/>
              </a:rPr>
              <a:t>30</a:t>
            </a:r>
            <a:endParaRPr b="0" lang="en-IN" sz="1400" spc="-1" strike="noStrike">
              <a:latin typeface="Arial"/>
            </a:endParaRPr>
          </a:p>
          <a:p>
            <a:pPr marL="495360" algn="ctr">
              <a:lnSpc>
                <a:spcPts val="2064"/>
              </a:lnSpc>
            </a:pPr>
            <a:r>
              <a:rPr b="0" lang="en-IN" sz="1800" spc="-21" strike="noStrike">
                <a:solidFill>
                  <a:srgbClr val="595959"/>
                </a:solidFill>
                <a:latin typeface="Abyssinica SIL"/>
                <a:ea typeface="DejaVu Sans"/>
              </a:rPr>
              <a:t>663,552,000 </a:t>
            </a:r>
            <a:r>
              <a:rPr b="0" lang="en-IN" sz="1800" spc="-7" strike="noStrike">
                <a:solidFill>
                  <a:srgbClr val="595959"/>
                </a:solidFill>
                <a:latin typeface="Abyssinica SIL"/>
                <a:ea typeface="DejaVu Sans"/>
              </a:rPr>
              <a:t>(663.552Mb) </a:t>
            </a:r>
            <a:r>
              <a:rPr b="0" lang="en-IN" sz="1800" spc="32" strike="noStrike">
                <a:solidFill>
                  <a:srgbClr val="595959"/>
                </a:solidFill>
                <a:latin typeface="Abyssinica SIL"/>
                <a:ea typeface="DejaVu Sans"/>
              </a:rPr>
              <a:t>bits </a:t>
            </a:r>
            <a:r>
              <a:rPr b="0" lang="en-IN" sz="1800" spc="38" strike="noStrike">
                <a:solidFill>
                  <a:srgbClr val="595959"/>
                </a:solidFill>
                <a:latin typeface="Abyssinica SIL"/>
                <a:ea typeface="DejaVu Sans"/>
              </a:rPr>
              <a:t>per</a:t>
            </a:r>
            <a:r>
              <a:rPr b="0" lang="en-IN" sz="1800" spc="-231" strike="noStrike">
                <a:solidFill>
                  <a:srgbClr val="595959"/>
                </a:solidFill>
                <a:latin typeface="Abyssinica SIL"/>
                <a:ea typeface="DejaVu Sans"/>
              </a:rPr>
              <a:t> </a:t>
            </a:r>
            <a:r>
              <a:rPr b="0" lang="en-IN" sz="1800" spc="18" strike="noStrike">
                <a:solidFill>
                  <a:srgbClr val="595959"/>
                </a:solidFill>
                <a:latin typeface="Abyssinica SIL"/>
                <a:ea typeface="DejaVu Sans"/>
              </a:rPr>
              <a:t>second</a:t>
            </a:r>
            <a:endParaRPr b="0" lang="en-IN" sz="1800" spc="-1" strike="noStrike">
              <a:latin typeface="Arial"/>
            </a:endParaRPr>
          </a:p>
          <a:p>
            <a:pPr marL="495360">
              <a:lnSpc>
                <a:spcPct val="100000"/>
              </a:lnSpc>
              <a:spcBef>
                <a:spcPts val="31"/>
              </a:spcBef>
            </a:pPr>
            <a:endParaRPr b="0" lang="en-IN" sz="1800" spc="-1" strike="noStrike">
              <a:latin typeface="Arial"/>
            </a:endParaRPr>
          </a:p>
          <a:p>
            <a:pPr marL="495360" algn="ctr">
              <a:lnSpc>
                <a:spcPct val="100000"/>
              </a:lnSpc>
            </a:pPr>
            <a:r>
              <a:rPr b="1" lang="en-IN" sz="1800" spc="-1" strike="noStrike">
                <a:solidFill>
                  <a:srgbClr val="595959"/>
                </a:solidFill>
                <a:latin typeface="Abyssinica SIL"/>
                <a:ea typeface="DejaVu Sans"/>
              </a:rPr>
              <a:t>2,388,787,200,000</a:t>
            </a:r>
            <a:r>
              <a:rPr b="1" lang="en-IN" sz="1800" spc="-75" strike="noStrike">
                <a:solidFill>
                  <a:srgbClr val="595959"/>
                </a:solidFill>
                <a:latin typeface="Abyssinica SIL"/>
                <a:ea typeface="DejaVu Sans"/>
              </a:rPr>
              <a:t> </a:t>
            </a:r>
            <a:r>
              <a:rPr b="1" lang="en-IN" sz="1800" spc="-15" strike="noStrike">
                <a:solidFill>
                  <a:srgbClr val="595959"/>
                </a:solidFill>
                <a:latin typeface="Abyssinica SIL"/>
                <a:ea typeface="DejaVu Sans"/>
              </a:rPr>
              <a:t>(278GB)</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8" name="CustomShape 1"/>
          <p:cNvSpPr/>
          <p:nvPr/>
        </p:nvSpPr>
        <p:spPr>
          <a:xfrm>
            <a:off x="96840" y="212760"/>
            <a:ext cx="7030440" cy="165852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n-IN" sz="2800" spc="180" strike="noStrike">
                <a:solidFill>
                  <a:srgbClr val="000000"/>
                </a:solidFill>
                <a:latin typeface="Abyssinica SIL"/>
                <a:ea typeface="DejaVu Sans"/>
              </a:rPr>
              <a:t>Color </a:t>
            </a:r>
            <a:r>
              <a:rPr b="0" lang="en-IN" sz="2800" spc="194" strike="noStrike">
                <a:solidFill>
                  <a:srgbClr val="000000"/>
                </a:solidFill>
                <a:latin typeface="Abyssinica SIL"/>
                <a:ea typeface="DejaVu Sans"/>
              </a:rPr>
              <a:t>space </a:t>
            </a:r>
            <a:r>
              <a:rPr b="0" lang="en-IN" sz="2800" spc="162" strike="noStrike">
                <a:solidFill>
                  <a:srgbClr val="000000"/>
                </a:solidFill>
                <a:latin typeface="Abyssinica SIL"/>
                <a:ea typeface="DejaVu Sans"/>
              </a:rPr>
              <a:t>YUV </a:t>
            </a:r>
            <a:r>
              <a:rPr b="0" lang="en-IN" sz="2800" spc="148" strike="noStrike">
                <a:solidFill>
                  <a:srgbClr val="000000"/>
                </a:solidFill>
                <a:latin typeface="Abyssinica SIL"/>
                <a:ea typeface="DejaVu Sans"/>
              </a:rPr>
              <a:t>(YCbCr,</a:t>
            </a:r>
            <a:r>
              <a:rPr b="0" lang="en-IN" sz="2800" spc="-236" strike="noStrike">
                <a:solidFill>
                  <a:srgbClr val="000000"/>
                </a:solidFill>
                <a:latin typeface="Abyssinica SIL"/>
                <a:ea typeface="DejaVu Sans"/>
              </a:rPr>
              <a:t> </a:t>
            </a:r>
            <a:r>
              <a:rPr b="0" lang="en-IN" sz="2800" spc="162" strike="noStrike">
                <a:solidFill>
                  <a:srgbClr val="000000"/>
                </a:solidFill>
                <a:latin typeface="Abyssinica SIL"/>
                <a:ea typeface="DejaVu Sans"/>
              </a:rPr>
              <a:t>YpbPr):</a:t>
            </a:r>
            <a:br/>
            <a:r>
              <a:rPr b="0" lang="en-IN" sz="2000" spc="162" strike="noStrike">
                <a:solidFill>
                  <a:srgbClr val="000000"/>
                </a:solidFill>
                <a:latin typeface="Abyssinica SIL"/>
                <a:ea typeface="Liberation Mono;Courier New"/>
              </a:rPr>
              <a:t>The Y′UV model defines a color space in terms of one luma component (Y′) and two chrominance components, called U (blue projection) and V (red projection) respectively</a:t>
            </a:r>
            <a:endParaRPr b="0" lang="en-IN" sz="2000" spc="-1" strike="noStrike">
              <a:latin typeface="Arial"/>
            </a:endParaRPr>
          </a:p>
        </p:txBody>
      </p:sp>
      <p:sp>
        <p:nvSpPr>
          <p:cNvPr id="789" name="CustomShape 2"/>
          <p:cNvSpPr/>
          <p:nvPr/>
        </p:nvSpPr>
        <p:spPr>
          <a:xfrm>
            <a:off x="7112160" y="2105640"/>
            <a:ext cx="1719000" cy="1284840"/>
          </a:xfrm>
          <a:prstGeom prst="rect">
            <a:avLst/>
          </a:prstGeom>
          <a:blipFill rotWithShape="0">
            <a:blip r:embed="rId1"/>
            <a:stretch>
              <a:fillRect/>
            </a:stretch>
          </a:blipFill>
          <a:ln>
            <a:noFill/>
          </a:ln>
        </p:spPr>
        <p:style>
          <a:lnRef idx="0"/>
          <a:fillRef idx="0"/>
          <a:effectRef idx="0"/>
          <a:fontRef idx="minor"/>
        </p:style>
      </p:sp>
      <p:grpSp>
        <p:nvGrpSpPr>
          <p:cNvPr id="790" name="Group 3"/>
          <p:cNvGrpSpPr/>
          <p:nvPr/>
        </p:nvGrpSpPr>
        <p:grpSpPr>
          <a:xfrm>
            <a:off x="425160" y="2105640"/>
            <a:ext cx="1719000" cy="2302920"/>
            <a:chOff x="425160" y="2105640"/>
            <a:chExt cx="1719000" cy="2302920"/>
          </a:xfrm>
        </p:grpSpPr>
        <p:sp>
          <p:nvSpPr>
            <p:cNvPr id="791" name="CustomShape 4"/>
            <p:cNvSpPr/>
            <p:nvPr/>
          </p:nvSpPr>
          <p:spPr>
            <a:xfrm>
              <a:off x="425160" y="2105640"/>
              <a:ext cx="1719000" cy="1284840"/>
            </a:xfrm>
            <a:prstGeom prst="rect">
              <a:avLst/>
            </a:prstGeom>
            <a:blipFill rotWithShape="0">
              <a:blip r:embed="rId2"/>
              <a:stretch>
                <a:fillRect/>
              </a:stretch>
            </a:blipFill>
            <a:ln>
              <a:noFill/>
            </a:ln>
          </p:spPr>
          <p:style>
            <a:lnRef idx="0"/>
            <a:fillRef idx="0"/>
            <a:effectRef idx="0"/>
            <a:fontRef idx="minor"/>
          </p:style>
        </p:sp>
        <p:sp>
          <p:nvSpPr>
            <p:cNvPr id="792" name="CustomShape 5"/>
            <p:cNvSpPr/>
            <p:nvPr/>
          </p:nvSpPr>
          <p:spPr>
            <a:xfrm>
              <a:off x="776520" y="3391920"/>
              <a:ext cx="1016640" cy="1016640"/>
            </a:xfrm>
            <a:prstGeom prst="rect">
              <a:avLst/>
            </a:prstGeom>
            <a:blipFill rotWithShape="0">
              <a:blip r:embed="rId3"/>
              <a:stretch>
                <a:fillRect/>
              </a:stretch>
            </a:blipFill>
            <a:ln>
              <a:noFill/>
            </a:ln>
          </p:spPr>
          <p:style>
            <a:lnRef idx="0"/>
            <a:fillRef idx="0"/>
            <a:effectRef idx="0"/>
            <a:fontRef idx="minor"/>
          </p:style>
        </p:sp>
      </p:grpSp>
      <p:grpSp>
        <p:nvGrpSpPr>
          <p:cNvPr id="793" name="Group 6"/>
          <p:cNvGrpSpPr/>
          <p:nvPr/>
        </p:nvGrpSpPr>
        <p:grpSpPr>
          <a:xfrm>
            <a:off x="2654280" y="2105640"/>
            <a:ext cx="1719000" cy="2302920"/>
            <a:chOff x="2654280" y="2105640"/>
            <a:chExt cx="1719000" cy="2302920"/>
          </a:xfrm>
        </p:grpSpPr>
        <p:sp>
          <p:nvSpPr>
            <p:cNvPr id="794" name="CustomShape 7"/>
            <p:cNvSpPr/>
            <p:nvPr/>
          </p:nvSpPr>
          <p:spPr>
            <a:xfrm>
              <a:off x="2654280" y="2105640"/>
              <a:ext cx="1719000" cy="1284840"/>
            </a:xfrm>
            <a:prstGeom prst="rect">
              <a:avLst/>
            </a:prstGeom>
            <a:blipFill rotWithShape="0">
              <a:blip r:embed="rId4"/>
              <a:stretch>
                <a:fillRect/>
              </a:stretch>
            </a:blipFill>
            <a:ln>
              <a:noFill/>
            </a:ln>
          </p:spPr>
          <p:style>
            <a:lnRef idx="0"/>
            <a:fillRef idx="0"/>
            <a:effectRef idx="0"/>
            <a:fontRef idx="minor"/>
          </p:style>
        </p:sp>
        <p:sp>
          <p:nvSpPr>
            <p:cNvPr id="795" name="CustomShape 8"/>
            <p:cNvSpPr/>
            <p:nvPr/>
          </p:nvSpPr>
          <p:spPr>
            <a:xfrm>
              <a:off x="3005280" y="3391920"/>
              <a:ext cx="1016640" cy="1016640"/>
            </a:xfrm>
            <a:prstGeom prst="rect">
              <a:avLst/>
            </a:prstGeom>
            <a:blipFill rotWithShape="0">
              <a:blip r:embed="rId5"/>
              <a:stretch>
                <a:fillRect/>
              </a:stretch>
            </a:blipFill>
            <a:ln>
              <a:noFill/>
            </a:ln>
          </p:spPr>
          <p:style>
            <a:lnRef idx="0"/>
            <a:fillRef idx="0"/>
            <a:effectRef idx="0"/>
            <a:fontRef idx="minor"/>
          </p:style>
        </p:sp>
      </p:grpSp>
      <p:grpSp>
        <p:nvGrpSpPr>
          <p:cNvPr id="796" name="Group 9"/>
          <p:cNvGrpSpPr/>
          <p:nvPr/>
        </p:nvGrpSpPr>
        <p:grpSpPr>
          <a:xfrm>
            <a:off x="4883040" y="2105640"/>
            <a:ext cx="1719000" cy="2302920"/>
            <a:chOff x="4883040" y="2105640"/>
            <a:chExt cx="1719000" cy="2302920"/>
          </a:xfrm>
        </p:grpSpPr>
        <p:sp>
          <p:nvSpPr>
            <p:cNvPr id="797" name="CustomShape 10"/>
            <p:cNvSpPr/>
            <p:nvPr/>
          </p:nvSpPr>
          <p:spPr>
            <a:xfrm>
              <a:off x="4883040" y="2105640"/>
              <a:ext cx="1719000" cy="1284840"/>
            </a:xfrm>
            <a:prstGeom prst="rect">
              <a:avLst/>
            </a:prstGeom>
            <a:blipFill rotWithShape="0">
              <a:blip r:embed="rId6"/>
              <a:stretch>
                <a:fillRect/>
              </a:stretch>
            </a:blipFill>
            <a:ln>
              <a:noFill/>
            </a:ln>
          </p:spPr>
          <p:style>
            <a:lnRef idx="0"/>
            <a:fillRef idx="0"/>
            <a:effectRef idx="0"/>
            <a:fontRef idx="minor"/>
          </p:style>
        </p:sp>
        <p:sp>
          <p:nvSpPr>
            <p:cNvPr id="798" name="CustomShape 11"/>
            <p:cNvSpPr/>
            <p:nvPr/>
          </p:nvSpPr>
          <p:spPr>
            <a:xfrm>
              <a:off x="5234400" y="3391920"/>
              <a:ext cx="1016640" cy="1016640"/>
            </a:xfrm>
            <a:prstGeom prst="rect">
              <a:avLst/>
            </a:prstGeom>
            <a:blipFill rotWithShape="0">
              <a:blip r:embed="rId7"/>
              <a:stretch>
                <a:fillRect/>
              </a:stretch>
            </a:blipFill>
            <a:ln>
              <a:noFill/>
            </a:ln>
          </p:spPr>
          <p:style>
            <a:lnRef idx="0"/>
            <a:fillRef idx="0"/>
            <a:effectRef idx="0"/>
            <a:fontRef idx="minor"/>
          </p:style>
        </p:sp>
      </p:grpSp>
      <p:sp>
        <p:nvSpPr>
          <p:cNvPr id="799" name="CustomShape 12"/>
          <p:cNvSpPr/>
          <p:nvPr/>
        </p:nvSpPr>
        <p:spPr>
          <a:xfrm>
            <a:off x="945360" y="1786680"/>
            <a:ext cx="679680" cy="4384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1400" spc="-41" strike="noStrike">
                <a:solidFill>
                  <a:srgbClr val="000000"/>
                </a:solidFill>
                <a:latin typeface="Lato"/>
                <a:ea typeface="DejaVu Sans"/>
              </a:rPr>
              <a:t>Y</a:t>
            </a:r>
            <a:r>
              <a:rPr b="0" lang="en-IN" sz="1400" spc="-97" strike="noStrike">
                <a:solidFill>
                  <a:srgbClr val="000000"/>
                </a:solidFill>
                <a:latin typeface="Lato"/>
                <a:ea typeface="DejaVu Sans"/>
              </a:rPr>
              <a:t> </a:t>
            </a:r>
            <a:r>
              <a:rPr b="0" lang="en-IN" sz="1400" spc="38" strike="noStrike">
                <a:solidFill>
                  <a:srgbClr val="000000"/>
                </a:solidFill>
                <a:latin typeface="Lato"/>
                <a:ea typeface="DejaVu Sans"/>
              </a:rPr>
              <a:t>(luma)</a:t>
            </a:r>
            <a:endParaRPr b="0" lang="en-IN" sz="1400" spc="-1" strike="noStrike">
              <a:latin typeface="Arial"/>
            </a:endParaRPr>
          </a:p>
        </p:txBody>
      </p:sp>
      <p:sp>
        <p:nvSpPr>
          <p:cNvPr id="800" name="CustomShape 13"/>
          <p:cNvSpPr/>
          <p:nvPr/>
        </p:nvSpPr>
        <p:spPr>
          <a:xfrm>
            <a:off x="2863080" y="1786680"/>
            <a:ext cx="1302480" cy="4384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1400" spc="-72" strike="noStrike">
                <a:solidFill>
                  <a:srgbClr val="000000"/>
                </a:solidFill>
                <a:latin typeface="Lato"/>
                <a:ea typeface="DejaVu Sans"/>
              </a:rPr>
              <a:t>U </a:t>
            </a:r>
            <a:r>
              <a:rPr b="0" lang="en-IN" sz="1400" spc="24" strike="noStrike">
                <a:solidFill>
                  <a:srgbClr val="000000"/>
                </a:solidFill>
                <a:latin typeface="Lato"/>
                <a:ea typeface="DejaVu Sans"/>
              </a:rPr>
              <a:t>(chroma</a:t>
            </a:r>
            <a:r>
              <a:rPr b="0" lang="en-IN" sz="1400" spc="-55" strike="noStrike">
                <a:solidFill>
                  <a:srgbClr val="000000"/>
                </a:solidFill>
                <a:latin typeface="Lato"/>
                <a:ea typeface="DejaVu Sans"/>
              </a:rPr>
              <a:t> </a:t>
            </a:r>
            <a:r>
              <a:rPr b="0" lang="en-IN" sz="1400" spc="38" strike="noStrike">
                <a:solidFill>
                  <a:srgbClr val="000000"/>
                </a:solidFill>
                <a:latin typeface="Lato"/>
                <a:ea typeface="DejaVu Sans"/>
              </a:rPr>
              <a:t>blue)</a:t>
            </a:r>
            <a:endParaRPr b="0" lang="en-IN" sz="1400" spc="-1" strike="noStrike">
              <a:latin typeface="Arial"/>
            </a:endParaRPr>
          </a:p>
        </p:txBody>
      </p:sp>
      <p:sp>
        <p:nvSpPr>
          <p:cNvPr id="801" name="CustomShape 14"/>
          <p:cNvSpPr/>
          <p:nvPr/>
        </p:nvSpPr>
        <p:spPr>
          <a:xfrm>
            <a:off x="5135760" y="1786680"/>
            <a:ext cx="1215000" cy="4384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1400" spc="-32" strike="noStrike">
                <a:solidFill>
                  <a:srgbClr val="000000"/>
                </a:solidFill>
                <a:latin typeface="Lato"/>
                <a:ea typeface="DejaVu Sans"/>
              </a:rPr>
              <a:t>V </a:t>
            </a:r>
            <a:r>
              <a:rPr b="0" lang="en-IN" sz="1400" spc="24" strike="noStrike">
                <a:solidFill>
                  <a:srgbClr val="000000"/>
                </a:solidFill>
                <a:latin typeface="Lato"/>
                <a:ea typeface="DejaVu Sans"/>
              </a:rPr>
              <a:t>(chroma</a:t>
            </a:r>
            <a:r>
              <a:rPr b="0" lang="en-IN" sz="1400" spc="-97" strike="noStrike">
                <a:solidFill>
                  <a:srgbClr val="000000"/>
                </a:solidFill>
                <a:latin typeface="Lato"/>
                <a:ea typeface="DejaVu Sans"/>
              </a:rPr>
              <a:t> </a:t>
            </a:r>
            <a:r>
              <a:rPr b="0" lang="en-IN" sz="1400" spc="38" strike="noStrike">
                <a:solidFill>
                  <a:srgbClr val="000000"/>
                </a:solidFill>
                <a:latin typeface="Lato"/>
                <a:ea typeface="DejaVu Sans"/>
              </a:rPr>
              <a:t>red)</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2" name="CustomShape 1"/>
          <p:cNvSpPr/>
          <p:nvPr/>
        </p:nvSpPr>
        <p:spPr>
          <a:xfrm>
            <a:off x="356040" y="360000"/>
            <a:ext cx="8571240" cy="178020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n-IN" sz="2800" spc="233" strike="noStrike">
                <a:solidFill>
                  <a:srgbClr val="000000"/>
                </a:solidFill>
                <a:latin typeface="Abyssinica SIL"/>
                <a:ea typeface="DejaVu Sans"/>
              </a:rPr>
              <a:t>Chroma </a:t>
            </a:r>
            <a:r>
              <a:rPr b="0" lang="en-IN" sz="2800" spc="202" strike="noStrike">
                <a:solidFill>
                  <a:srgbClr val="000000"/>
                </a:solidFill>
                <a:latin typeface="Abyssinica SIL"/>
                <a:ea typeface="DejaVu Sans"/>
              </a:rPr>
              <a:t>subsampling </a:t>
            </a:r>
            <a:r>
              <a:rPr b="0" lang="en-IN" sz="2800" spc="162" strike="noStrike">
                <a:solidFill>
                  <a:srgbClr val="000000"/>
                </a:solidFill>
                <a:latin typeface="Abyssinica SIL"/>
                <a:ea typeface="DejaVu Sans"/>
              </a:rPr>
              <a:t>YUV </a:t>
            </a:r>
            <a:r>
              <a:rPr b="0" lang="en-IN" sz="2800" spc="92" strike="noStrike">
                <a:solidFill>
                  <a:srgbClr val="000000"/>
                </a:solidFill>
                <a:latin typeface="Abyssinica SIL"/>
                <a:ea typeface="DejaVu Sans"/>
              </a:rPr>
              <a:t>4:4:4 4:2:2</a:t>
            </a:r>
            <a:r>
              <a:rPr b="0" lang="en-IN" sz="2800" spc="-282" strike="noStrike">
                <a:solidFill>
                  <a:srgbClr val="000000"/>
                </a:solidFill>
                <a:latin typeface="Abyssinica SIL"/>
                <a:ea typeface="DejaVu Sans"/>
              </a:rPr>
              <a:t> </a:t>
            </a:r>
            <a:r>
              <a:rPr b="0" lang="en-IN" sz="2800" spc="92" strike="noStrike">
                <a:solidFill>
                  <a:srgbClr val="000000"/>
                </a:solidFill>
                <a:latin typeface="Abyssinica SIL"/>
                <a:ea typeface="DejaVu Sans"/>
              </a:rPr>
              <a:t>4:2:0</a:t>
            </a:r>
            <a:br/>
            <a:br/>
            <a:r>
              <a:rPr b="0" lang="en-IN" sz="2000" spc="92" strike="noStrike">
                <a:solidFill>
                  <a:srgbClr val="000000"/>
                </a:solidFill>
                <a:latin typeface="Abyssinica SIL"/>
                <a:ea typeface="Liberation Mono;Courier New"/>
              </a:rPr>
              <a:t>the U and V color values are shared between pixels, which frees bandwidth and may increase frame rate. Known as “chroma subsampling,”</a:t>
            </a:r>
            <a:endParaRPr b="0" lang="en-IN" sz="2000" spc="-1" strike="noStrike">
              <a:latin typeface="Arial"/>
            </a:endParaRPr>
          </a:p>
        </p:txBody>
      </p:sp>
      <p:grpSp>
        <p:nvGrpSpPr>
          <p:cNvPr id="803" name="Group 2"/>
          <p:cNvGrpSpPr/>
          <p:nvPr/>
        </p:nvGrpSpPr>
        <p:grpSpPr>
          <a:xfrm>
            <a:off x="1440000" y="2736000"/>
            <a:ext cx="1719000" cy="2302560"/>
            <a:chOff x="1440000" y="2736000"/>
            <a:chExt cx="1719000" cy="2302560"/>
          </a:xfrm>
        </p:grpSpPr>
        <p:sp>
          <p:nvSpPr>
            <p:cNvPr id="804" name="CustomShape 3"/>
            <p:cNvSpPr/>
            <p:nvPr/>
          </p:nvSpPr>
          <p:spPr>
            <a:xfrm>
              <a:off x="1440000" y="2736000"/>
              <a:ext cx="1719000" cy="1284840"/>
            </a:xfrm>
            <a:prstGeom prst="rect">
              <a:avLst/>
            </a:prstGeom>
            <a:blipFill rotWithShape="0">
              <a:blip r:embed="rId1"/>
              <a:stretch>
                <a:fillRect/>
              </a:stretch>
            </a:blipFill>
            <a:ln>
              <a:noFill/>
            </a:ln>
          </p:spPr>
          <p:style>
            <a:lnRef idx="0"/>
            <a:fillRef idx="0"/>
            <a:effectRef idx="0"/>
            <a:fontRef idx="minor"/>
          </p:style>
        </p:sp>
        <p:sp>
          <p:nvSpPr>
            <p:cNvPr id="805" name="CustomShape 4"/>
            <p:cNvSpPr/>
            <p:nvPr/>
          </p:nvSpPr>
          <p:spPr>
            <a:xfrm>
              <a:off x="1791360" y="4021920"/>
              <a:ext cx="1016640" cy="1016640"/>
            </a:xfrm>
            <a:prstGeom prst="rect">
              <a:avLst/>
            </a:prstGeom>
            <a:blipFill rotWithShape="0">
              <a:blip r:embed="rId2"/>
              <a:stretch>
                <a:fillRect/>
              </a:stretch>
            </a:blipFill>
            <a:ln>
              <a:noFill/>
            </a:ln>
          </p:spPr>
          <p:style>
            <a:lnRef idx="0"/>
            <a:fillRef idx="0"/>
            <a:effectRef idx="0"/>
            <a:fontRef idx="minor"/>
          </p:style>
        </p:sp>
      </p:grpSp>
      <p:grpSp>
        <p:nvGrpSpPr>
          <p:cNvPr id="806" name="Group 5"/>
          <p:cNvGrpSpPr/>
          <p:nvPr/>
        </p:nvGrpSpPr>
        <p:grpSpPr>
          <a:xfrm>
            <a:off x="3752280" y="2736000"/>
            <a:ext cx="1719000" cy="2302560"/>
            <a:chOff x="3752280" y="2736000"/>
            <a:chExt cx="1719000" cy="2302560"/>
          </a:xfrm>
        </p:grpSpPr>
        <p:sp>
          <p:nvSpPr>
            <p:cNvPr id="807" name="CustomShape 6"/>
            <p:cNvSpPr/>
            <p:nvPr/>
          </p:nvSpPr>
          <p:spPr>
            <a:xfrm>
              <a:off x="3752280" y="2736000"/>
              <a:ext cx="1719000" cy="1284840"/>
            </a:xfrm>
            <a:prstGeom prst="rect">
              <a:avLst/>
            </a:prstGeom>
            <a:blipFill rotWithShape="0">
              <a:blip r:embed="rId3"/>
              <a:stretch>
                <a:fillRect/>
              </a:stretch>
            </a:blipFill>
            <a:ln>
              <a:noFill/>
            </a:ln>
          </p:spPr>
          <p:style>
            <a:lnRef idx="0"/>
            <a:fillRef idx="0"/>
            <a:effectRef idx="0"/>
            <a:fontRef idx="minor"/>
          </p:style>
        </p:sp>
        <p:sp>
          <p:nvSpPr>
            <p:cNvPr id="808" name="CustomShape 7"/>
            <p:cNvSpPr/>
            <p:nvPr/>
          </p:nvSpPr>
          <p:spPr>
            <a:xfrm>
              <a:off x="4103280" y="4021920"/>
              <a:ext cx="1016640" cy="1016640"/>
            </a:xfrm>
            <a:prstGeom prst="rect">
              <a:avLst/>
            </a:prstGeom>
            <a:blipFill rotWithShape="0">
              <a:blip r:embed="rId4"/>
              <a:stretch>
                <a:fillRect/>
              </a:stretch>
            </a:blipFill>
            <a:ln>
              <a:noFill/>
            </a:ln>
          </p:spPr>
          <p:style>
            <a:lnRef idx="0"/>
            <a:fillRef idx="0"/>
            <a:effectRef idx="0"/>
            <a:fontRef idx="minor"/>
          </p:style>
        </p:sp>
      </p:grpSp>
      <p:grpSp>
        <p:nvGrpSpPr>
          <p:cNvPr id="809" name="Group 8"/>
          <p:cNvGrpSpPr/>
          <p:nvPr/>
        </p:nvGrpSpPr>
        <p:grpSpPr>
          <a:xfrm>
            <a:off x="6128280" y="2736000"/>
            <a:ext cx="1719000" cy="2302560"/>
            <a:chOff x="6128280" y="2736000"/>
            <a:chExt cx="1719000" cy="2302560"/>
          </a:xfrm>
        </p:grpSpPr>
        <p:sp>
          <p:nvSpPr>
            <p:cNvPr id="810" name="CustomShape 9"/>
            <p:cNvSpPr/>
            <p:nvPr/>
          </p:nvSpPr>
          <p:spPr>
            <a:xfrm>
              <a:off x="6128280" y="2736000"/>
              <a:ext cx="1719000" cy="1284840"/>
            </a:xfrm>
            <a:prstGeom prst="rect">
              <a:avLst/>
            </a:prstGeom>
            <a:blipFill rotWithShape="0">
              <a:blip r:embed="rId5"/>
              <a:stretch>
                <a:fillRect/>
              </a:stretch>
            </a:blipFill>
            <a:ln>
              <a:noFill/>
            </a:ln>
          </p:spPr>
          <p:style>
            <a:lnRef idx="0"/>
            <a:fillRef idx="0"/>
            <a:effectRef idx="0"/>
            <a:fontRef idx="minor"/>
          </p:style>
        </p:sp>
        <p:sp>
          <p:nvSpPr>
            <p:cNvPr id="811" name="CustomShape 10"/>
            <p:cNvSpPr/>
            <p:nvPr/>
          </p:nvSpPr>
          <p:spPr>
            <a:xfrm>
              <a:off x="6479640" y="4021920"/>
              <a:ext cx="1016640" cy="1016640"/>
            </a:xfrm>
            <a:prstGeom prst="rect">
              <a:avLst/>
            </a:prstGeom>
            <a:blipFill rotWithShape="0">
              <a:blip r:embed="rId6"/>
              <a:stretch>
                <a:fillRect/>
              </a:stretch>
            </a:blipFill>
            <a:ln>
              <a:noFill/>
            </a:ln>
          </p:spPr>
          <p:style>
            <a:lnRef idx="0"/>
            <a:fillRef idx="0"/>
            <a:effectRef idx="0"/>
            <a:fontRef idx="minor"/>
          </p:style>
        </p:sp>
      </p:grpSp>
      <p:sp>
        <p:nvSpPr>
          <p:cNvPr id="812" name="CustomShape 11"/>
          <p:cNvSpPr/>
          <p:nvPr/>
        </p:nvSpPr>
        <p:spPr>
          <a:xfrm>
            <a:off x="1656000" y="2376000"/>
            <a:ext cx="1314720" cy="22536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1400" spc="-41" strike="noStrike">
                <a:solidFill>
                  <a:srgbClr val="000000"/>
                </a:solidFill>
                <a:latin typeface="Lato"/>
                <a:ea typeface="DejaVu Sans"/>
              </a:rPr>
              <a:t>Y</a:t>
            </a:r>
            <a:r>
              <a:rPr b="0" lang="en-IN" sz="1400" spc="-97" strike="noStrike">
                <a:solidFill>
                  <a:srgbClr val="000000"/>
                </a:solidFill>
                <a:latin typeface="Lato"/>
                <a:ea typeface="DejaVu Sans"/>
              </a:rPr>
              <a:t> </a:t>
            </a:r>
            <a:r>
              <a:rPr b="0" lang="en-IN" sz="1400" spc="38" strike="noStrike">
                <a:solidFill>
                  <a:srgbClr val="000000"/>
                </a:solidFill>
                <a:latin typeface="Lato"/>
                <a:ea typeface="DejaVu Sans"/>
              </a:rPr>
              <a:t>(luma)</a:t>
            </a:r>
            <a:endParaRPr b="0" lang="en-IN" sz="1400" spc="-1" strike="noStrike">
              <a:latin typeface="Arial"/>
            </a:endParaRPr>
          </a:p>
        </p:txBody>
      </p:sp>
      <p:sp>
        <p:nvSpPr>
          <p:cNvPr id="813" name="CustomShape 12"/>
          <p:cNvSpPr/>
          <p:nvPr/>
        </p:nvSpPr>
        <p:spPr>
          <a:xfrm>
            <a:off x="3808800" y="2304000"/>
            <a:ext cx="1662480" cy="22536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1400" spc="-72" strike="noStrike">
                <a:solidFill>
                  <a:srgbClr val="000000"/>
                </a:solidFill>
                <a:latin typeface="Lato"/>
                <a:ea typeface="DejaVu Sans"/>
              </a:rPr>
              <a:t>U </a:t>
            </a:r>
            <a:r>
              <a:rPr b="0" lang="en-IN" sz="1400" spc="24" strike="noStrike">
                <a:solidFill>
                  <a:srgbClr val="000000"/>
                </a:solidFill>
                <a:latin typeface="Lato"/>
                <a:ea typeface="DejaVu Sans"/>
              </a:rPr>
              <a:t>(chroma</a:t>
            </a:r>
            <a:r>
              <a:rPr b="0" lang="en-IN" sz="1400" spc="-55" strike="noStrike">
                <a:solidFill>
                  <a:srgbClr val="000000"/>
                </a:solidFill>
                <a:latin typeface="Lato"/>
                <a:ea typeface="DejaVu Sans"/>
              </a:rPr>
              <a:t> </a:t>
            </a:r>
            <a:r>
              <a:rPr b="0" lang="en-IN" sz="1400" spc="38" strike="noStrike">
                <a:solidFill>
                  <a:srgbClr val="000000"/>
                </a:solidFill>
                <a:latin typeface="Lato"/>
                <a:ea typeface="DejaVu Sans"/>
              </a:rPr>
              <a:t>blue)</a:t>
            </a:r>
            <a:endParaRPr b="0" lang="en-IN" sz="1400" spc="-1" strike="noStrike">
              <a:latin typeface="Arial"/>
            </a:endParaRPr>
          </a:p>
        </p:txBody>
      </p:sp>
      <p:sp>
        <p:nvSpPr>
          <p:cNvPr id="814" name="CustomShape 13"/>
          <p:cNvSpPr/>
          <p:nvPr/>
        </p:nvSpPr>
        <p:spPr>
          <a:xfrm>
            <a:off x="6264000" y="2293920"/>
            <a:ext cx="1719000" cy="22536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1400" spc="-32" strike="noStrike">
                <a:solidFill>
                  <a:srgbClr val="000000"/>
                </a:solidFill>
                <a:latin typeface="Lato"/>
                <a:ea typeface="DejaVu Sans"/>
              </a:rPr>
              <a:t>V </a:t>
            </a:r>
            <a:r>
              <a:rPr b="0" lang="en-IN" sz="1400" spc="24" strike="noStrike">
                <a:solidFill>
                  <a:srgbClr val="000000"/>
                </a:solidFill>
                <a:latin typeface="Lato"/>
                <a:ea typeface="DejaVu Sans"/>
              </a:rPr>
              <a:t>(chroma</a:t>
            </a:r>
            <a:r>
              <a:rPr b="0" lang="en-IN" sz="1400" spc="-97" strike="noStrike">
                <a:solidFill>
                  <a:srgbClr val="000000"/>
                </a:solidFill>
                <a:latin typeface="Lato"/>
                <a:ea typeface="DejaVu Sans"/>
              </a:rPr>
              <a:t> </a:t>
            </a:r>
            <a:r>
              <a:rPr b="0" lang="en-IN" sz="1400" spc="38" strike="noStrike">
                <a:solidFill>
                  <a:srgbClr val="000000"/>
                </a:solidFill>
                <a:latin typeface="Lato"/>
                <a:ea typeface="DejaVu Sans"/>
              </a:rPr>
              <a:t>red)</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5" name="CustomShape 1"/>
          <p:cNvSpPr/>
          <p:nvPr/>
        </p:nvSpPr>
        <p:spPr>
          <a:xfrm>
            <a:off x="384840" y="504000"/>
            <a:ext cx="8830440" cy="87084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n-IN" sz="2800" spc="233" strike="noStrike">
                <a:solidFill>
                  <a:srgbClr val="000000"/>
                </a:solidFill>
                <a:latin typeface="Abyssinica SIL"/>
                <a:ea typeface="DejaVu Sans"/>
              </a:rPr>
              <a:t>Chroma </a:t>
            </a:r>
            <a:r>
              <a:rPr b="0" lang="en-IN" sz="2800" spc="202" strike="noStrike">
                <a:solidFill>
                  <a:srgbClr val="000000"/>
                </a:solidFill>
                <a:latin typeface="Abyssinica SIL"/>
                <a:ea typeface="DejaVu Sans"/>
              </a:rPr>
              <a:t>subsampling </a:t>
            </a:r>
            <a:r>
              <a:rPr b="0" lang="en-IN" sz="2800" spc="162" strike="noStrike">
                <a:solidFill>
                  <a:srgbClr val="000000"/>
                </a:solidFill>
                <a:latin typeface="Abyssinica SIL"/>
                <a:ea typeface="DejaVu Sans"/>
              </a:rPr>
              <a:t>YUV </a:t>
            </a:r>
            <a:r>
              <a:rPr b="0" lang="en-IN" sz="2800" spc="92" strike="noStrike">
                <a:solidFill>
                  <a:srgbClr val="000000"/>
                </a:solidFill>
                <a:latin typeface="Abyssinica SIL"/>
                <a:ea typeface="DejaVu Sans"/>
              </a:rPr>
              <a:t>4:4:4 4:2:2</a:t>
            </a:r>
            <a:r>
              <a:rPr b="0" lang="en-IN" sz="2800" spc="-282" strike="noStrike">
                <a:solidFill>
                  <a:srgbClr val="000000"/>
                </a:solidFill>
                <a:latin typeface="Abyssinica SIL"/>
                <a:ea typeface="DejaVu Sans"/>
              </a:rPr>
              <a:t> </a:t>
            </a:r>
            <a:r>
              <a:rPr b="0" lang="en-IN" sz="2800" spc="92" strike="noStrike">
                <a:solidFill>
                  <a:srgbClr val="000000"/>
                </a:solidFill>
                <a:latin typeface="Abyssinica SIL"/>
                <a:ea typeface="DejaVu Sans"/>
              </a:rPr>
              <a:t>4:2:0</a:t>
            </a:r>
            <a:endParaRPr b="0" lang="en-IN" sz="2800" spc="-1" strike="noStrike">
              <a:latin typeface="Arial"/>
            </a:endParaRPr>
          </a:p>
        </p:txBody>
      </p:sp>
      <p:sp>
        <p:nvSpPr>
          <p:cNvPr id="816" name="CustomShape 2"/>
          <p:cNvSpPr/>
          <p:nvPr/>
        </p:nvSpPr>
        <p:spPr>
          <a:xfrm>
            <a:off x="2171520" y="1248120"/>
            <a:ext cx="4799520" cy="313272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0" y="0"/>
            <a:ext cx="9142920" cy="5142600"/>
          </a:xfrm>
          <a:custGeom>
            <a:avLst/>
            <a:gdLst/>
            <a:ahLst/>
            <a:rect l="l" t="t" r="r" b="b"/>
            <a:pathLst>
              <a:path w="9144000" h="5143500">
                <a:moveTo>
                  <a:pt x="9143981" y="5143489"/>
                </a:moveTo>
                <a:lnTo>
                  <a:pt x="0" y="5143489"/>
                </a:lnTo>
                <a:lnTo>
                  <a:pt x="0" y="0"/>
                </a:lnTo>
                <a:lnTo>
                  <a:pt x="9143981" y="0"/>
                </a:lnTo>
                <a:lnTo>
                  <a:pt x="9143981" y="5143489"/>
                </a:lnTo>
                <a:close/>
              </a:path>
            </a:pathLst>
          </a:custGeom>
          <a:solidFill>
            <a:srgbClr val="424242"/>
          </a:solidFill>
          <a:ln>
            <a:noFill/>
          </a:ln>
        </p:spPr>
        <p:style>
          <a:lnRef idx="0"/>
          <a:fillRef idx="0"/>
          <a:effectRef idx="0"/>
          <a:fontRef idx="minor"/>
        </p:style>
      </p:sp>
      <p:sp>
        <p:nvSpPr>
          <p:cNvPr id="233" name="CustomShape 2"/>
          <p:cNvSpPr/>
          <p:nvPr/>
        </p:nvSpPr>
        <p:spPr>
          <a:xfrm>
            <a:off x="360000" y="1742040"/>
            <a:ext cx="8279280" cy="2409840"/>
          </a:xfrm>
          <a:prstGeom prst="rect">
            <a:avLst/>
          </a:prstGeom>
          <a:noFill/>
          <a:ln>
            <a:noFill/>
          </a:ln>
        </p:spPr>
        <p:style>
          <a:lnRef idx="0"/>
          <a:fillRef idx="0"/>
          <a:effectRef idx="0"/>
          <a:fontRef idx="minor"/>
        </p:style>
        <p:txBody>
          <a:bodyPr lIns="0" rIns="0" tIns="40680" bIns="0">
            <a:noAutofit/>
          </a:bodyPr>
          <a:p>
            <a:pPr marL="728280" indent="-714600">
              <a:lnSpc>
                <a:spcPts val="6219"/>
              </a:lnSpc>
              <a:spcBef>
                <a:spcPts val="320"/>
              </a:spcBef>
            </a:pPr>
            <a:r>
              <a:rPr b="0" lang="en-IN" sz="5200" spc="287" strike="noStrike">
                <a:solidFill>
                  <a:srgbClr val="f2f2f2"/>
                </a:solidFill>
                <a:latin typeface="Abyssinica SIL"/>
                <a:ea typeface="DejaVu Sans"/>
              </a:rPr>
              <a:t>Introduction </a:t>
            </a:r>
            <a:r>
              <a:rPr b="0" lang="en-IN" sz="5200" spc="233" strike="noStrike">
                <a:solidFill>
                  <a:srgbClr val="f2f2f2"/>
                </a:solidFill>
                <a:latin typeface="Abyssinica SIL"/>
                <a:ea typeface="DejaVu Sans"/>
              </a:rPr>
              <a:t>to </a:t>
            </a:r>
            <a:r>
              <a:rPr b="0" lang="en-IN" sz="5200" spc="228" strike="noStrike">
                <a:solidFill>
                  <a:srgbClr val="f2f2f2"/>
                </a:solidFill>
                <a:latin typeface="Abyssinica SIL"/>
                <a:ea typeface="DejaVu Sans"/>
              </a:rPr>
              <a:t>digital </a:t>
            </a:r>
            <a:r>
              <a:rPr b="0" lang="en-IN" sz="5200" spc="293" strike="noStrike">
                <a:solidFill>
                  <a:srgbClr val="f2f2f2"/>
                </a:solidFill>
                <a:latin typeface="Abyssinica SIL"/>
                <a:ea typeface="DejaVu Sans"/>
              </a:rPr>
              <a:t>video</a:t>
            </a:r>
            <a:r>
              <a:rPr b="0" lang="en-IN" sz="5200" spc="131" strike="noStrike">
                <a:solidFill>
                  <a:srgbClr val="f2f2f2"/>
                </a:solidFill>
                <a:latin typeface="Abyssinica SIL"/>
                <a:ea typeface="DejaVu Sans"/>
              </a:rPr>
              <a:t> </a:t>
            </a:r>
            <a:r>
              <a:rPr b="0" lang="en-IN" sz="5200" spc="307" strike="noStrike">
                <a:solidFill>
                  <a:srgbClr val="f2f2f2"/>
                </a:solidFill>
                <a:latin typeface="Abyssinica SIL"/>
                <a:ea typeface="DejaVu Sans"/>
              </a:rPr>
              <a:t>technology</a:t>
            </a:r>
            <a:endParaRPr b="0" lang="en-IN" sz="5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7" name="CustomShape 1"/>
          <p:cNvSpPr/>
          <p:nvPr/>
        </p:nvSpPr>
        <p:spPr>
          <a:xfrm>
            <a:off x="384840" y="504000"/>
            <a:ext cx="7102440" cy="87084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n-IN" sz="2800" spc="233" strike="noStrike">
                <a:solidFill>
                  <a:srgbClr val="000000"/>
                </a:solidFill>
                <a:latin typeface="Calibri"/>
                <a:ea typeface="DejaVu Sans"/>
              </a:rPr>
              <a:t>Chroma </a:t>
            </a:r>
            <a:r>
              <a:rPr b="0" lang="en-IN" sz="2800" spc="202" strike="noStrike">
                <a:solidFill>
                  <a:srgbClr val="000000"/>
                </a:solidFill>
                <a:latin typeface="Calibri"/>
                <a:ea typeface="DejaVu Sans"/>
              </a:rPr>
              <a:t>subsampling</a:t>
            </a:r>
            <a:r>
              <a:rPr b="0" lang="en-IN" sz="2800" spc="-97" strike="noStrike">
                <a:solidFill>
                  <a:srgbClr val="000000"/>
                </a:solidFill>
                <a:latin typeface="Calibri"/>
                <a:ea typeface="DejaVu Sans"/>
              </a:rPr>
              <a:t> </a:t>
            </a:r>
            <a:r>
              <a:rPr b="0" lang="en-IN" sz="2800" spc="92" strike="noStrike">
                <a:solidFill>
                  <a:srgbClr val="000000"/>
                </a:solidFill>
                <a:latin typeface="Calibri"/>
                <a:ea typeface="DejaVu Sans"/>
              </a:rPr>
              <a:t>4:2:0</a:t>
            </a:r>
            <a:endParaRPr b="0" lang="en-IN" sz="2800" spc="-1" strike="noStrike">
              <a:latin typeface="Arial"/>
            </a:endParaRPr>
          </a:p>
        </p:txBody>
      </p:sp>
      <p:sp>
        <p:nvSpPr>
          <p:cNvPr id="818" name="CustomShape 2"/>
          <p:cNvSpPr/>
          <p:nvPr/>
        </p:nvSpPr>
        <p:spPr>
          <a:xfrm>
            <a:off x="1393560" y="1017720"/>
            <a:ext cx="6355800" cy="366552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9" name="CustomShape 1"/>
          <p:cNvSpPr/>
          <p:nvPr/>
        </p:nvSpPr>
        <p:spPr>
          <a:xfrm>
            <a:off x="384840" y="504000"/>
            <a:ext cx="7989120" cy="87084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n-IN" sz="2800" spc="194" strike="noStrike">
                <a:solidFill>
                  <a:srgbClr val="000000"/>
                </a:solidFill>
                <a:latin typeface="Abyssinica SIL"/>
                <a:ea typeface="DejaVu Sans"/>
              </a:rPr>
              <a:t>Space</a:t>
            </a:r>
            <a:r>
              <a:rPr b="0" lang="en-IN" sz="2800" spc="72" strike="noStrike">
                <a:solidFill>
                  <a:srgbClr val="000000"/>
                </a:solidFill>
                <a:latin typeface="Abyssinica SIL"/>
                <a:ea typeface="DejaVu Sans"/>
              </a:rPr>
              <a:t> </a:t>
            </a:r>
            <a:r>
              <a:rPr b="0" lang="en-IN" sz="2800" spc="197" strike="noStrike">
                <a:solidFill>
                  <a:srgbClr val="000000"/>
                </a:solidFill>
                <a:latin typeface="Abyssinica SIL"/>
                <a:ea typeface="DejaVu Sans"/>
              </a:rPr>
              <a:t>needed</a:t>
            </a:r>
            <a:r>
              <a:rPr b="0" lang="en-IN" sz="2800" spc="77" strike="noStrike">
                <a:solidFill>
                  <a:srgbClr val="000000"/>
                </a:solidFill>
                <a:latin typeface="Abyssinica SIL"/>
                <a:ea typeface="DejaVu Sans"/>
              </a:rPr>
              <a:t> </a:t>
            </a:r>
            <a:r>
              <a:rPr b="0" lang="en-IN" sz="2800" spc="123" strike="noStrike">
                <a:solidFill>
                  <a:srgbClr val="000000"/>
                </a:solidFill>
                <a:latin typeface="Abyssinica SIL"/>
                <a:ea typeface="DejaVu Sans"/>
              </a:rPr>
              <a:t>to</a:t>
            </a:r>
            <a:r>
              <a:rPr b="0" lang="en-IN" sz="2800" spc="83" strike="noStrike">
                <a:solidFill>
                  <a:srgbClr val="000000"/>
                </a:solidFill>
                <a:latin typeface="Abyssinica SIL"/>
                <a:ea typeface="DejaVu Sans"/>
              </a:rPr>
              <a:t> </a:t>
            </a:r>
            <a:r>
              <a:rPr b="0" lang="en-IN" sz="2800" spc="157" strike="noStrike">
                <a:solidFill>
                  <a:srgbClr val="000000"/>
                </a:solidFill>
                <a:latin typeface="Abyssinica SIL"/>
                <a:ea typeface="DejaVu Sans"/>
              </a:rPr>
              <a:t>store</a:t>
            </a:r>
            <a:r>
              <a:rPr b="0" lang="en-IN" sz="2800" spc="77" strike="noStrike">
                <a:solidFill>
                  <a:srgbClr val="000000"/>
                </a:solidFill>
                <a:latin typeface="Abyssinica SIL"/>
                <a:ea typeface="DejaVu Sans"/>
              </a:rPr>
              <a:t> </a:t>
            </a:r>
            <a:r>
              <a:rPr b="0" lang="en-IN" sz="2800" spc="202" strike="noStrike">
                <a:solidFill>
                  <a:srgbClr val="000000"/>
                </a:solidFill>
                <a:latin typeface="Abyssinica SIL"/>
                <a:ea typeface="DejaVu Sans"/>
              </a:rPr>
              <a:t>1h</a:t>
            </a:r>
            <a:r>
              <a:rPr b="0" lang="en-IN" sz="2800" spc="77" strike="noStrike">
                <a:solidFill>
                  <a:srgbClr val="000000"/>
                </a:solidFill>
                <a:latin typeface="Abyssinica SIL"/>
                <a:ea typeface="DejaVu Sans"/>
              </a:rPr>
              <a:t> </a:t>
            </a:r>
            <a:r>
              <a:rPr b="0" lang="en-IN" sz="2800" spc="143" strike="noStrike">
                <a:solidFill>
                  <a:srgbClr val="000000"/>
                </a:solidFill>
                <a:latin typeface="Abyssinica SIL"/>
                <a:ea typeface="DejaVu Sans"/>
              </a:rPr>
              <a:t>of</a:t>
            </a:r>
            <a:r>
              <a:rPr b="0" lang="en-IN" sz="2800" spc="83" strike="noStrike">
                <a:solidFill>
                  <a:srgbClr val="000000"/>
                </a:solidFill>
                <a:latin typeface="Abyssinica SIL"/>
                <a:ea typeface="DejaVu Sans"/>
              </a:rPr>
              <a:t> </a:t>
            </a:r>
            <a:r>
              <a:rPr b="0" lang="en-IN" sz="2800" spc="151" strike="noStrike">
                <a:solidFill>
                  <a:srgbClr val="000000"/>
                </a:solidFill>
                <a:latin typeface="Abyssinica SIL"/>
                <a:ea typeface="DejaVu Sans"/>
              </a:rPr>
              <a:t>video</a:t>
            </a:r>
            <a:r>
              <a:rPr b="0" lang="en-IN" sz="2800" spc="77" strike="noStrike">
                <a:solidFill>
                  <a:srgbClr val="000000"/>
                </a:solidFill>
                <a:latin typeface="Abyssinica SIL"/>
                <a:ea typeface="DejaVu Sans"/>
              </a:rPr>
              <a:t> </a:t>
            </a:r>
            <a:r>
              <a:rPr b="0" lang="en-IN" sz="2800" spc="123" strike="noStrike">
                <a:solidFill>
                  <a:srgbClr val="000000"/>
                </a:solidFill>
                <a:latin typeface="Abyssinica SIL"/>
                <a:ea typeface="DejaVu Sans"/>
              </a:rPr>
              <a:t>at</a:t>
            </a:r>
            <a:r>
              <a:rPr b="0" lang="en-IN" sz="2800" spc="77" strike="noStrike">
                <a:solidFill>
                  <a:srgbClr val="000000"/>
                </a:solidFill>
                <a:latin typeface="Abyssinica SIL"/>
                <a:ea typeface="DejaVu Sans"/>
              </a:rPr>
              <a:t> </a:t>
            </a:r>
            <a:r>
              <a:rPr b="0" lang="en-IN" sz="2800" spc="182" strike="noStrike">
                <a:solidFill>
                  <a:srgbClr val="000000"/>
                </a:solidFill>
                <a:latin typeface="Abyssinica SIL"/>
                <a:ea typeface="DejaVu Sans"/>
              </a:rPr>
              <a:t>720p</a:t>
            </a:r>
            <a:r>
              <a:rPr b="0" lang="en-IN" sz="2800" spc="77" strike="noStrike">
                <a:solidFill>
                  <a:srgbClr val="000000"/>
                </a:solidFill>
                <a:latin typeface="Abyssinica SIL"/>
                <a:ea typeface="DejaVu Sans"/>
              </a:rPr>
              <a:t> </a:t>
            </a:r>
            <a:r>
              <a:rPr b="0" lang="en-IN" sz="2800" spc="180" strike="noStrike">
                <a:solidFill>
                  <a:srgbClr val="000000"/>
                </a:solidFill>
                <a:latin typeface="Abyssinica SIL"/>
                <a:ea typeface="DejaVu Sans"/>
              </a:rPr>
              <a:t>30fps</a:t>
            </a:r>
            <a:endParaRPr b="0" lang="en-IN" sz="2800" spc="-1" strike="noStrike">
              <a:latin typeface="Arial"/>
            </a:endParaRPr>
          </a:p>
        </p:txBody>
      </p:sp>
      <p:sp>
        <p:nvSpPr>
          <p:cNvPr id="820" name="CustomShape 2"/>
          <p:cNvSpPr/>
          <p:nvPr/>
        </p:nvSpPr>
        <p:spPr>
          <a:xfrm>
            <a:off x="2585880" y="1238040"/>
            <a:ext cx="4285080" cy="2010240"/>
          </a:xfrm>
          <a:prstGeom prst="rect">
            <a:avLst/>
          </a:prstGeom>
          <a:noFill/>
          <a:ln>
            <a:noFill/>
          </a:ln>
        </p:spPr>
        <p:style>
          <a:lnRef idx="0"/>
          <a:fillRef idx="0"/>
          <a:effectRef idx="0"/>
          <a:fontRef idx="minor"/>
        </p:style>
        <p:txBody>
          <a:bodyPr lIns="0" rIns="0" tIns="23040" bIns="0">
            <a:spAutoFit/>
          </a:bodyPr>
          <a:p>
            <a:pPr marL="495360" algn="ctr">
              <a:lnSpc>
                <a:spcPts val="1650"/>
              </a:lnSpc>
              <a:spcBef>
                <a:spcPts val="181"/>
              </a:spcBef>
            </a:pPr>
            <a:r>
              <a:rPr b="0" lang="en-IN" sz="1400" spc="-80" strike="noStrike">
                <a:solidFill>
                  <a:srgbClr val="000000"/>
                </a:solidFill>
                <a:latin typeface="Abyssinica SIL"/>
                <a:ea typeface="DejaVu Sans"/>
              </a:rPr>
              <a:t>WIDTH </a:t>
            </a:r>
            <a:r>
              <a:rPr b="0" lang="en-IN" sz="1400" spc="66" strike="noStrike">
                <a:solidFill>
                  <a:srgbClr val="000000"/>
                </a:solidFill>
                <a:latin typeface="Abyssinica SIL"/>
                <a:ea typeface="DejaVu Sans"/>
              </a:rPr>
              <a:t>* </a:t>
            </a:r>
            <a:r>
              <a:rPr b="0" lang="en-IN" sz="1400" spc="-55" strike="noStrike">
                <a:solidFill>
                  <a:srgbClr val="000000"/>
                </a:solidFill>
                <a:latin typeface="Abyssinica SIL"/>
                <a:ea typeface="DejaVu Sans"/>
              </a:rPr>
              <a:t>HEIGHT </a:t>
            </a:r>
            <a:r>
              <a:rPr b="0" lang="en-IN" sz="1400" spc="66" strike="noStrike">
                <a:solidFill>
                  <a:srgbClr val="000000"/>
                </a:solidFill>
                <a:latin typeface="Abyssinica SIL"/>
                <a:ea typeface="DejaVu Sans"/>
              </a:rPr>
              <a:t>* </a:t>
            </a:r>
            <a:r>
              <a:rPr b="0" lang="en-IN" sz="1400" spc="-7" strike="noStrike">
                <a:solidFill>
                  <a:srgbClr val="000000"/>
                </a:solidFill>
                <a:latin typeface="Abyssinica SIL"/>
                <a:ea typeface="DejaVu Sans"/>
              </a:rPr>
              <a:t>BITS_PER_PIXEL </a:t>
            </a:r>
            <a:r>
              <a:rPr b="0" lang="en-IN" sz="1400" spc="66" strike="noStrike">
                <a:solidFill>
                  <a:srgbClr val="000000"/>
                </a:solidFill>
                <a:latin typeface="Abyssinica SIL"/>
                <a:ea typeface="DejaVu Sans"/>
              </a:rPr>
              <a:t>*</a:t>
            </a:r>
            <a:r>
              <a:rPr b="0" lang="en-IN" sz="1400" spc="-216" strike="noStrike">
                <a:solidFill>
                  <a:srgbClr val="000000"/>
                </a:solidFill>
                <a:latin typeface="Abyssinica SIL"/>
                <a:ea typeface="DejaVu Sans"/>
              </a:rPr>
              <a:t> </a:t>
            </a:r>
            <a:r>
              <a:rPr b="0" lang="en-IN" sz="1400" spc="-15" strike="noStrike">
                <a:solidFill>
                  <a:srgbClr val="000000"/>
                </a:solidFill>
                <a:latin typeface="Abyssinica SIL"/>
                <a:ea typeface="DejaVu Sans"/>
              </a:rPr>
              <a:t>FPS  </a:t>
            </a:r>
            <a:r>
              <a:rPr b="0" lang="en-IN" sz="1400" spc="-26" strike="noStrike">
                <a:solidFill>
                  <a:srgbClr val="000000"/>
                </a:solidFill>
                <a:latin typeface="Abyssinica SIL"/>
                <a:ea typeface="DejaVu Sans"/>
              </a:rPr>
              <a:t>1280</a:t>
            </a:r>
            <a:r>
              <a:rPr b="0" lang="en-IN" sz="1400" spc="-41" strike="noStrike">
                <a:solidFill>
                  <a:srgbClr val="000000"/>
                </a:solidFill>
                <a:latin typeface="Abyssinica SIL"/>
                <a:ea typeface="DejaVu Sans"/>
              </a:rPr>
              <a:t> </a:t>
            </a:r>
            <a:r>
              <a:rPr b="0" lang="en-IN" sz="1400" spc="66" strike="noStrike">
                <a:solidFill>
                  <a:srgbClr val="000000"/>
                </a:solidFill>
                <a:latin typeface="Abyssinica SIL"/>
                <a:ea typeface="DejaVu Sans"/>
              </a:rPr>
              <a:t>*</a:t>
            </a:r>
            <a:r>
              <a:rPr b="0" lang="en-IN" sz="1400" spc="-35" strike="noStrike">
                <a:solidFill>
                  <a:srgbClr val="000000"/>
                </a:solidFill>
                <a:latin typeface="Abyssinica SIL"/>
                <a:ea typeface="DejaVu Sans"/>
              </a:rPr>
              <a:t> </a:t>
            </a:r>
            <a:r>
              <a:rPr b="0" lang="en-IN" sz="1400" spc="-26" strike="noStrike">
                <a:solidFill>
                  <a:srgbClr val="000000"/>
                </a:solidFill>
                <a:latin typeface="Abyssinica SIL"/>
                <a:ea typeface="DejaVu Sans"/>
              </a:rPr>
              <a:t>720</a:t>
            </a:r>
            <a:r>
              <a:rPr b="0" lang="en-IN" sz="1400" spc="-41" strike="noStrike">
                <a:solidFill>
                  <a:srgbClr val="000000"/>
                </a:solidFill>
                <a:latin typeface="Abyssinica SIL"/>
                <a:ea typeface="DejaVu Sans"/>
              </a:rPr>
              <a:t> </a:t>
            </a:r>
            <a:r>
              <a:rPr b="0" lang="en-IN" sz="1400" spc="66" strike="noStrike">
                <a:solidFill>
                  <a:srgbClr val="000000"/>
                </a:solidFill>
                <a:latin typeface="Abyssinica SIL"/>
                <a:ea typeface="DejaVu Sans"/>
              </a:rPr>
              <a:t>*</a:t>
            </a:r>
            <a:r>
              <a:rPr b="0" lang="en-IN" sz="1400" spc="-35" strike="noStrike">
                <a:solidFill>
                  <a:srgbClr val="000000"/>
                </a:solidFill>
                <a:latin typeface="Abyssinica SIL"/>
                <a:ea typeface="DejaVu Sans"/>
              </a:rPr>
              <a:t> </a:t>
            </a:r>
            <a:r>
              <a:rPr b="0" lang="en-IN" sz="1400" spc="-26" strike="noStrike">
                <a:solidFill>
                  <a:srgbClr val="000000"/>
                </a:solidFill>
                <a:latin typeface="Abyssinica SIL"/>
                <a:ea typeface="DejaVu Sans"/>
              </a:rPr>
              <a:t>24</a:t>
            </a:r>
            <a:r>
              <a:rPr b="0" lang="en-IN" sz="1400" spc="-41" strike="noStrike">
                <a:solidFill>
                  <a:srgbClr val="000000"/>
                </a:solidFill>
                <a:latin typeface="Abyssinica SIL"/>
                <a:ea typeface="DejaVu Sans"/>
              </a:rPr>
              <a:t> </a:t>
            </a:r>
            <a:r>
              <a:rPr b="0" lang="en-IN" sz="1400" spc="66" strike="noStrike">
                <a:solidFill>
                  <a:srgbClr val="000000"/>
                </a:solidFill>
                <a:latin typeface="Abyssinica SIL"/>
                <a:ea typeface="DejaVu Sans"/>
              </a:rPr>
              <a:t>*</a:t>
            </a:r>
            <a:r>
              <a:rPr b="0" lang="en-IN" sz="1400" spc="-35" strike="noStrike">
                <a:solidFill>
                  <a:srgbClr val="000000"/>
                </a:solidFill>
                <a:latin typeface="Abyssinica SIL"/>
                <a:ea typeface="DejaVu Sans"/>
              </a:rPr>
              <a:t> </a:t>
            </a:r>
            <a:r>
              <a:rPr b="0" lang="en-IN" sz="1400" spc="-26" strike="noStrike">
                <a:solidFill>
                  <a:srgbClr val="000000"/>
                </a:solidFill>
                <a:latin typeface="Abyssinica SIL"/>
                <a:ea typeface="DejaVu Sans"/>
              </a:rPr>
              <a:t>30</a:t>
            </a:r>
            <a:endParaRPr b="0" lang="en-IN" sz="1400" spc="-1" strike="noStrike">
              <a:latin typeface="Arial"/>
            </a:endParaRPr>
          </a:p>
          <a:p>
            <a:pPr marL="495360" algn="ctr">
              <a:lnSpc>
                <a:spcPts val="2064"/>
              </a:lnSpc>
            </a:pPr>
            <a:r>
              <a:rPr b="0" lang="en-IN" sz="1800" spc="-21" strike="noStrike">
                <a:solidFill>
                  <a:srgbClr val="000000"/>
                </a:solidFill>
                <a:latin typeface="Abyssinica SIL"/>
                <a:ea typeface="DejaVu Sans"/>
              </a:rPr>
              <a:t>663,552,000 </a:t>
            </a:r>
            <a:r>
              <a:rPr b="0" lang="en-IN" sz="1800" spc="-7" strike="noStrike">
                <a:solidFill>
                  <a:srgbClr val="000000"/>
                </a:solidFill>
                <a:latin typeface="Abyssinica SIL"/>
                <a:ea typeface="DejaVu Sans"/>
              </a:rPr>
              <a:t>(663.552Mb) </a:t>
            </a:r>
            <a:r>
              <a:rPr b="0" lang="en-IN" sz="1800" spc="32" strike="noStrike">
                <a:solidFill>
                  <a:srgbClr val="000000"/>
                </a:solidFill>
                <a:latin typeface="Abyssinica SIL"/>
                <a:ea typeface="DejaVu Sans"/>
              </a:rPr>
              <a:t>bits </a:t>
            </a:r>
            <a:r>
              <a:rPr b="0" lang="en-IN" sz="1800" spc="38" strike="noStrike">
                <a:solidFill>
                  <a:srgbClr val="000000"/>
                </a:solidFill>
                <a:latin typeface="Abyssinica SIL"/>
                <a:ea typeface="DejaVu Sans"/>
              </a:rPr>
              <a:t>per</a:t>
            </a:r>
            <a:r>
              <a:rPr b="0" lang="en-IN" sz="1800" spc="-231" strike="noStrike">
                <a:solidFill>
                  <a:srgbClr val="000000"/>
                </a:solidFill>
                <a:latin typeface="Abyssinica SIL"/>
                <a:ea typeface="DejaVu Sans"/>
              </a:rPr>
              <a:t> </a:t>
            </a:r>
            <a:r>
              <a:rPr b="0" lang="en-IN" sz="1800" spc="18" strike="noStrike">
                <a:solidFill>
                  <a:srgbClr val="000000"/>
                </a:solidFill>
                <a:latin typeface="Abyssinica SIL"/>
                <a:ea typeface="DejaVu Sans"/>
              </a:rPr>
              <a:t>second</a:t>
            </a:r>
            <a:endParaRPr b="0" lang="en-IN" sz="1800" spc="-1" strike="noStrike">
              <a:latin typeface="Arial"/>
            </a:endParaRPr>
          </a:p>
          <a:p>
            <a:pPr marL="495360">
              <a:lnSpc>
                <a:spcPct val="100000"/>
              </a:lnSpc>
              <a:spcBef>
                <a:spcPts val="31"/>
              </a:spcBef>
            </a:pPr>
            <a:endParaRPr b="0" lang="en-IN" sz="1800" spc="-1" strike="noStrike">
              <a:latin typeface="Arial"/>
            </a:endParaRPr>
          </a:p>
          <a:p>
            <a:pPr marL="495360" algn="ctr">
              <a:lnSpc>
                <a:spcPct val="100000"/>
              </a:lnSpc>
            </a:pPr>
            <a:r>
              <a:rPr b="0" lang="en-IN" sz="1800" spc="-1" strike="noStrike">
                <a:solidFill>
                  <a:srgbClr val="000000"/>
                </a:solidFill>
                <a:latin typeface="Abyssinica SIL"/>
                <a:ea typeface="DejaVu Sans"/>
              </a:rPr>
              <a:t>2,388,787,200,000</a:t>
            </a:r>
            <a:r>
              <a:rPr b="0" lang="en-IN" sz="1800" spc="-126" strike="noStrike">
                <a:solidFill>
                  <a:srgbClr val="000000"/>
                </a:solidFill>
                <a:latin typeface="Abyssinica SIL"/>
                <a:ea typeface="DejaVu Sans"/>
              </a:rPr>
              <a:t> </a:t>
            </a:r>
            <a:r>
              <a:rPr b="0" lang="en-IN" sz="1800" spc="-15" strike="noStrike">
                <a:solidFill>
                  <a:srgbClr val="000000"/>
                </a:solidFill>
                <a:latin typeface="Abyssinica SIL"/>
                <a:ea typeface="DejaVu Sans"/>
              </a:rPr>
              <a:t>(278GB)</a:t>
            </a:r>
            <a:endParaRPr b="0" lang="en-IN" sz="1800" spc="-1" strike="noStrike">
              <a:latin typeface="Arial"/>
            </a:endParaRPr>
          </a:p>
          <a:p>
            <a:pPr marL="495360">
              <a:lnSpc>
                <a:spcPct val="100000"/>
              </a:lnSpc>
              <a:spcBef>
                <a:spcPts val="34"/>
              </a:spcBef>
            </a:pPr>
            <a:endParaRPr b="0" lang="en-IN" sz="1800" spc="-1" strike="noStrike">
              <a:latin typeface="Arial"/>
            </a:endParaRPr>
          </a:p>
          <a:p>
            <a:pPr marL="495360" algn="ctr">
              <a:lnSpc>
                <a:spcPct val="100000"/>
              </a:lnSpc>
            </a:pPr>
            <a:r>
              <a:rPr b="0" lang="en-IN" sz="1400" spc="52" strike="noStrike">
                <a:solidFill>
                  <a:srgbClr val="595959"/>
                </a:solidFill>
                <a:latin typeface="Abyssinica SIL"/>
                <a:ea typeface="DejaVu Sans"/>
              </a:rPr>
              <a:t>with </a:t>
            </a:r>
            <a:r>
              <a:rPr b="0" lang="en-IN" sz="1400" spc="97" strike="noStrike">
                <a:solidFill>
                  <a:srgbClr val="595959"/>
                </a:solidFill>
                <a:latin typeface="Abyssinica SIL"/>
                <a:ea typeface="DejaVu Sans"/>
              </a:rPr>
              <a:t>chroma </a:t>
            </a:r>
            <a:r>
              <a:rPr b="0" lang="en-IN" sz="1400" spc="92" strike="noStrike">
                <a:solidFill>
                  <a:srgbClr val="595959"/>
                </a:solidFill>
                <a:latin typeface="Abyssinica SIL"/>
                <a:ea typeface="DejaVu Sans"/>
              </a:rPr>
              <a:t>subsampling</a:t>
            </a:r>
            <a:r>
              <a:rPr b="0" lang="en-IN" sz="1400" spc="-26" strike="noStrike">
                <a:solidFill>
                  <a:srgbClr val="595959"/>
                </a:solidFill>
                <a:latin typeface="Abyssinica SIL"/>
                <a:ea typeface="DejaVu Sans"/>
              </a:rPr>
              <a:t> </a:t>
            </a:r>
            <a:r>
              <a:rPr b="0" lang="en-IN" sz="1400" spc="72" strike="noStrike">
                <a:solidFill>
                  <a:srgbClr val="595959"/>
                </a:solidFill>
                <a:latin typeface="Abyssinica SIL"/>
                <a:ea typeface="DejaVu Sans"/>
              </a:rPr>
              <a:t>YUV420</a:t>
            </a:r>
            <a:endParaRPr b="0" lang="en-IN" sz="1400" spc="-1" strike="noStrike">
              <a:latin typeface="Arial"/>
            </a:endParaRPr>
          </a:p>
        </p:txBody>
      </p:sp>
      <p:sp>
        <p:nvSpPr>
          <p:cNvPr id="821" name="CustomShape 3"/>
          <p:cNvSpPr/>
          <p:nvPr/>
        </p:nvSpPr>
        <p:spPr>
          <a:xfrm>
            <a:off x="2585880" y="3528000"/>
            <a:ext cx="4285080" cy="1518480"/>
          </a:xfrm>
          <a:prstGeom prst="rect">
            <a:avLst/>
          </a:prstGeom>
          <a:noFill/>
          <a:ln>
            <a:noFill/>
          </a:ln>
        </p:spPr>
        <p:style>
          <a:lnRef idx="0"/>
          <a:fillRef idx="0"/>
          <a:effectRef idx="0"/>
          <a:fontRef idx="minor"/>
        </p:style>
        <p:txBody>
          <a:bodyPr lIns="0" rIns="0" tIns="23040" bIns="0">
            <a:spAutoFit/>
          </a:bodyPr>
          <a:p>
            <a:pPr marL="495360" algn="ctr">
              <a:lnSpc>
                <a:spcPts val="1650"/>
              </a:lnSpc>
              <a:spcBef>
                <a:spcPts val="181"/>
              </a:spcBef>
            </a:pPr>
            <a:r>
              <a:rPr b="0" lang="en-IN" sz="1400" spc="-80" strike="noStrike">
                <a:solidFill>
                  <a:srgbClr val="000000"/>
                </a:solidFill>
                <a:latin typeface="Abyssinica SIL"/>
                <a:ea typeface="DejaVu Sans"/>
              </a:rPr>
              <a:t>WIDTH </a:t>
            </a:r>
            <a:r>
              <a:rPr b="0" lang="en-IN" sz="1400" spc="66" strike="noStrike">
                <a:solidFill>
                  <a:srgbClr val="000000"/>
                </a:solidFill>
                <a:latin typeface="Abyssinica SIL"/>
                <a:ea typeface="DejaVu Sans"/>
              </a:rPr>
              <a:t>* </a:t>
            </a:r>
            <a:r>
              <a:rPr b="0" lang="en-IN" sz="1400" spc="-55" strike="noStrike">
                <a:solidFill>
                  <a:srgbClr val="000000"/>
                </a:solidFill>
                <a:latin typeface="Abyssinica SIL"/>
                <a:ea typeface="DejaVu Sans"/>
              </a:rPr>
              <a:t>HEIGHT </a:t>
            </a:r>
            <a:r>
              <a:rPr b="0" lang="en-IN" sz="1400" spc="66" strike="noStrike">
                <a:solidFill>
                  <a:srgbClr val="000000"/>
                </a:solidFill>
                <a:latin typeface="Abyssinica SIL"/>
                <a:ea typeface="DejaVu Sans"/>
              </a:rPr>
              <a:t>* </a:t>
            </a:r>
            <a:r>
              <a:rPr b="0" lang="en-IN" sz="1400" spc="-7" strike="noStrike">
                <a:solidFill>
                  <a:srgbClr val="000000"/>
                </a:solidFill>
                <a:latin typeface="Abyssinica SIL"/>
                <a:ea typeface="DejaVu Sans"/>
              </a:rPr>
              <a:t>BITS_PER_PIXEL </a:t>
            </a:r>
            <a:r>
              <a:rPr b="0" lang="en-IN" sz="1400" spc="66" strike="noStrike">
                <a:solidFill>
                  <a:srgbClr val="000000"/>
                </a:solidFill>
                <a:latin typeface="Abyssinica SIL"/>
                <a:ea typeface="DejaVu Sans"/>
              </a:rPr>
              <a:t>*</a:t>
            </a:r>
            <a:r>
              <a:rPr b="0" lang="en-IN" sz="1400" spc="-216" strike="noStrike">
                <a:solidFill>
                  <a:srgbClr val="000000"/>
                </a:solidFill>
                <a:latin typeface="Abyssinica SIL"/>
                <a:ea typeface="DejaVu Sans"/>
              </a:rPr>
              <a:t> </a:t>
            </a:r>
            <a:r>
              <a:rPr b="0" lang="en-IN" sz="1400" spc="-15" strike="noStrike">
                <a:solidFill>
                  <a:srgbClr val="000000"/>
                </a:solidFill>
                <a:latin typeface="Abyssinica SIL"/>
                <a:ea typeface="DejaVu Sans"/>
              </a:rPr>
              <a:t>FPS  </a:t>
            </a:r>
            <a:r>
              <a:rPr b="0" lang="en-IN" sz="1400" spc="-26" strike="noStrike">
                <a:solidFill>
                  <a:srgbClr val="000000"/>
                </a:solidFill>
                <a:latin typeface="Abyssinica SIL"/>
                <a:ea typeface="DejaVu Sans"/>
              </a:rPr>
              <a:t>1280</a:t>
            </a:r>
            <a:r>
              <a:rPr b="0" lang="en-IN" sz="1400" spc="-41" strike="noStrike">
                <a:solidFill>
                  <a:srgbClr val="000000"/>
                </a:solidFill>
                <a:latin typeface="Abyssinica SIL"/>
                <a:ea typeface="DejaVu Sans"/>
              </a:rPr>
              <a:t> </a:t>
            </a:r>
            <a:r>
              <a:rPr b="0" lang="en-IN" sz="1400" spc="66" strike="noStrike">
                <a:solidFill>
                  <a:srgbClr val="000000"/>
                </a:solidFill>
                <a:latin typeface="Abyssinica SIL"/>
                <a:ea typeface="DejaVu Sans"/>
              </a:rPr>
              <a:t>*</a:t>
            </a:r>
            <a:r>
              <a:rPr b="0" lang="en-IN" sz="1400" spc="-35" strike="noStrike">
                <a:solidFill>
                  <a:srgbClr val="000000"/>
                </a:solidFill>
                <a:latin typeface="Abyssinica SIL"/>
                <a:ea typeface="DejaVu Sans"/>
              </a:rPr>
              <a:t> </a:t>
            </a:r>
            <a:r>
              <a:rPr b="0" lang="en-IN" sz="1400" spc="-26" strike="noStrike">
                <a:solidFill>
                  <a:srgbClr val="000000"/>
                </a:solidFill>
                <a:latin typeface="Abyssinica SIL"/>
                <a:ea typeface="DejaVu Sans"/>
              </a:rPr>
              <a:t>720</a:t>
            </a:r>
            <a:r>
              <a:rPr b="0" lang="en-IN" sz="1400" spc="-41" strike="noStrike">
                <a:solidFill>
                  <a:srgbClr val="000000"/>
                </a:solidFill>
                <a:latin typeface="Abyssinica SIL"/>
                <a:ea typeface="DejaVu Sans"/>
              </a:rPr>
              <a:t> </a:t>
            </a:r>
            <a:r>
              <a:rPr b="0" lang="en-IN" sz="1400" spc="66" strike="noStrike">
                <a:solidFill>
                  <a:srgbClr val="000000"/>
                </a:solidFill>
                <a:latin typeface="Abyssinica SIL"/>
                <a:ea typeface="DejaVu Sans"/>
              </a:rPr>
              <a:t>*</a:t>
            </a:r>
            <a:r>
              <a:rPr b="0" lang="en-IN" sz="1400" spc="-35" strike="noStrike">
                <a:solidFill>
                  <a:srgbClr val="000000"/>
                </a:solidFill>
                <a:latin typeface="Abyssinica SIL"/>
                <a:ea typeface="DejaVu Sans"/>
              </a:rPr>
              <a:t> </a:t>
            </a:r>
            <a:r>
              <a:rPr b="0" lang="en-IN" sz="1400" spc="-26" strike="noStrike">
                <a:solidFill>
                  <a:srgbClr val="000000"/>
                </a:solidFill>
                <a:latin typeface="Abyssinica SIL"/>
                <a:ea typeface="DejaVu Sans"/>
              </a:rPr>
              <a:t>12</a:t>
            </a:r>
            <a:r>
              <a:rPr b="0" lang="en-IN" sz="1400" spc="-41" strike="noStrike">
                <a:solidFill>
                  <a:srgbClr val="000000"/>
                </a:solidFill>
                <a:latin typeface="Abyssinica SIL"/>
                <a:ea typeface="DejaVu Sans"/>
              </a:rPr>
              <a:t> </a:t>
            </a:r>
            <a:r>
              <a:rPr b="0" lang="en-IN" sz="1400" spc="66" strike="noStrike">
                <a:solidFill>
                  <a:srgbClr val="000000"/>
                </a:solidFill>
                <a:latin typeface="Abyssinica SIL"/>
                <a:ea typeface="DejaVu Sans"/>
              </a:rPr>
              <a:t>*</a:t>
            </a:r>
            <a:r>
              <a:rPr b="0" lang="en-IN" sz="1400" spc="-35" strike="noStrike">
                <a:solidFill>
                  <a:srgbClr val="000000"/>
                </a:solidFill>
                <a:latin typeface="Abyssinica SIL"/>
                <a:ea typeface="DejaVu Sans"/>
              </a:rPr>
              <a:t> </a:t>
            </a:r>
            <a:r>
              <a:rPr b="0" lang="en-IN" sz="1400" spc="-26" strike="noStrike">
                <a:solidFill>
                  <a:srgbClr val="000000"/>
                </a:solidFill>
                <a:latin typeface="Abyssinica SIL"/>
                <a:ea typeface="DejaVu Sans"/>
              </a:rPr>
              <a:t>30</a:t>
            </a:r>
            <a:endParaRPr b="0" lang="en-IN" sz="1400" spc="-1" strike="noStrike">
              <a:latin typeface="Arial"/>
            </a:endParaRPr>
          </a:p>
          <a:p>
            <a:pPr marL="495360" algn="ctr">
              <a:lnSpc>
                <a:spcPts val="2064"/>
              </a:lnSpc>
            </a:pPr>
            <a:r>
              <a:rPr b="0" lang="en-IN" sz="1800" spc="-21" strike="noStrike">
                <a:solidFill>
                  <a:srgbClr val="595959"/>
                </a:solidFill>
                <a:latin typeface="Abyssinica SIL"/>
                <a:ea typeface="DejaVu Sans"/>
              </a:rPr>
              <a:t>331,776,000 </a:t>
            </a:r>
            <a:r>
              <a:rPr b="0" lang="en-IN" sz="1800" spc="-7" strike="noStrike">
                <a:solidFill>
                  <a:srgbClr val="595959"/>
                </a:solidFill>
                <a:latin typeface="Abyssinica SIL"/>
                <a:ea typeface="DejaVu Sans"/>
              </a:rPr>
              <a:t>(331.776Mb) </a:t>
            </a:r>
            <a:r>
              <a:rPr b="0" lang="en-IN" sz="1800" spc="32" strike="noStrike">
                <a:solidFill>
                  <a:srgbClr val="595959"/>
                </a:solidFill>
                <a:latin typeface="Abyssinica SIL"/>
                <a:ea typeface="DejaVu Sans"/>
              </a:rPr>
              <a:t>bits </a:t>
            </a:r>
            <a:r>
              <a:rPr b="0" lang="en-IN" sz="1800" spc="38" strike="noStrike">
                <a:solidFill>
                  <a:srgbClr val="595959"/>
                </a:solidFill>
                <a:latin typeface="Abyssinica SIL"/>
                <a:ea typeface="DejaVu Sans"/>
              </a:rPr>
              <a:t>per</a:t>
            </a:r>
            <a:r>
              <a:rPr b="0" lang="en-IN" sz="1800" spc="-231" strike="noStrike">
                <a:solidFill>
                  <a:srgbClr val="595959"/>
                </a:solidFill>
                <a:latin typeface="Abyssinica SIL"/>
                <a:ea typeface="DejaVu Sans"/>
              </a:rPr>
              <a:t> </a:t>
            </a:r>
            <a:r>
              <a:rPr b="0" lang="en-IN" sz="1800" spc="18" strike="noStrike">
                <a:solidFill>
                  <a:srgbClr val="595959"/>
                </a:solidFill>
                <a:latin typeface="Abyssinica SIL"/>
                <a:ea typeface="DejaVu Sans"/>
              </a:rPr>
              <a:t>second</a:t>
            </a:r>
            <a:endParaRPr b="0" lang="en-IN" sz="1800" spc="-1" strike="noStrike">
              <a:latin typeface="Arial"/>
            </a:endParaRPr>
          </a:p>
          <a:p>
            <a:pPr marL="495360">
              <a:lnSpc>
                <a:spcPct val="100000"/>
              </a:lnSpc>
              <a:spcBef>
                <a:spcPts val="31"/>
              </a:spcBef>
            </a:pPr>
            <a:endParaRPr b="0" lang="en-IN" sz="1800" spc="-1" strike="noStrike">
              <a:latin typeface="Arial"/>
            </a:endParaRPr>
          </a:p>
          <a:p>
            <a:pPr marL="495360" algn="ctr">
              <a:lnSpc>
                <a:spcPct val="100000"/>
              </a:lnSpc>
            </a:pPr>
            <a:r>
              <a:rPr b="1" lang="en-IN" sz="1800" spc="-1" strike="noStrike">
                <a:solidFill>
                  <a:srgbClr val="595959"/>
                </a:solidFill>
                <a:latin typeface="Arial"/>
                <a:ea typeface="DejaVu Sans"/>
              </a:rPr>
              <a:t>1,194,393,600,000</a:t>
            </a:r>
            <a:r>
              <a:rPr b="1" lang="en-IN" sz="1800" spc="-75" strike="noStrike">
                <a:solidFill>
                  <a:srgbClr val="595959"/>
                </a:solidFill>
                <a:latin typeface="Arial"/>
                <a:ea typeface="DejaVu Sans"/>
              </a:rPr>
              <a:t> </a:t>
            </a:r>
            <a:r>
              <a:rPr b="1" lang="en-IN" sz="1800" spc="-15" strike="noStrike">
                <a:solidFill>
                  <a:srgbClr val="595959"/>
                </a:solidFill>
                <a:latin typeface="Arial"/>
                <a:ea typeface="DejaVu Sans"/>
              </a:rPr>
              <a:t>(139GB)</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2" name="CustomShape 1"/>
          <p:cNvSpPr/>
          <p:nvPr/>
        </p:nvSpPr>
        <p:spPr>
          <a:xfrm>
            <a:off x="384840" y="504000"/>
            <a:ext cx="3358440" cy="87084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1" lang="en-IN" sz="2800" spc="-26" strike="noStrike">
                <a:solidFill>
                  <a:srgbClr val="000000"/>
                </a:solidFill>
                <a:latin typeface="DejaVu Sans Condensed"/>
                <a:ea typeface="DejaVu Sans"/>
              </a:rPr>
              <a:t>Frame</a:t>
            </a:r>
            <a:r>
              <a:rPr b="1" lang="en-IN" sz="2800" spc="-225" strike="noStrike">
                <a:solidFill>
                  <a:srgbClr val="000000"/>
                </a:solidFill>
                <a:latin typeface="DejaVu Sans Condensed"/>
                <a:ea typeface="DejaVu Sans"/>
              </a:rPr>
              <a:t> </a:t>
            </a:r>
            <a:r>
              <a:rPr b="1" lang="en-IN" sz="2800" spc="-55" strike="noStrike">
                <a:solidFill>
                  <a:srgbClr val="000000"/>
                </a:solidFill>
                <a:latin typeface="DejaVu Sans Condensed"/>
                <a:ea typeface="DejaVu Sans"/>
              </a:rPr>
              <a:t>types</a:t>
            </a:r>
            <a:endParaRPr b="0" lang="en-IN" sz="2800" spc="-1" strike="noStrike">
              <a:latin typeface="Arial"/>
            </a:endParaRPr>
          </a:p>
        </p:txBody>
      </p:sp>
      <p:sp>
        <p:nvSpPr>
          <p:cNvPr id="823" name="CustomShape 2"/>
          <p:cNvSpPr/>
          <p:nvPr/>
        </p:nvSpPr>
        <p:spPr>
          <a:xfrm>
            <a:off x="0" y="1707480"/>
            <a:ext cx="9142920" cy="172764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4" name="CustomShape 1"/>
          <p:cNvSpPr/>
          <p:nvPr/>
        </p:nvSpPr>
        <p:spPr>
          <a:xfrm>
            <a:off x="288000" y="504000"/>
            <a:ext cx="8228520" cy="3959280"/>
          </a:xfrm>
          <a:prstGeom prst="rect">
            <a:avLst/>
          </a:prstGeom>
          <a:noFill/>
          <a:ln>
            <a:noFill/>
          </a:ln>
        </p:spPr>
        <p:style>
          <a:lnRef idx="0"/>
          <a:fillRef idx="0"/>
          <a:effectRef idx="0"/>
          <a:fontRef idx="minor"/>
        </p:style>
        <p:txBody>
          <a:bodyPr lIns="0" rIns="0" tIns="0" bIns="0">
            <a:normAutofit/>
          </a:bodyPr>
          <a:p>
            <a:pPr>
              <a:lnSpc>
                <a:spcPct val="100000"/>
              </a:lnSpc>
            </a:pPr>
            <a:r>
              <a:rPr b="0" lang="en-IN" sz="2400" spc="-1" strike="noStrike">
                <a:solidFill>
                  <a:srgbClr val="000080"/>
                </a:solidFill>
                <a:latin typeface="Abyssinica SIL"/>
                <a:ea typeface="Noto Sans CJK SC"/>
              </a:rPr>
              <a:t>What is I frame?Intra coded frame</a:t>
            </a:r>
            <a:endParaRPr b="0" lang="en-IN" sz="2400" spc="-1" strike="noStrike">
              <a:latin typeface="Arial"/>
            </a:endParaRPr>
          </a:p>
          <a:p>
            <a:pPr>
              <a:lnSpc>
                <a:spcPct val="100000"/>
              </a:lnSpc>
            </a:pPr>
            <a:r>
              <a:rPr b="0" lang="en-IN" sz="2000" spc="-1" strike="noStrike">
                <a:solidFill>
                  <a:srgbClr val="000000"/>
                </a:solidFill>
                <a:latin typeface="Abyssinica SIL"/>
                <a:ea typeface="Noto Sans CJK SC"/>
              </a:rPr>
              <a:t>It constructed from itself only and it is used as a reference for other frames It never constructed from other frames.</a:t>
            </a:r>
            <a:endParaRPr b="0" lang="en-IN" sz="2000" spc="-1" strike="noStrike">
              <a:latin typeface="Arial"/>
            </a:endParaRPr>
          </a:p>
          <a:p>
            <a:pPr>
              <a:lnSpc>
                <a:spcPct val="100000"/>
              </a:lnSpc>
            </a:pPr>
            <a:r>
              <a:rPr b="0" lang="en-IN" sz="2400" spc="-1" strike="noStrike">
                <a:solidFill>
                  <a:srgbClr val="000080"/>
                </a:solidFill>
                <a:latin typeface="Abyssinica SIL"/>
                <a:ea typeface="Noto Sans CJK SC"/>
              </a:rPr>
              <a:t>What is P frame?Predictive frame</a:t>
            </a:r>
            <a:endParaRPr b="0" lang="en-IN" sz="2400" spc="-1" strike="noStrike">
              <a:latin typeface="Arial"/>
            </a:endParaRPr>
          </a:p>
          <a:p>
            <a:pPr>
              <a:lnSpc>
                <a:spcPct val="100000"/>
              </a:lnSpc>
            </a:pPr>
            <a:r>
              <a:rPr b="0" lang="en-IN" sz="2000" spc="-1" strike="noStrike">
                <a:solidFill>
                  <a:srgbClr val="111111"/>
                </a:solidFill>
                <a:latin typeface="Abyssinica SIL"/>
                <a:ea typeface="Noto Sans CJK SC"/>
              </a:rPr>
              <a:t>It is constructed from previous i and p frames.It contains previous frame changes.It can construct from another P-frame.</a:t>
            </a:r>
            <a:endParaRPr b="0" lang="en-IN" sz="2000" spc="-1" strike="noStrike">
              <a:latin typeface="Arial"/>
            </a:endParaRPr>
          </a:p>
          <a:p>
            <a:pPr>
              <a:lnSpc>
                <a:spcPct val="100000"/>
              </a:lnSpc>
            </a:pPr>
            <a:r>
              <a:rPr b="0" lang="en-IN" sz="2400" spc="-1" strike="noStrike">
                <a:solidFill>
                  <a:srgbClr val="000080"/>
                </a:solidFill>
                <a:latin typeface="Abyssinica SIL"/>
                <a:ea typeface="Noto Sans CJK SC"/>
              </a:rPr>
              <a:t>What is B frame?Bi-directional predictive frame.</a:t>
            </a:r>
            <a:endParaRPr b="0" lang="en-IN" sz="2400" spc="-1" strike="noStrike">
              <a:latin typeface="Arial"/>
            </a:endParaRPr>
          </a:p>
          <a:p>
            <a:pPr>
              <a:lnSpc>
                <a:spcPct val="100000"/>
              </a:lnSpc>
            </a:pPr>
            <a:r>
              <a:rPr b="0" lang="en-IN" sz="2000" spc="-1" strike="noStrike">
                <a:solidFill>
                  <a:srgbClr val="111111"/>
                </a:solidFill>
                <a:latin typeface="Abyssinica SIL"/>
                <a:ea typeface="Noto Sans CJK SC"/>
              </a:rPr>
              <a:t>It is constructed from past and future frames. It is not constructed from another B-frame means never used as a reference.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5" name="CustomShape 1"/>
          <p:cNvSpPr/>
          <p:nvPr/>
        </p:nvSpPr>
        <p:spPr>
          <a:xfrm>
            <a:off x="0" y="0"/>
            <a:ext cx="9142920" cy="5142600"/>
          </a:xfrm>
          <a:custGeom>
            <a:avLst/>
            <a:gdLst/>
            <a:ahLst/>
            <a:rect l="l" t="t" r="r" b="b"/>
            <a:pathLst>
              <a:path w="9144000" h="5143500">
                <a:moveTo>
                  <a:pt x="9143981" y="5143489"/>
                </a:moveTo>
                <a:lnTo>
                  <a:pt x="0" y="5143489"/>
                </a:lnTo>
                <a:lnTo>
                  <a:pt x="0" y="0"/>
                </a:lnTo>
                <a:lnTo>
                  <a:pt x="9143981" y="0"/>
                </a:lnTo>
                <a:lnTo>
                  <a:pt x="9143981" y="5143489"/>
                </a:lnTo>
                <a:close/>
              </a:path>
            </a:pathLst>
          </a:custGeom>
          <a:solidFill>
            <a:srgbClr val="424242"/>
          </a:solidFill>
          <a:ln>
            <a:noFill/>
          </a:ln>
        </p:spPr>
        <p:style>
          <a:lnRef idx="0"/>
          <a:fillRef idx="0"/>
          <a:effectRef idx="0"/>
          <a:fontRef idx="minor"/>
        </p:style>
      </p:sp>
      <p:sp>
        <p:nvSpPr>
          <p:cNvPr id="826" name="CustomShape 2"/>
          <p:cNvSpPr/>
          <p:nvPr/>
        </p:nvSpPr>
        <p:spPr>
          <a:xfrm>
            <a:off x="1659600" y="2359440"/>
            <a:ext cx="5920200" cy="110952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n-IN" sz="3600" spc="-160" strike="noStrike">
                <a:solidFill>
                  <a:srgbClr val="f2f2f2"/>
                </a:solidFill>
                <a:latin typeface="Lato"/>
                <a:ea typeface="DejaVu Sans"/>
              </a:rPr>
              <a:t>CODEC </a:t>
            </a:r>
            <a:r>
              <a:rPr b="0" lang="en-IN" sz="3600" spc="-265" strike="noStrike">
                <a:solidFill>
                  <a:srgbClr val="f2f2f2"/>
                </a:solidFill>
                <a:latin typeface="Lato"/>
                <a:ea typeface="DejaVu Sans"/>
              </a:rPr>
              <a:t>- </a:t>
            </a:r>
            <a:r>
              <a:rPr b="0" lang="en-IN" sz="3600" spc="12" strike="noStrike">
                <a:solidFill>
                  <a:srgbClr val="f2f2f2"/>
                </a:solidFill>
                <a:latin typeface="Lato"/>
                <a:ea typeface="DejaVu Sans"/>
              </a:rPr>
              <a:t>enCOder </a:t>
            </a:r>
            <a:r>
              <a:rPr b="0" lang="en-IN" sz="3600" spc="-245" strike="noStrike">
                <a:solidFill>
                  <a:srgbClr val="f2f2f2"/>
                </a:solidFill>
                <a:latin typeface="Lato"/>
                <a:ea typeface="DejaVu Sans"/>
              </a:rPr>
              <a:t>/</a:t>
            </a:r>
            <a:r>
              <a:rPr b="0" lang="en-IN" sz="3600" spc="-15" strike="noStrike">
                <a:solidFill>
                  <a:srgbClr val="f2f2f2"/>
                </a:solidFill>
                <a:latin typeface="Lato"/>
                <a:ea typeface="DejaVu Sans"/>
              </a:rPr>
              <a:t> </a:t>
            </a:r>
            <a:r>
              <a:rPr b="0" lang="en-IN" sz="3600" spc="-26" strike="noStrike">
                <a:solidFill>
                  <a:srgbClr val="f2f2f2"/>
                </a:solidFill>
                <a:latin typeface="Lato"/>
                <a:ea typeface="DejaVu Sans"/>
              </a:rPr>
              <a:t>DECoder</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7" name="CustomShape 1"/>
          <p:cNvSpPr/>
          <p:nvPr/>
        </p:nvSpPr>
        <p:spPr>
          <a:xfrm>
            <a:off x="384840" y="504000"/>
            <a:ext cx="1918440" cy="43884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2800" spc="262" strike="noStrike">
                <a:solidFill>
                  <a:srgbClr val="000000"/>
                </a:solidFill>
                <a:latin typeface="Calibri"/>
                <a:ea typeface="DejaVu Sans"/>
              </a:rPr>
              <a:t>CODEC</a:t>
            </a:r>
            <a:endParaRPr b="0" lang="en-IN" sz="2800" spc="-1" strike="noStrike">
              <a:latin typeface="Arial"/>
            </a:endParaRPr>
          </a:p>
        </p:txBody>
      </p:sp>
      <p:sp>
        <p:nvSpPr>
          <p:cNvPr id="828" name="CustomShape 2"/>
          <p:cNvSpPr/>
          <p:nvPr/>
        </p:nvSpPr>
        <p:spPr>
          <a:xfrm>
            <a:off x="1536120" y="2332800"/>
            <a:ext cx="6461280" cy="1262880"/>
          </a:xfrm>
          <a:prstGeom prst="rect">
            <a:avLst/>
          </a:prstGeom>
          <a:noFill/>
          <a:ln>
            <a:noFill/>
          </a:ln>
        </p:spPr>
        <p:style>
          <a:lnRef idx="0"/>
          <a:fillRef idx="0"/>
          <a:effectRef idx="0"/>
          <a:fontRef idx="minor"/>
        </p:style>
        <p:txBody>
          <a:bodyPr lIns="0" rIns="0" tIns="12600" bIns="0">
            <a:spAutoFit/>
          </a:bodyPr>
          <a:p>
            <a:pPr marL="12600" algn="just">
              <a:lnSpc>
                <a:spcPct val="114000"/>
              </a:lnSpc>
              <a:spcBef>
                <a:spcPts val="99"/>
              </a:spcBef>
            </a:pPr>
            <a:r>
              <a:rPr b="0" lang="en-IN" sz="2400" spc="-21" strike="noStrike">
                <a:solidFill>
                  <a:srgbClr val="595959"/>
                </a:solidFill>
                <a:latin typeface="Calibri"/>
                <a:ea typeface="DejaVu Sans"/>
              </a:rPr>
              <a:t>“</a:t>
            </a:r>
            <a:r>
              <a:rPr b="0" lang="en-IN" sz="2400" spc="-21" strike="noStrike">
                <a:solidFill>
                  <a:srgbClr val="595959"/>
                </a:solidFill>
                <a:latin typeface="Calibri"/>
                <a:ea typeface="DejaVu Sans"/>
              </a:rPr>
              <a:t>A </a:t>
            </a:r>
            <a:r>
              <a:rPr b="0" lang="en-IN" sz="2400" spc="148" strike="noStrike">
                <a:solidFill>
                  <a:srgbClr val="595959"/>
                </a:solidFill>
                <a:latin typeface="Calibri"/>
                <a:ea typeface="DejaVu Sans"/>
              </a:rPr>
              <a:t>codec </a:t>
            </a:r>
            <a:r>
              <a:rPr b="0" lang="en-IN" sz="2400" spc="117" strike="noStrike">
                <a:solidFill>
                  <a:srgbClr val="595959"/>
                </a:solidFill>
                <a:latin typeface="Calibri"/>
                <a:ea typeface="DejaVu Sans"/>
              </a:rPr>
              <a:t>is </a:t>
            </a:r>
            <a:r>
              <a:rPr b="0" lang="en-IN" sz="2400" spc="180" strike="noStrike">
                <a:solidFill>
                  <a:srgbClr val="595959"/>
                </a:solidFill>
                <a:latin typeface="Calibri"/>
                <a:ea typeface="DejaVu Sans"/>
              </a:rPr>
              <a:t>a </a:t>
            </a:r>
            <a:r>
              <a:rPr b="0" lang="en-IN" sz="2400" spc="123" strike="noStrike">
                <a:solidFill>
                  <a:srgbClr val="595959"/>
                </a:solidFill>
                <a:latin typeface="Calibri"/>
                <a:ea typeface="DejaVu Sans"/>
              </a:rPr>
              <a:t>device </a:t>
            </a:r>
            <a:r>
              <a:rPr b="0" lang="en-IN" sz="2400" spc="151" strike="noStrike">
                <a:solidFill>
                  <a:srgbClr val="595959"/>
                </a:solidFill>
                <a:latin typeface="Calibri"/>
                <a:ea typeface="DejaVu Sans"/>
              </a:rPr>
              <a:t>or </a:t>
            </a:r>
            <a:r>
              <a:rPr b="0" lang="en-IN" sz="2400" spc="157" strike="noStrike">
                <a:solidFill>
                  <a:srgbClr val="595959"/>
                </a:solidFill>
                <a:latin typeface="Calibri"/>
                <a:ea typeface="DejaVu Sans"/>
              </a:rPr>
              <a:t>computer </a:t>
            </a:r>
            <a:r>
              <a:rPr b="0" lang="en-IN" sz="2400" spc="182" strike="noStrike">
                <a:solidFill>
                  <a:srgbClr val="595959"/>
                </a:solidFill>
                <a:latin typeface="Calibri"/>
                <a:ea typeface="DejaVu Sans"/>
              </a:rPr>
              <a:t>program</a:t>
            </a:r>
            <a:r>
              <a:rPr b="0" lang="en-IN" sz="2400" spc="-330" strike="noStrike">
                <a:solidFill>
                  <a:srgbClr val="595959"/>
                </a:solidFill>
                <a:latin typeface="Calibri"/>
                <a:ea typeface="DejaVu Sans"/>
              </a:rPr>
              <a:t> </a:t>
            </a:r>
            <a:r>
              <a:rPr b="0" lang="en-IN" sz="2400" spc="123" strike="noStrike">
                <a:solidFill>
                  <a:srgbClr val="595959"/>
                </a:solidFill>
                <a:latin typeface="Calibri"/>
                <a:ea typeface="DejaVu Sans"/>
              </a:rPr>
              <a:t>for  </a:t>
            </a:r>
            <a:r>
              <a:rPr b="0" lang="en-IN" sz="2400" spc="151" strike="noStrike">
                <a:solidFill>
                  <a:srgbClr val="595959"/>
                </a:solidFill>
                <a:latin typeface="Calibri"/>
                <a:ea typeface="DejaVu Sans"/>
              </a:rPr>
              <a:t>encoding</a:t>
            </a:r>
            <a:r>
              <a:rPr b="0" lang="en-IN" sz="2400" spc="63" strike="noStrike">
                <a:solidFill>
                  <a:srgbClr val="595959"/>
                </a:solidFill>
                <a:latin typeface="Calibri"/>
                <a:ea typeface="DejaVu Sans"/>
              </a:rPr>
              <a:t> </a:t>
            </a:r>
            <a:r>
              <a:rPr b="0" lang="en-IN" sz="2400" spc="151" strike="noStrike">
                <a:solidFill>
                  <a:srgbClr val="595959"/>
                </a:solidFill>
                <a:latin typeface="Calibri"/>
                <a:ea typeface="DejaVu Sans"/>
              </a:rPr>
              <a:t>or</a:t>
            </a:r>
            <a:r>
              <a:rPr b="0" lang="en-IN" sz="2400" spc="66" strike="noStrike">
                <a:solidFill>
                  <a:srgbClr val="595959"/>
                </a:solidFill>
                <a:latin typeface="Calibri"/>
                <a:ea typeface="DejaVu Sans"/>
              </a:rPr>
              <a:t> </a:t>
            </a:r>
            <a:r>
              <a:rPr b="0" lang="en-IN" sz="2400" spc="151" strike="noStrike">
                <a:solidFill>
                  <a:srgbClr val="595959"/>
                </a:solidFill>
                <a:latin typeface="Calibri"/>
                <a:ea typeface="DejaVu Sans"/>
              </a:rPr>
              <a:t>decoding</a:t>
            </a:r>
            <a:r>
              <a:rPr b="0" lang="en-IN" sz="2400" spc="66" strike="noStrike">
                <a:solidFill>
                  <a:srgbClr val="595959"/>
                </a:solidFill>
                <a:latin typeface="Calibri"/>
                <a:ea typeface="DejaVu Sans"/>
              </a:rPr>
              <a:t> </a:t>
            </a:r>
            <a:r>
              <a:rPr b="0" lang="en-IN" sz="2400" spc="180" strike="noStrike">
                <a:solidFill>
                  <a:srgbClr val="595959"/>
                </a:solidFill>
                <a:latin typeface="Calibri"/>
                <a:ea typeface="DejaVu Sans"/>
              </a:rPr>
              <a:t>a</a:t>
            </a:r>
            <a:r>
              <a:rPr b="0" lang="en-IN" sz="2400" spc="66" strike="noStrike">
                <a:solidFill>
                  <a:srgbClr val="595959"/>
                </a:solidFill>
                <a:latin typeface="Calibri"/>
                <a:ea typeface="DejaVu Sans"/>
              </a:rPr>
              <a:t> </a:t>
            </a:r>
            <a:r>
              <a:rPr b="0" lang="en-IN" sz="2400" spc="97" strike="noStrike">
                <a:solidFill>
                  <a:srgbClr val="595959"/>
                </a:solidFill>
                <a:latin typeface="Calibri"/>
                <a:ea typeface="DejaVu Sans"/>
              </a:rPr>
              <a:t>digital</a:t>
            </a:r>
            <a:r>
              <a:rPr b="0" lang="en-IN" sz="2400" spc="66" strike="noStrike">
                <a:solidFill>
                  <a:srgbClr val="595959"/>
                </a:solidFill>
                <a:latin typeface="Calibri"/>
                <a:ea typeface="DejaVu Sans"/>
              </a:rPr>
              <a:t> </a:t>
            </a:r>
            <a:r>
              <a:rPr b="0" lang="en-IN" sz="2400" spc="143" strike="noStrike">
                <a:solidFill>
                  <a:srgbClr val="595959"/>
                </a:solidFill>
                <a:latin typeface="Calibri"/>
                <a:ea typeface="DejaVu Sans"/>
              </a:rPr>
              <a:t>data</a:t>
            </a:r>
            <a:r>
              <a:rPr b="0" lang="en-IN" sz="2400" spc="66" strike="noStrike">
                <a:solidFill>
                  <a:srgbClr val="595959"/>
                </a:solidFill>
                <a:latin typeface="Calibri"/>
                <a:ea typeface="DejaVu Sans"/>
              </a:rPr>
              <a:t> </a:t>
            </a:r>
            <a:r>
              <a:rPr b="0" lang="en-IN" sz="2400" spc="162" strike="noStrike">
                <a:solidFill>
                  <a:srgbClr val="595959"/>
                </a:solidFill>
                <a:latin typeface="Calibri"/>
                <a:ea typeface="DejaVu Sans"/>
              </a:rPr>
              <a:t>stream</a:t>
            </a:r>
            <a:r>
              <a:rPr b="0" lang="en-IN" sz="2400" spc="66" strike="noStrike">
                <a:solidFill>
                  <a:srgbClr val="595959"/>
                </a:solidFill>
                <a:latin typeface="Calibri"/>
                <a:ea typeface="DejaVu Sans"/>
              </a:rPr>
              <a:t> </a:t>
            </a:r>
            <a:r>
              <a:rPr b="0" lang="en-IN" sz="2400" spc="151" strike="noStrike">
                <a:solidFill>
                  <a:srgbClr val="595959"/>
                </a:solidFill>
                <a:latin typeface="Calibri"/>
                <a:ea typeface="DejaVu Sans"/>
              </a:rPr>
              <a:t>or  </a:t>
            </a:r>
            <a:r>
              <a:rPr b="0" lang="en-IN" sz="2400" spc="83" strike="noStrike">
                <a:solidFill>
                  <a:srgbClr val="595959"/>
                </a:solidFill>
                <a:latin typeface="Calibri"/>
                <a:ea typeface="DejaVu Sans"/>
              </a:rPr>
              <a:t>signal.”</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9" name="CustomShape 1"/>
          <p:cNvSpPr/>
          <p:nvPr/>
        </p:nvSpPr>
        <p:spPr>
          <a:xfrm>
            <a:off x="384840" y="504000"/>
            <a:ext cx="4510440" cy="87084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n-IN" sz="2800" spc="180" strike="noStrike">
                <a:solidFill>
                  <a:srgbClr val="000000"/>
                </a:solidFill>
                <a:latin typeface="Calibri"/>
                <a:ea typeface="DejaVu Sans"/>
              </a:rPr>
              <a:t>Container vs</a:t>
            </a:r>
            <a:r>
              <a:rPr b="0" lang="en-IN" sz="2800" spc="-92" strike="noStrike">
                <a:solidFill>
                  <a:srgbClr val="000000"/>
                </a:solidFill>
                <a:latin typeface="Calibri"/>
                <a:ea typeface="DejaVu Sans"/>
              </a:rPr>
              <a:t> </a:t>
            </a:r>
            <a:r>
              <a:rPr b="0" lang="en-IN" sz="2800" spc="262" strike="noStrike">
                <a:solidFill>
                  <a:srgbClr val="000000"/>
                </a:solidFill>
                <a:latin typeface="Calibri"/>
                <a:ea typeface="DejaVu Sans"/>
              </a:rPr>
              <a:t>CODEC</a:t>
            </a:r>
            <a:endParaRPr b="0" lang="en-IN" sz="2800" spc="-1" strike="noStrike">
              <a:latin typeface="Arial"/>
            </a:endParaRPr>
          </a:p>
        </p:txBody>
      </p:sp>
      <p:sp>
        <p:nvSpPr>
          <p:cNvPr id="830" name="CustomShape 2"/>
          <p:cNvSpPr/>
          <p:nvPr/>
        </p:nvSpPr>
        <p:spPr>
          <a:xfrm>
            <a:off x="475200" y="1216440"/>
            <a:ext cx="2836080" cy="2928960"/>
          </a:xfrm>
          <a:prstGeom prst="rect">
            <a:avLst/>
          </a:prstGeom>
          <a:noFill/>
          <a:ln>
            <a:noFill/>
          </a:ln>
        </p:spPr>
        <p:style>
          <a:lnRef idx="0"/>
          <a:fillRef idx="0"/>
          <a:effectRef idx="0"/>
          <a:fontRef idx="minor"/>
        </p:style>
        <p:txBody>
          <a:bodyPr lIns="0" rIns="0" tIns="12600" bIns="0">
            <a:noAutofit/>
          </a:bodyPr>
          <a:p>
            <a:pPr marL="794520">
              <a:lnSpc>
                <a:spcPct val="100000"/>
              </a:lnSpc>
              <a:spcBef>
                <a:spcPts val="99"/>
              </a:spcBef>
            </a:pPr>
            <a:r>
              <a:rPr b="1" lang="en-IN" sz="1800" spc="-15" strike="noStrike" u="heavy">
                <a:solidFill>
                  <a:srgbClr val="595959"/>
                </a:solidFill>
                <a:uFillTx/>
                <a:latin typeface="DejaVu Sans Condensed"/>
                <a:ea typeface="DejaVu Sans"/>
              </a:rPr>
              <a:t>Containers</a:t>
            </a:r>
            <a:endParaRPr b="0" lang="en-IN" sz="1800" spc="-1" strike="noStrike">
              <a:latin typeface="Arial"/>
            </a:endParaRPr>
          </a:p>
          <a:p>
            <a:pPr marL="379080" indent="-366120">
              <a:lnSpc>
                <a:spcPct val="100000"/>
              </a:lnSpc>
              <a:spcBef>
                <a:spcPts val="1638"/>
              </a:spcBef>
              <a:buClr>
                <a:srgbClr val="595959"/>
              </a:buClr>
              <a:buFont typeface="Arial"/>
              <a:buChar char="●"/>
            </a:pPr>
            <a:r>
              <a:rPr b="0" lang="en-IN" sz="1800" spc="180" strike="noStrike" u="heavy">
                <a:solidFill>
                  <a:srgbClr val="595959"/>
                </a:solidFill>
                <a:uFillTx/>
                <a:latin typeface="Calibri"/>
                <a:ea typeface="DejaVu Sans"/>
              </a:rPr>
              <a:t>OGG</a:t>
            </a:r>
            <a:endParaRPr b="0" lang="en-IN" sz="1800" spc="-1" strike="noStrike">
              <a:latin typeface="Arial"/>
            </a:endParaRPr>
          </a:p>
          <a:p>
            <a:pPr marL="379080" indent="-366120">
              <a:lnSpc>
                <a:spcPct val="100000"/>
              </a:lnSpc>
              <a:spcBef>
                <a:spcPts val="315"/>
              </a:spcBef>
              <a:buClr>
                <a:srgbClr val="595959"/>
              </a:buClr>
              <a:buFont typeface="Arial"/>
              <a:buChar char="●"/>
            </a:pPr>
            <a:r>
              <a:rPr b="0" lang="en-IN" sz="1800" spc="103" strike="noStrike" u="heavy">
                <a:solidFill>
                  <a:srgbClr val="595959"/>
                </a:solidFill>
                <a:uFillTx/>
                <a:latin typeface="Calibri"/>
                <a:ea typeface="DejaVu Sans"/>
              </a:rPr>
              <a:t>MP4</a:t>
            </a:r>
            <a:endParaRPr b="0" lang="en-IN" sz="1800" spc="-1" strike="noStrike">
              <a:latin typeface="Arial"/>
            </a:endParaRPr>
          </a:p>
          <a:p>
            <a:pPr marL="379080" indent="-366120">
              <a:lnSpc>
                <a:spcPct val="100000"/>
              </a:lnSpc>
              <a:spcBef>
                <a:spcPts val="315"/>
              </a:spcBef>
              <a:buClr>
                <a:srgbClr val="595959"/>
              </a:buClr>
              <a:buFont typeface="Arial"/>
              <a:buChar char="●"/>
            </a:pPr>
            <a:r>
              <a:rPr b="0" lang="en-IN" sz="1800" spc="66" strike="noStrike" u="heavy">
                <a:solidFill>
                  <a:srgbClr val="595959"/>
                </a:solidFill>
                <a:uFillTx/>
                <a:latin typeface="Calibri"/>
                <a:ea typeface="DejaVu Sans"/>
              </a:rPr>
              <a:t>WMA</a:t>
            </a:r>
            <a:endParaRPr b="0" lang="en-IN" sz="1800" spc="-1" strike="noStrike">
              <a:latin typeface="Arial"/>
            </a:endParaRPr>
          </a:p>
          <a:p>
            <a:pPr marL="379080" indent="-366120">
              <a:lnSpc>
                <a:spcPct val="100000"/>
              </a:lnSpc>
              <a:spcBef>
                <a:spcPts val="315"/>
              </a:spcBef>
              <a:buClr>
                <a:srgbClr val="595959"/>
              </a:buClr>
              <a:buFont typeface="Arial"/>
              <a:buChar char="●"/>
            </a:pPr>
            <a:r>
              <a:rPr b="0" lang="en-IN" sz="1800" spc="52" strike="noStrike" u="heavy">
                <a:solidFill>
                  <a:srgbClr val="595959"/>
                </a:solidFill>
                <a:uFillTx/>
                <a:latin typeface="Calibri"/>
                <a:ea typeface="DejaVu Sans"/>
              </a:rPr>
              <a:t>AVI</a:t>
            </a:r>
            <a:endParaRPr b="0" lang="en-IN" sz="1800" spc="-1" strike="noStrike">
              <a:latin typeface="Arial"/>
            </a:endParaRPr>
          </a:p>
          <a:p>
            <a:pPr marL="379080" indent="-366120">
              <a:lnSpc>
                <a:spcPct val="100000"/>
              </a:lnSpc>
              <a:spcBef>
                <a:spcPts val="315"/>
              </a:spcBef>
              <a:buClr>
                <a:srgbClr val="595959"/>
              </a:buClr>
              <a:buFont typeface="Arial"/>
              <a:buChar char="●"/>
            </a:pPr>
            <a:r>
              <a:rPr b="0" lang="en-IN" sz="1800" spc="63" strike="noStrike" u="heavy">
                <a:solidFill>
                  <a:srgbClr val="595959"/>
                </a:solidFill>
                <a:uFillTx/>
                <a:latin typeface="Calibri"/>
                <a:ea typeface="DejaVu Sans"/>
              </a:rPr>
              <a:t>MKV,</a:t>
            </a:r>
            <a:r>
              <a:rPr b="0" lang="en-IN" sz="1800" spc="32" strike="noStrike" u="heavy">
                <a:solidFill>
                  <a:srgbClr val="595959"/>
                </a:solidFill>
                <a:uFillTx/>
                <a:latin typeface="Calibri"/>
                <a:ea typeface="DejaVu Sans"/>
              </a:rPr>
              <a:t> </a:t>
            </a:r>
            <a:r>
              <a:rPr b="0" lang="en-IN" sz="1800" spc="92" strike="noStrike" u="heavy">
                <a:solidFill>
                  <a:srgbClr val="595959"/>
                </a:solidFill>
                <a:uFillTx/>
                <a:latin typeface="Calibri"/>
                <a:ea typeface="DejaVu Sans"/>
              </a:rPr>
              <a:t>WebM</a:t>
            </a:r>
            <a:endParaRPr b="0" lang="en-IN" sz="1800" spc="-1" strike="noStrike">
              <a:latin typeface="Arial"/>
            </a:endParaRPr>
          </a:p>
          <a:p>
            <a:pPr marL="379080" indent="-366120">
              <a:lnSpc>
                <a:spcPct val="100000"/>
              </a:lnSpc>
              <a:spcBef>
                <a:spcPts val="315"/>
              </a:spcBef>
              <a:buClr>
                <a:srgbClr val="595959"/>
              </a:buClr>
              <a:buFont typeface="Arial"/>
              <a:buChar char="●"/>
            </a:pPr>
            <a:r>
              <a:rPr b="0" lang="en-IN" sz="1800" spc="123" strike="noStrike" u="heavy">
                <a:solidFill>
                  <a:srgbClr val="595959"/>
                </a:solidFill>
                <a:uFillTx/>
                <a:latin typeface="Calibri"/>
                <a:ea typeface="DejaVu Sans"/>
              </a:rPr>
              <a:t>TS</a:t>
            </a:r>
            <a:endParaRPr b="0" lang="en-IN" sz="1800" spc="-1" strike="noStrike">
              <a:latin typeface="Arial"/>
            </a:endParaRPr>
          </a:p>
          <a:p>
            <a:pPr marL="379080" indent="-366120">
              <a:lnSpc>
                <a:spcPct val="100000"/>
              </a:lnSpc>
              <a:spcBef>
                <a:spcPts val="315"/>
              </a:spcBef>
              <a:buClr>
                <a:srgbClr val="595959"/>
              </a:buClr>
              <a:buFont typeface="Arial"/>
              <a:buChar char="●"/>
            </a:pPr>
            <a:r>
              <a:rPr b="0" lang="en-IN" sz="1800" spc="103" strike="noStrike" u="heavy">
                <a:solidFill>
                  <a:srgbClr val="595959"/>
                </a:solidFill>
                <a:uFillTx/>
                <a:latin typeface="Calibri"/>
                <a:ea typeface="DejaVu Sans"/>
              </a:rPr>
              <a:t>MOV</a:t>
            </a:r>
            <a:endParaRPr b="0" lang="en-IN" sz="1800" spc="-1" strike="noStrike">
              <a:latin typeface="Arial"/>
            </a:endParaRPr>
          </a:p>
        </p:txBody>
      </p:sp>
      <p:sp>
        <p:nvSpPr>
          <p:cNvPr id="831" name="CustomShape 3"/>
          <p:cNvSpPr/>
          <p:nvPr/>
        </p:nvSpPr>
        <p:spPr>
          <a:xfrm>
            <a:off x="4207320" y="1194480"/>
            <a:ext cx="360" cy="3431880"/>
          </a:xfrm>
          <a:custGeom>
            <a:avLst/>
            <a:gdLst/>
            <a:ahLst/>
            <a:rect l="l" t="t" r="r" b="b"/>
            <a:pathLst>
              <a:path w="0" h="3432810">
                <a:moveTo>
                  <a:pt x="0" y="0"/>
                </a:moveTo>
                <a:lnTo>
                  <a:pt x="0" y="3432593"/>
                </a:lnTo>
              </a:path>
            </a:pathLst>
          </a:custGeom>
          <a:noFill/>
          <a:ln w="9360">
            <a:solidFill>
              <a:srgbClr val="595959"/>
            </a:solidFill>
            <a:round/>
          </a:ln>
        </p:spPr>
        <p:style>
          <a:lnRef idx="0"/>
          <a:fillRef idx="0"/>
          <a:effectRef idx="0"/>
          <a:fontRef idx="minor"/>
        </p:style>
      </p:sp>
      <p:sp>
        <p:nvSpPr>
          <p:cNvPr id="832" name="CustomShape 4"/>
          <p:cNvSpPr/>
          <p:nvPr/>
        </p:nvSpPr>
        <p:spPr>
          <a:xfrm>
            <a:off x="5007240" y="1183680"/>
            <a:ext cx="2984040" cy="2654640"/>
          </a:xfrm>
          <a:prstGeom prst="rect">
            <a:avLst/>
          </a:prstGeom>
          <a:noFill/>
          <a:ln>
            <a:noFill/>
          </a:ln>
        </p:spPr>
        <p:style>
          <a:lnRef idx="0"/>
          <a:fillRef idx="0"/>
          <a:effectRef idx="0"/>
          <a:fontRef idx="minor"/>
        </p:style>
        <p:txBody>
          <a:bodyPr lIns="0" rIns="0" tIns="12600" bIns="0">
            <a:spAutoFit/>
          </a:bodyPr>
          <a:p>
            <a:pPr marL="1032480">
              <a:lnSpc>
                <a:spcPct val="100000"/>
              </a:lnSpc>
              <a:spcBef>
                <a:spcPts val="99"/>
              </a:spcBef>
            </a:pPr>
            <a:r>
              <a:rPr b="1" lang="en-IN" sz="1800" spc="-35" strike="noStrike">
                <a:solidFill>
                  <a:srgbClr val="595959"/>
                </a:solidFill>
                <a:latin typeface="DejaVu Sans Condensed"/>
                <a:ea typeface="DejaVu Sans"/>
              </a:rPr>
              <a:t>CODEC</a:t>
            </a:r>
            <a:endParaRPr b="0" lang="en-IN" sz="1800" spc="-1" strike="noStrike">
              <a:latin typeface="Arial"/>
            </a:endParaRPr>
          </a:p>
          <a:p>
            <a:pPr marL="379080" indent="-366120">
              <a:lnSpc>
                <a:spcPct val="100000"/>
              </a:lnSpc>
              <a:spcBef>
                <a:spcPts val="1638"/>
              </a:spcBef>
              <a:buClr>
                <a:srgbClr val="595959"/>
              </a:buClr>
              <a:buFont typeface="Arial"/>
              <a:buChar char="●"/>
            </a:pPr>
            <a:r>
              <a:rPr b="0" lang="en-IN" sz="1800" spc="128" strike="noStrike">
                <a:solidFill>
                  <a:srgbClr val="595959"/>
                </a:solidFill>
                <a:latin typeface="Calibri"/>
                <a:ea typeface="DejaVu Sans"/>
              </a:rPr>
              <a:t>H264 </a:t>
            </a:r>
            <a:r>
              <a:rPr b="0" lang="en-IN" sz="1800" spc="-35" strike="noStrike">
                <a:solidFill>
                  <a:srgbClr val="595959"/>
                </a:solidFill>
                <a:latin typeface="Calibri"/>
                <a:ea typeface="DejaVu Sans"/>
              </a:rPr>
              <a:t>/</a:t>
            </a:r>
            <a:r>
              <a:rPr b="0" lang="en-IN" sz="1800" spc="-55" strike="noStrike">
                <a:solidFill>
                  <a:srgbClr val="595959"/>
                </a:solidFill>
                <a:latin typeface="Calibri"/>
                <a:ea typeface="DejaVu Sans"/>
              </a:rPr>
              <a:t> </a:t>
            </a:r>
            <a:r>
              <a:rPr b="0" lang="en-IN" sz="1800" spc="92" strike="noStrike">
                <a:solidFill>
                  <a:srgbClr val="595959"/>
                </a:solidFill>
                <a:latin typeface="Calibri"/>
                <a:ea typeface="DejaVu Sans"/>
              </a:rPr>
              <a:t>AVC</a:t>
            </a:r>
            <a:endParaRPr b="0" lang="en-IN" sz="1800" spc="-1" strike="noStrike">
              <a:latin typeface="Arial"/>
            </a:endParaRPr>
          </a:p>
          <a:p>
            <a:pPr marL="379080" indent="-366120">
              <a:lnSpc>
                <a:spcPct val="100000"/>
              </a:lnSpc>
              <a:spcBef>
                <a:spcPts val="315"/>
              </a:spcBef>
              <a:buClr>
                <a:srgbClr val="595959"/>
              </a:buClr>
              <a:buFont typeface="Arial"/>
              <a:buChar char="●"/>
            </a:pPr>
            <a:r>
              <a:rPr b="0" lang="en-IN" sz="1800" spc="128" strike="noStrike">
                <a:solidFill>
                  <a:srgbClr val="595959"/>
                </a:solidFill>
                <a:latin typeface="Calibri"/>
                <a:ea typeface="DejaVu Sans"/>
              </a:rPr>
              <a:t>H265 </a:t>
            </a:r>
            <a:r>
              <a:rPr b="0" lang="en-IN" sz="1800" spc="-35" strike="noStrike">
                <a:solidFill>
                  <a:srgbClr val="595959"/>
                </a:solidFill>
                <a:latin typeface="Calibri"/>
                <a:ea typeface="DejaVu Sans"/>
              </a:rPr>
              <a:t>/</a:t>
            </a:r>
            <a:r>
              <a:rPr b="0" lang="en-IN" sz="1800" spc="-72" strike="noStrike">
                <a:solidFill>
                  <a:srgbClr val="595959"/>
                </a:solidFill>
                <a:latin typeface="Calibri"/>
                <a:ea typeface="DejaVu Sans"/>
              </a:rPr>
              <a:t> </a:t>
            </a:r>
            <a:r>
              <a:rPr b="0" lang="en-IN" sz="1800" spc="123" strike="noStrike">
                <a:solidFill>
                  <a:srgbClr val="595959"/>
                </a:solidFill>
                <a:latin typeface="Calibri"/>
                <a:ea typeface="DejaVu Sans"/>
              </a:rPr>
              <a:t>HEVC</a:t>
            </a:r>
            <a:endParaRPr b="0" lang="en-IN" sz="1800" spc="-1" strike="noStrike">
              <a:latin typeface="Arial"/>
            </a:endParaRPr>
          </a:p>
          <a:p>
            <a:pPr marL="379080" indent="-366120">
              <a:lnSpc>
                <a:spcPct val="100000"/>
              </a:lnSpc>
              <a:spcBef>
                <a:spcPts val="315"/>
              </a:spcBef>
              <a:buClr>
                <a:srgbClr val="595959"/>
              </a:buClr>
              <a:buFont typeface="Arial"/>
              <a:buChar char="●"/>
            </a:pPr>
            <a:r>
              <a:rPr b="0" lang="en-IN" sz="1800" spc="97" strike="noStrike">
                <a:solidFill>
                  <a:srgbClr val="595959"/>
                </a:solidFill>
                <a:latin typeface="Calibri"/>
                <a:ea typeface="DejaVu Sans"/>
              </a:rPr>
              <a:t>MPEG-4</a:t>
            </a:r>
            <a:endParaRPr b="0" lang="en-IN" sz="1800" spc="-1" strike="noStrike">
              <a:latin typeface="Arial"/>
            </a:endParaRPr>
          </a:p>
          <a:p>
            <a:pPr marL="379080" indent="-366120">
              <a:lnSpc>
                <a:spcPct val="100000"/>
              </a:lnSpc>
              <a:spcBef>
                <a:spcPts val="315"/>
              </a:spcBef>
              <a:buClr>
                <a:srgbClr val="595959"/>
              </a:buClr>
              <a:buFont typeface="Arial"/>
              <a:buChar char="●"/>
            </a:pPr>
            <a:r>
              <a:rPr b="0" lang="en-IN" sz="1800" spc="92" strike="noStrike">
                <a:solidFill>
                  <a:srgbClr val="595959"/>
                </a:solidFill>
                <a:latin typeface="Calibri"/>
                <a:ea typeface="DejaVu Sans"/>
              </a:rPr>
              <a:t>VP9</a:t>
            </a:r>
            <a:endParaRPr b="0" lang="en-IN" sz="1800" spc="-1" strike="noStrike">
              <a:latin typeface="Arial"/>
            </a:endParaRPr>
          </a:p>
          <a:p>
            <a:pPr marL="379080" indent="-366120">
              <a:lnSpc>
                <a:spcPct val="100000"/>
              </a:lnSpc>
              <a:spcBef>
                <a:spcPts val="315"/>
              </a:spcBef>
              <a:buClr>
                <a:srgbClr val="595959"/>
              </a:buClr>
              <a:buFont typeface="Arial"/>
              <a:buChar char="●"/>
            </a:pPr>
            <a:r>
              <a:rPr b="0" lang="en-IN" sz="1800" spc="72" strike="noStrike">
                <a:solidFill>
                  <a:srgbClr val="595959"/>
                </a:solidFill>
                <a:latin typeface="Calibri"/>
                <a:ea typeface="DejaVu Sans"/>
              </a:rPr>
              <a:t>AV1</a:t>
            </a:r>
            <a:endParaRPr b="0" lang="en-IN" sz="1800" spc="-1" strike="noStrike">
              <a:latin typeface="Arial"/>
            </a:endParaRPr>
          </a:p>
          <a:p>
            <a:pPr marL="379080" indent="-366120">
              <a:lnSpc>
                <a:spcPct val="100000"/>
              </a:lnSpc>
              <a:spcBef>
                <a:spcPts val="315"/>
              </a:spcBef>
              <a:buClr>
                <a:srgbClr val="595959"/>
              </a:buClr>
              <a:buFont typeface="Arial"/>
              <a:buChar char="●"/>
            </a:pPr>
            <a:r>
              <a:rPr b="0" lang="en-IN" sz="1800" spc="111" strike="noStrike">
                <a:solidFill>
                  <a:srgbClr val="595959"/>
                </a:solidFill>
                <a:latin typeface="Calibri"/>
                <a:ea typeface="DejaVu Sans"/>
              </a:rPr>
              <a:t>Theora</a:t>
            </a:r>
            <a:endParaRPr b="0" lang="en-IN" sz="1800" spc="-1" strike="noStrike">
              <a:latin typeface="Arial"/>
            </a:endParaRPr>
          </a:p>
          <a:p>
            <a:pPr marL="379080" indent="-366120">
              <a:lnSpc>
                <a:spcPct val="100000"/>
              </a:lnSpc>
              <a:spcBef>
                <a:spcPts val="315"/>
              </a:spcBef>
              <a:buClr>
                <a:srgbClr val="595959"/>
              </a:buClr>
              <a:buFont typeface="Arial"/>
              <a:buChar char="●"/>
            </a:pPr>
            <a:r>
              <a:rPr b="0" lang="en-IN" sz="1800" spc="123" strike="noStrike">
                <a:solidFill>
                  <a:srgbClr val="595959"/>
                </a:solidFill>
                <a:latin typeface="Calibri"/>
                <a:ea typeface="DejaVu Sans"/>
              </a:rPr>
              <a:t>Daala</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3" name="CustomShape 1"/>
          <p:cNvSpPr/>
          <p:nvPr/>
        </p:nvSpPr>
        <p:spPr>
          <a:xfrm>
            <a:off x="2016000" y="-66240"/>
            <a:ext cx="4348440" cy="705960"/>
          </a:xfrm>
          <a:prstGeom prst="rect">
            <a:avLst/>
          </a:prstGeom>
          <a:noFill/>
          <a:ln>
            <a:noFill/>
          </a:ln>
        </p:spPr>
        <p:style>
          <a:lnRef idx="0"/>
          <a:fillRef idx="0"/>
          <a:effectRef idx="0"/>
          <a:fontRef idx="minor"/>
        </p:style>
        <p:txBody>
          <a:bodyPr lIns="0" rIns="0" tIns="0" bIns="0" anchor="ctr">
            <a:noAutofit/>
          </a:bodyPr>
          <a:p>
            <a:pPr algn="ctr">
              <a:lnSpc>
                <a:spcPct val="150000"/>
              </a:lnSpc>
            </a:pPr>
            <a:r>
              <a:rPr b="0" lang="en-IN" sz="2800" spc="-1" strike="noStrike">
                <a:solidFill>
                  <a:srgbClr val="000080"/>
                </a:solidFill>
                <a:latin typeface="Abyssinica SIL"/>
                <a:ea typeface="Noto Sans CJK SC"/>
              </a:rPr>
              <a:t>V4L2</a:t>
            </a:r>
            <a:r>
              <a:rPr b="0" lang="en-IN" sz="2800" spc="-1" strike="noStrike">
                <a:solidFill>
                  <a:srgbClr val="2a6099"/>
                </a:solidFill>
                <a:latin typeface="Abyssinica SIL"/>
                <a:ea typeface="Noto Sans CJK SC"/>
              </a:rPr>
              <a:t>:</a:t>
            </a:r>
            <a:endParaRPr b="0" lang="en-IN" sz="2800" spc="-1" strike="noStrike">
              <a:latin typeface="Arial"/>
            </a:endParaRPr>
          </a:p>
        </p:txBody>
      </p:sp>
      <p:sp>
        <p:nvSpPr>
          <p:cNvPr id="834" name="CustomShape 2"/>
          <p:cNvSpPr/>
          <p:nvPr/>
        </p:nvSpPr>
        <p:spPr>
          <a:xfrm>
            <a:off x="432000" y="864000"/>
            <a:ext cx="8228520" cy="3630240"/>
          </a:xfrm>
          <a:prstGeom prst="rect">
            <a:avLst/>
          </a:prstGeom>
          <a:noFill/>
          <a:ln>
            <a:noFill/>
          </a:ln>
        </p:spPr>
        <p:style>
          <a:lnRef idx="0"/>
          <a:fillRef idx="0"/>
          <a:effectRef idx="0"/>
          <a:fontRef idx="minor"/>
        </p:style>
        <p:txBody>
          <a:bodyPr lIns="0" rIns="0" tIns="0" bIns="0">
            <a:normAutofit/>
          </a:bodyPr>
          <a:p>
            <a:pPr>
              <a:lnSpc>
                <a:spcPct val="150000"/>
              </a:lnSpc>
              <a:spcBef>
                <a:spcPts val="1417"/>
              </a:spcBef>
            </a:pPr>
            <a:r>
              <a:rPr b="0" lang="en-IN" sz="2000" spc="-1" strike="noStrike">
                <a:solidFill>
                  <a:srgbClr val="000000"/>
                </a:solidFill>
                <a:latin typeface="Abyssinica SIL"/>
                <a:ea typeface="Noto Sans CJK SC"/>
              </a:rPr>
              <a:t>Video4Linux is a collection of device drivers and an API for supporting realtime video capture on Linux systems. It supports many USB webcams, TV tuners, and related devices, standardizing their output, so programmers can easily add video support to their applications that use the V4L framework.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5" name="CustomShape 1"/>
          <p:cNvSpPr/>
          <p:nvPr/>
        </p:nvSpPr>
        <p:spPr>
          <a:xfrm>
            <a:off x="2397240" y="3111480"/>
            <a:ext cx="4348440" cy="573120"/>
          </a:xfrm>
          <a:prstGeom prst="rect">
            <a:avLst/>
          </a:prstGeom>
          <a:noFill/>
          <a:ln>
            <a:noFill/>
          </a:ln>
        </p:spPr>
        <p:style>
          <a:lnRef idx="0"/>
          <a:fillRef idx="0"/>
          <a:effectRef idx="0"/>
          <a:fontRef idx="minor"/>
        </p:style>
      </p:sp>
      <p:pic>
        <p:nvPicPr>
          <p:cNvPr id="836" name="" descr=""/>
          <p:cNvPicPr/>
          <p:nvPr/>
        </p:nvPicPr>
        <p:blipFill>
          <a:blip r:embed="rId1"/>
          <a:stretch/>
        </p:blipFill>
        <p:spPr>
          <a:xfrm>
            <a:off x="1368000" y="216000"/>
            <a:ext cx="6407280" cy="440604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7" name="CustomShape 1"/>
          <p:cNvSpPr/>
          <p:nvPr/>
        </p:nvSpPr>
        <p:spPr>
          <a:xfrm>
            <a:off x="457200" y="274680"/>
            <a:ext cx="8228880" cy="8676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Times New Roman"/>
              </a:rPr>
              <a:t>V4L2 framework</a:t>
            </a:r>
            <a:endParaRPr b="0" lang="en-IN" sz="4400" spc="-1" strike="noStrike">
              <a:latin typeface="Arial"/>
            </a:endParaRPr>
          </a:p>
        </p:txBody>
      </p:sp>
      <p:sp>
        <p:nvSpPr>
          <p:cNvPr id="83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360"/>
              </a:spcBef>
            </a:pPr>
            <a:r>
              <a:rPr b="1" lang="en-IN" sz="1800" spc="-1" strike="noStrike">
                <a:solidFill>
                  <a:srgbClr val="000000"/>
                </a:solidFill>
                <a:latin typeface="Times New Roman"/>
              </a:rPr>
              <a:t>What is V4L2 Framework ?</a:t>
            </a:r>
            <a:endParaRPr b="0" lang="en-IN" sz="1800" spc="-1" strike="noStrike">
              <a:latin typeface="Arial"/>
            </a:endParaRPr>
          </a:p>
          <a:p>
            <a:pPr marL="343080" indent="-342360">
              <a:lnSpc>
                <a:spcPct val="100000"/>
              </a:lnSpc>
              <a:spcBef>
                <a:spcPts val="360"/>
              </a:spcBef>
            </a:pPr>
            <a:r>
              <a:rPr b="0" lang="en-IN" sz="1800" spc="-1" strike="noStrike">
                <a:solidFill>
                  <a:srgbClr val="000000"/>
                </a:solidFill>
                <a:latin typeface="Times New Roman"/>
              </a:rPr>
              <a:t>Video for linux or V4L is set of APIs and driver framework for video capture</a:t>
            </a:r>
            <a:endParaRPr b="0" lang="en-IN" sz="1800" spc="-1" strike="noStrike">
              <a:latin typeface="Arial"/>
            </a:endParaRPr>
          </a:p>
          <a:p>
            <a:pPr marL="343080" indent="-342360">
              <a:lnSpc>
                <a:spcPct val="100000"/>
              </a:lnSpc>
              <a:spcBef>
                <a:spcPts val="360"/>
              </a:spcBef>
            </a:pPr>
            <a:r>
              <a:rPr b="0" lang="en-IN" sz="1800" spc="-1" strike="noStrike">
                <a:solidFill>
                  <a:srgbClr val="000000"/>
                </a:solidFill>
                <a:latin typeface="Times New Roman"/>
              </a:rPr>
              <a:t>applications and for O/P devices.</a:t>
            </a:r>
            <a:endParaRPr b="0" lang="en-IN" sz="1800" spc="-1" strike="noStrike">
              <a:latin typeface="Arial"/>
            </a:endParaRPr>
          </a:p>
          <a:p>
            <a:pPr marL="343080" indent="-342360">
              <a:lnSpc>
                <a:spcPct val="100000"/>
              </a:lnSpc>
              <a:spcBef>
                <a:spcPts val="360"/>
              </a:spcBef>
            </a:pPr>
            <a:r>
              <a:rPr b="0" lang="en-IN" sz="1800" spc="-1" strike="noStrike">
                <a:solidFill>
                  <a:srgbClr val="000000"/>
                </a:solidFill>
                <a:latin typeface="Times New Roman"/>
              </a:rPr>
              <a:t>Since we don’t have any common framework, we need to do the setup of device</a:t>
            </a:r>
            <a:endParaRPr b="0" lang="en-IN" sz="1800" spc="-1" strike="noStrike">
              <a:latin typeface="Arial"/>
            </a:endParaRPr>
          </a:p>
          <a:p>
            <a:pPr marL="343080" indent="-342360">
              <a:lnSpc>
                <a:spcPct val="100000"/>
              </a:lnSpc>
              <a:spcBef>
                <a:spcPts val="360"/>
              </a:spcBef>
            </a:pPr>
            <a:r>
              <a:rPr b="0" lang="en-IN" sz="1800" spc="-1" strike="noStrike">
                <a:solidFill>
                  <a:srgbClr val="000000"/>
                </a:solidFill>
                <a:latin typeface="Times New Roman"/>
              </a:rPr>
              <a:t>instance and connecting to sub-devices themselves for all the drivers. And there is also</a:t>
            </a:r>
            <a:endParaRPr b="0" lang="en-IN" sz="1800" spc="-1" strike="noStrike">
              <a:latin typeface="Arial"/>
            </a:endParaRPr>
          </a:p>
          <a:p>
            <a:pPr marL="343080" indent="-342360">
              <a:lnSpc>
                <a:spcPct val="100000"/>
              </a:lnSpc>
              <a:spcBef>
                <a:spcPts val="360"/>
              </a:spcBef>
            </a:pPr>
            <a:r>
              <a:rPr b="0" lang="en-IN" sz="1800" spc="-1" strike="noStrike">
                <a:solidFill>
                  <a:srgbClr val="000000"/>
                </a:solidFill>
                <a:latin typeface="Times New Roman"/>
              </a:rPr>
              <a:t>lot of common code that could never be refactored due to lack of framework.</a:t>
            </a:r>
            <a:endParaRPr b="0" lang="en-IN" sz="1800" spc="-1" strike="noStrike">
              <a:latin typeface="Arial"/>
            </a:endParaRPr>
          </a:p>
          <a:p>
            <a:pPr marL="343080" indent="-342360">
              <a:lnSpc>
                <a:spcPct val="100000"/>
              </a:lnSpc>
              <a:spcBef>
                <a:spcPts val="360"/>
              </a:spcBef>
            </a:pPr>
            <a:r>
              <a:rPr b="0" lang="en-IN" sz="1800" spc="-1" strike="noStrike">
                <a:solidFill>
                  <a:srgbClr val="000000"/>
                </a:solidFill>
                <a:latin typeface="Times New Roman"/>
              </a:rPr>
              <a:t>To avoid this complexity, introduced a framework with common fuctionalities for all</a:t>
            </a:r>
            <a:endParaRPr b="0" lang="en-IN" sz="1800" spc="-1" strike="noStrike">
              <a:latin typeface="Arial"/>
            </a:endParaRPr>
          </a:p>
          <a:p>
            <a:pPr marL="343080" indent="-342360">
              <a:lnSpc>
                <a:spcPct val="100000"/>
              </a:lnSpc>
              <a:spcBef>
                <a:spcPts val="360"/>
              </a:spcBef>
            </a:pPr>
            <a:r>
              <a:rPr b="0" lang="en-IN" sz="1800" spc="-1" strike="noStrike">
                <a:solidFill>
                  <a:srgbClr val="000000"/>
                </a:solidFill>
                <a:latin typeface="Times New Roman"/>
              </a:rPr>
              <a:t>the drivers which is know as V4L2 framework.</a:t>
            </a:r>
            <a:endParaRPr b="0" lang="en-IN" sz="1800" spc="-1" strike="noStrike">
              <a:latin typeface="Arial"/>
            </a:endParaRPr>
          </a:p>
          <a:p>
            <a:pPr marL="343080" indent="-342360">
              <a:lnSpc>
                <a:spcPct val="100000"/>
              </a:lnSpc>
              <a:spcBef>
                <a:spcPts val="360"/>
              </a:spcBef>
            </a:pPr>
            <a:endParaRPr b="0" lang="en-IN" sz="1800" spc="-1" strike="noStrike">
              <a:latin typeface="Arial"/>
            </a:endParaRPr>
          </a:p>
          <a:p>
            <a:pPr marL="343080" indent="-342360">
              <a:lnSpc>
                <a:spcPct val="100000"/>
              </a:lnSpc>
              <a:spcBef>
                <a:spcPts val="360"/>
              </a:spcBef>
            </a:pPr>
            <a:r>
              <a:rPr b="0" lang="en-IN" sz="1800" spc="-1" strike="noStrike">
                <a:solidFill>
                  <a:srgbClr val="000000"/>
                </a:solidFill>
                <a:latin typeface="Times New Roman"/>
              </a:rPr>
              <a:t>Note : The videobuf layer fuctions as a sort of glue layer between V4L2 driver and     </a:t>
            </a:r>
            <a:r>
              <a:rPr b="0" lang="en-IN" sz="1800" spc="-1" strike="noStrike">
                <a:solidFill>
                  <a:srgbClr val="000000"/>
                </a:solidFill>
                <a:latin typeface="Times New Roman"/>
              </a:rPr>
              <a:t>	</a:t>
            </a:r>
            <a:r>
              <a:rPr b="0" lang="en-IN" sz="1800" spc="-1" strike="noStrike">
                <a:solidFill>
                  <a:srgbClr val="000000"/>
                </a:solidFill>
                <a:latin typeface="Times New Roman"/>
              </a:rPr>
              <a:t>userspace.</a:t>
            </a:r>
            <a:endParaRPr b="0" lang="en-IN" sz="1800" spc="-1" strike="noStrike">
              <a:latin typeface="Arial"/>
            </a:endParaRPr>
          </a:p>
          <a:p>
            <a:pPr marL="343080" indent="-342360">
              <a:lnSpc>
                <a:spcPct val="100000"/>
              </a:lnSpc>
              <a:spcBef>
                <a:spcPts val="641"/>
              </a:spcBef>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0" y="0"/>
            <a:ext cx="9142920" cy="5142600"/>
          </a:xfrm>
          <a:custGeom>
            <a:avLst/>
            <a:gdLst/>
            <a:ahLst/>
            <a:rect l="l" t="t" r="r" b="b"/>
            <a:pathLst>
              <a:path w="9144000" h="5143500">
                <a:moveTo>
                  <a:pt x="9143981" y="5143489"/>
                </a:moveTo>
                <a:lnTo>
                  <a:pt x="0" y="5143489"/>
                </a:lnTo>
                <a:lnTo>
                  <a:pt x="0" y="0"/>
                </a:lnTo>
                <a:lnTo>
                  <a:pt x="9143981" y="0"/>
                </a:lnTo>
                <a:lnTo>
                  <a:pt x="9143981" y="5143489"/>
                </a:lnTo>
                <a:close/>
              </a:path>
            </a:pathLst>
          </a:custGeom>
          <a:solidFill>
            <a:srgbClr val="424242"/>
          </a:solidFill>
          <a:ln>
            <a:noFill/>
          </a:ln>
        </p:spPr>
        <p:style>
          <a:lnRef idx="0"/>
          <a:fillRef idx="0"/>
          <a:effectRef idx="0"/>
          <a:fontRef idx="minor"/>
        </p:style>
      </p:sp>
      <p:sp>
        <p:nvSpPr>
          <p:cNvPr id="235" name="CustomShape 2"/>
          <p:cNvSpPr/>
          <p:nvPr/>
        </p:nvSpPr>
        <p:spPr>
          <a:xfrm>
            <a:off x="2448000" y="2129760"/>
            <a:ext cx="5228640" cy="110952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n-IN" sz="3600" spc="18" strike="noStrike">
                <a:solidFill>
                  <a:srgbClr val="f2f2f2"/>
                </a:solidFill>
                <a:latin typeface="Abyssinica SIL"/>
                <a:ea typeface="DejaVu Sans"/>
              </a:rPr>
              <a:t>Basic</a:t>
            </a:r>
            <a:r>
              <a:rPr b="0" lang="en-IN" sz="3600" spc="-145" strike="noStrike">
                <a:solidFill>
                  <a:srgbClr val="f2f2f2"/>
                </a:solidFill>
                <a:latin typeface="Abyssinica SIL"/>
                <a:ea typeface="DejaVu Sans"/>
              </a:rPr>
              <a:t> </a:t>
            </a:r>
            <a:r>
              <a:rPr b="0" lang="en-IN" sz="3600" spc="43" strike="noStrike">
                <a:solidFill>
                  <a:srgbClr val="f2f2f2"/>
                </a:solidFill>
                <a:latin typeface="Abyssinica SIL"/>
                <a:ea typeface="DejaVu Sans"/>
              </a:rPr>
              <a:t>Terminology</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9" name="CustomShape 1"/>
          <p:cNvSpPr/>
          <p:nvPr/>
        </p:nvSpPr>
        <p:spPr>
          <a:xfrm>
            <a:off x="288000" y="9360"/>
            <a:ext cx="8228880" cy="1142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000000"/>
                </a:solidFill>
                <a:latin typeface="Times New Roman"/>
              </a:rPr>
              <a:t>Conti..</a:t>
            </a:r>
            <a:endParaRPr b="0" lang="en-IN" sz="4400" spc="-1" strike="noStrike">
              <a:latin typeface="Arial"/>
            </a:endParaRPr>
          </a:p>
        </p:txBody>
      </p:sp>
      <p:sp>
        <p:nvSpPr>
          <p:cNvPr id="840" name="CustomShape 2"/>
          <p:cNvSpPr/>
          <p:nvPr/>
        </p:nvSpPr>
        <p:spPr>
          <a:xfrm>
            <a:off x="457200" y="8640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360"/>
              </a:spcBef>
            </a:pPr>
            <a:r>
              <a:rPr b="1" lang="en-IN" sz="1800" spc="-1" strike="noStrike">
                <a:solidFill>
                  <a:srgbClr val="000000"/>
                </a:solidFill>
                <a:latin typeface="Times New Roman"/>
              </a:rPr>
              <a:t>Structure of V4L driver ?</a:t>
            </a:r>
            <a:endParaRPr b="0" lang="en-IN" sz="1800" spc="-1" strike="noStrike">
              <a:latin typeface="Arial"/>
            </a:endParaRPr>
          </a:p>
          <a:p>
            <a:pPr marL="343080" indent="-342360">
              <a:lnSpc>
                <a:spcPct val="100000"/>
              </a:lnSpc>
              <a:spcBef>
                <a:spcPts val="360"/>
              </a:spcBef>
            </a:pPr>
            <a:r>
              <a:rPr b="0" lang="en-IN" sz="1800" spc="-1" strike="noStrike">
                <a:solidFill>
                  <a:srgbClr val="000000"/>
                </a:solidFill>
                <a:latin typeface="Times New Roman"/>
              </a:rPr>
              <a:t>Note : All the drivers will follow the same structure.</a:t>
            </a:r>
            <a:endParaRPr b="0" lang="en-IN" sz="1800" spc="-1" strike="noStrike">
              <a:latin typeface="Arial"/>
            </a:endParaRPr>
          </a:p>
          <a:p>
            <a:pPr marL="743040" indent="-285120">
              <a:lnSpc>
                <a:spcPct val="100000"/>
              </a:lnSpc>
              <a:spcBef>
                <a:spcPts val="360"/>
              </a:spcBef>
            </a:pPr>
            <a:r>
              <a:rPr b="0" lang="en-IN" sz="1800" spc="-1" strike="noStrike">
                <a:solidFill>
                  <a:srgbClr val="000000"/>
                </a:solidFill>
                <a:latin typeface="Times New Roman"/>
              </a:rPr>
              <a:t>1. A struct for each device instance containing the device state.</a:t>
            </a:r>
            <a:endParaRPr b="0" lang="en-IN" sz="1800" spc="-1" strike="noStrike">
              <a:latin typeface="Arial"/>
            </a:endParaRPr>
          </a:p>
          <a:p>
            <a:pPr marL="743040" indent="-285120">
              <a:lnSpc>
                <a:spcPct val="100000"/>
              </a:lnSpc>
              <a:spcBef>
                <a:spcPts val="360"/>
              </a:spcBef>
            </a:pPr>
            <a:r>
              <a:rPr b="0" lang="en-IN" sz="1800" spc="-1" strike="noStrike">
                <a:solidFill>
                  <a:srgbClr val="000000"/>
                </a:solidFill>
                <a:latin typeface="Times New Roman"/>
              </a:rPr>
              <a:t>2. A way of initializing and commanding sub-devices (if any).</a:t>
            </a:r>
            <a:endParaRPr b="0" lang="en-IN" sz="1800" spc="-1" strike="noStrike">
              <a:latin typeface="Arial"/>
            </a:endParaRPr>
          </a:p>
          <a:p>
            <a:pPr marL="743040" indent="-285120">
              <a:lnSpc>
                <a:spcPct val="100000"/>
              </a:lnSpc>
              <a:spcBef>
                <a:spcPts val="360"/>
              </a:spcBef>
            </a:pPr>
            <a:r>
              <a:rPr b="0" lang="en-IN" sz="1800" spc="-1" strike="noStrike">
                <a:solidFill>
                  <a:srgbClr val="000000"/>
                </a:solidFill>
                <a:latin typeface="Times New Roman"/>
              </a:rPr>
              <a:t>3. Creating V4L2 device nodes (/dev/videoX, /dev/vbiX and /dev/radioX) and keeping track of device-</a:t>
            </a:r>
            <a:r>
              <a:rPr b="0" lang="en-IN" sz="1800" spc="-1" strike="noStrike">
                <a:solidFill>
                  <a:srgbClr val="000000"/>
                </a:solidFill>
                <a:latin typeface="Times New Roman"/>
              </a:rPr>
              <a:t>	</a:t>
            </a:r>
            <a:r>
              <a:rPr b="0" lang="en-IN" sz="1800" spc="-1" strike="noStrike">
                <a:solidFill>
                  <a:srgbClr val="000000"/>
                </a:solidFill>
                <a:latin typeface="Times New Roman"/>
              </a:rPr>
              <a:t>       node specific data.</a:t>
            </a:r>
            <a:endParaRPr b="0" lang="en-IN" sz="1800" spc="-1" strike="noStrike">
              <a:latin typeface="Arial"/>
            </a:endParaRPr>
          </a:p>
          <a:p>
            <a:pPr marL="743040" indent="-285120">
              <a:lnSpc>
                <a:spcPct val="100000"/>
              </a:lnSpc>
              <a:spcBef>
                <a:spcPts val="360"/>
              </a:spcBef>
            </a:pPr>
            <a:r>
              <a:rPr b="0" lang="en-IN" sz="1800" spc="-1" strike="noStrike">
                <a:solidFill>
                  <a:srgbClr val="000000"/>
                </a:solidFill>
                <a:latin typeface="Times New Roman"/>
              </a:rPr>
              <a:t>4. Filehandle-specific structs containing per-filehandle data;</a:t>
            </a:r>
            <a:endParaRPr b="0" lang="en-IN" sz="1800" spc="-1" strike="noStrike">
              <a:latin typeface="Arial"/>
            </a:endParaRPr>
          </a:p>
          <a:p>
            <a:pPr marL="743040" indent="-285120">
              <a:lnSpc>
                <a:spcPct val="100000"/>
              </a:lnSpc>
              <a:spcBef>
                <a:spcPts val="360"/>
              </a:spcBef>
            </a:pPr>
            <a:r>
              <a:rPr b="0" lang="en-IN" sz="1800" spc="-1" strike="noStrike">
                <a:solidFill>
                  <a:srgbClr val="000000"/>
                </a:solidFill>
                <a:latin typeface="Times New Roman"/>
              </a:rPr>
              <a:t>5. video buffer handling.</a:t>
            </a:r>
            <a:endParaRPr b="0" lang="en-IN" sz="1800" spc="-1" strike="noStrike">
              <a:latin typeface="Arial"/>
            </a:endParaRPr>
          </a:p>
          <a:p>
            <a:pPr marL="743040" indent="-285120">
              <a:lnSpc>
                <a:spcPct val="100000"/>
              </a:lnSpc>
              <a:spcBef>
                <a:spcPts val="360"/>
              </a:spcBef>
            </a:pPr>
            <a:endParaRPr b="0" lang="en-IN" sz="1800" spc="-1" strike="noStrike">
              <a:latin typeface="Arial"/>
            </a:endParaRPr>
          </a:p>
          <a:p>
            <a:pPr marL="743040" indent="-285120">
              <a:lnSpc>
                <a:spcPct val="100000"/>
              </a:lnSpc>
            </a:pPr>
            <a:r>
              <a:rPr b="0" lang="en-IN" sz="1800" spc="-1" strike="noStrike">
                <a:solidFill>
                  <a:srgbClr val="000000"/>
                </a:solidFill>
                <a:latin typeface="Times New Roman"/>
                <a:ea typeface="Noto Sans CJK SC Regular"/>
              </a:rPr>
              <a:t>Important functions provided by V4L2 Framework are:</a:t>
            </a:r>
            <a:endParaRPr b="0" lang="en-IN" sz="1800" spc="-1" strike="noStrike">
              <a:latin typeface="Arial"/>
            </a:endParaRPr>
          </a:p>
          <a:p>
            <a:pPr marL="743040" indent="-285120">
              <a:lnSpc>
                <a:spcPct val="100000"/>
              </a:lnSpc>
            </a:pPr>
            <a:endParaRPr b="0" lang="en-IN" sz="1800" spc="-1" strike="noStrike">
              <a:latin typeface="Arial"/>
            </a:endParaRPr>
          </a:p>
          <a:p>
            <a:pPr marL="743040" indent="-285120">
              <a:lnSpc>
                <a:spcPct val="100000"/>
              </a:lnSpc>
            </a:pPr>
            <a:r>
              <a:rPr b="0" lang="en-IN" sz="1800" spc="-1" strike="noStrike">
                <a:solidFill>
                  <a:srgbClr val="000000"/>
                </a:solidFill>
                <a:latin typeface="Times New Roman"/>
                <a:ea typeface="Noto Sans CJK SC Regular"/>
              </a:rPr>
              <a:t>           </a:t>
            </a:r>
            <a:r>
              <a:rPr b="0" lang="en-IN" sz="1800" spc="-1" strike="noStrike">
                <a:solidFill>
                  <a:srgbClr val="000000"/>
                </a:solidFill>
                <a:latin typeface="Times New Roman"/>
                <a:ea typeface="Noto Sans CJK SC Regular"/>
              </a:rPr>
              <a:t>1.Buffer Management – videobuf2-core.c</a:t>
            </a:r>
            <a:endParaRPr b="0" lang="en-IN" sz="1800" spc="-1" strike="noStrike">
              <a:latin typeface="Arial"/>
            </a:endParaRPr>
          </a:p>
          <a:p>
            <a:pPr marL="743040" indent="-285120">
              <a:lnSpc>
                <a:spcPct val="100000"/>
              </a:lnSpc>
            </a:pPr>
            <a:r>
              <a:rPr b="0" lang="en-IN" sz="1800" spc="-1" strike="noStrike">
                <a:solidFill>
                  <a:srgbClr val="000000"/>
                </a:solidFill>
                <a:latin typeface="Times New Roman"/>
                <a:ea typeface="Noto Sans CJK SC Regular"/>
              </a:rPr>
              <a:t>           </a:t>
            </a:r>
            <a:r>
              <a:rPr b="0" lang="en-IN" sz="1800" spc="-1" strike="noStrike">
                <a:solidFill>
                  <a:srgbClr val="000000"/>
                </a:solidFill>
                <a:latin typeface="Times New Roman"/>
                <a:ea typeface="Noto Sans CJK SC Regular"/>
              </a:rPr>
              <a:t>2.Controls – v4l2-controls.c</a:t>
            </a:r>
            <a:endParaRPr b="0" lang="en-IN" sz="1800" spc="-1" strike="noStrike">
              <a:latin typeface="Arial"/>
            </a:endParaRPr>
          </a:p>
          <a:p>
            <a:pPr marL="743040" indent="-285120">
              <a:lnSpc>
                <a:spcPct val="100000"/>
              </a:lnSpc>
            </a:pPr>
            <a:r>
              <a:rPr b="0" lang="en-IN" sz="1800" spc="-1" strike="noStrike">
                <a:solidFill>
                  <a:srgbClr val="000000"/>
                </a:solidFill>
                <a:latin typeface="Times New Roman"/>
                <a:ea typeface="Noto Sans CJK SC Regular"/>
              </a:rPr>
              <a:t>           </a:t>
            </a:r>
            <a:r>
              <a:rPr b="0" lang="en-IN" sz="1800" spc="-1" strike="noStrike">
                <a:solidFill>
                  <a:srgbClr val="000000"/>
                </a:solidFill>
                <a:latin typeface="Times New Roman"/>
                <a:ea typeface="Noto Sans CJK SC Regular"/>
              </a:rPr>
              <a:t>3.Events – V4l2-events.c</a:t>
            </a:r>
            <a:endParaRPr b="0" lang="en-IN" sz="1800" spc="-1" strike="noStrike">
              <a:latin typeface="Arial"/>
            </a:endParaRPr>
          </a:p>
          <a:p>
            <a:pPr marL="743040" indent="-285120">
              <a:lnSpc>
                <a:spcPct val="100000"/>
              </a:lnSpc>
              <a:spcBef>
                <a:spcPts val="641"/>
              </a:spcBef>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1" name="CustomShape 1"/>
          <p:cNvSpPr/>
          <p:nvPr/>
        </p:nvSpPr>
        <p:spPr>
          <a:xfrm>
            <a:off x="266760" y="-13464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Times New Roman"/>
                <a:ea typeface="Noto Sans CJK SC Regular"/>
              </a:rPr>
              <a:t>Buffer Management</a:t>
            </a:r>
            <a:endParaRPr b="0" lang="en-IN" sz="4400" spc="-1" strike="noStrike">
              <a:latin typeface="Arial"/>
            </a:endParaRPr>
          </a:p>
        </p:txBody>
      </p:sp>
      <p:sp>
        <p:nvSpPr>
          <p:cNvPr id="842" name="CustomShape 2"/>
          <p:cNvSpPr/>
          <p:nvPr/>
        </p:nvSpPr>
        <p:spPr>
          <a:xfrm>
            <a:off x="266760" y="791280"/>
            <a:ext cx="8228880" cy="4352040"/>
          </a:xfrm>
          <a:prstGeom prst="rect">
            <a:avLst/>
          </a:prstGeom>
          <a:noFill/>
          <a:ln>
            <a:noFill/>
          </a:ln>
        </p:spPr>
        <p:style>
          <a:lnRef idx="0"/>
          <a:fillRef idx="0"/>
          <a:effectRef idx="0"/>
          <a:fontRef idx="minor"/>
        </p:style>
        <p:txBody>
          <a:bodyPr lIns="90000" rIns="90000" tIns="45000" bIns="45000">
            <a:normAutofit fontScale="70000"/>
          </a:bodyPr>
          <a:p>
            <a:pPr>
              <a:lnSpc>
                <a:spcPct val="100000"/>
              </a:lnSpc>
            </a:pPr>
            <a:r>
              <a:rPr b="0" lang="en-IN" sz="1800" spc="-1" strike="noStrike">
                <a:solidFill>
                  <a:srgbClr val="000000"/>
                </a:solidFill>
                <a:latin typeface="Arial"/>
                <a:ea typeface="Noto Sans CJK SC Regular"/>
              </a:rPr>
              <a:t>	</a:t>
            </a:r>
            <a:r>
              <a:rPr b="0" lang="en-IN" sz="1800" spc="-1" strike="noStrike">
                <a:solidFill>
                  <a:srgbClr val="000000"/>
                </a:solidFill>
                <a:latin typeface="Arial"/>
                <a:ea typeface="Noto Sans CJK SC Regular"/>
              </a:rPr>
              <a:t>	</a:t>
            </a:r>
            <a:r>
              <a:rPr b="0" lang="en-IN" sz="1800" spc="-1" strike="noStrike">
                <a:solidFill>
                  <a:srgbClr val="000000"/>
                </a:solidFill>
                <a:latin typeface="Arial"/>
                <a:ea typeface="Noto Sans CJK SC Regular"/>
              </a:rPr>
              <a:t>	</a:t>
            </a:r>
            <a:r>
              <a:rPr b="0" lang="en-IN" sz="1800" spc="-1" strike="noStrike">
                <a:solidFill>
                  <a:srgbClr val="000000"/>
                </a:solidFill>
                <a:latin typeface="Arial"/>
                <a:ea typeface="Noto Sans CJK SC Regular"/>
              </a:rPr>
              <a:t>	</a:t>
            </a:r>
            <a:r>
              <a:rPr b="0" lang="en-IN" sz="1800" spc="-1" strike="noStrike">
                <a:solidFill>
                  <a:srgbClr val="000000"/>
                </a:solidFill>
                <a:latin typeface="Arial"/>
                <a:ea typeface="Noto Sans CJK SC Regular"/>
              </a:rPr>
              <a:t>	</a:t>
            </a:r>
            <a:endParaRPr b="0" lang="en-IN" sz="1800" spc="-1" strike="noStrike">
              <a:latin typeface="Arial"/>
            </a:endParaRPr>
          </a:p>
          <a:p>
            <a:pPr>
              <a:lnSpc>
                <a:spcPct val="100000"/>
              </a:lnSpc>
            </a:pPr>
            <a:r>
              <a:rPr b="0" lang="en-IN" sz="1600" spc="-1" strike="noStrike">
                <a:solidFill>
                  <a:srgbClr val="000000"/>
                </a:solidFill>
                <a:latin typeface="Times New Roman"/>
                <a:ea typeface="Noto Sans CJK SC Regular"/>
              </a:rPr>
              <a:t> </a:t>
            </a:r>
            <a:r>
              <a:rPr b="1" lang="en-IN" sz="1800" spc="-1" strike="noStrike">
                <a:solidFill>
                  <a:srgbClr val="000000"/>
                </a:solidFill>
                <a:latin typeface="Times New Roman"/>
                <a:ea typeface="Noto Sans CJK SC Regular"/>
              </a:rPr>
              <a:t>What is buffer mangagment ?</a:t>
            </a:r>
            <a:endParaRPr b="0" lang="en-IN" sz="1800" spc="-1" strike="noStrike">
              <a:latin typeface="Arial"/>
            </a:endParaRPr>
          </a:p>
          <a:p>
            <a:pPr lvl="2" marL="648000" indent="-216000">
              <a:lnSpc>
                <a:spcPct val="100000"/>
              </a:lnSpc>
              <a:buClr>
                <a:srgbClr val="000000"/>
              </a:buClr>
              <a:buSzPct val="45000"/>
              <a:buFont typeface="Wingdings" charset="2"/>
              <a:buChar char=""/>
            </a:pPr>
            <a:r>
              <a:rPr b="0" lang="en-IN" sz="1800" spc="-1" strike="noStrike">
                <a:solidFill>
                  <a:srgbClr val="000000"/>
                </a:solidFill>
                <a:latin typeface="Times New Roman"/>
                <a:ea typeface="Noto Sans CJK SC Regular"/>
              </a:rPr>
              <a:t>It Handles the allocation and managemet of buffers for the storage of video frames.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Times New Roman"/>
                <a:ea typeface="Noto Sans CJK SC Regular"/>
              </a:rPr>
              <a:t> </a:t>
            </a:r>
            <a:r>
              <a:rPr b="0" lang="en-IN" sz="1800" spc="-1" strike="noStrike">
                <a:solidFill>
                  <a:srgbClr val="000000"/>
                </a:solidFill>
                <a:latin typeface="Times New Roman"/>
                <a:ea typeface="Noto Sans CJK SC Regular"/>
              </a:rPr>
              <a:t>There are two set of functions,</a:t>
            </a:r>
            <a:endParaRPr b="0" lang="en-IN" sz="1800" spc="-1" strike="noStrike">
              <a:latin typeface="Arial"/>
            </a:endParaRPr>
          </a:p>
          <a:p>
            <a:pPr lvl="2" marL="648000" indent="-216000">
              <a:lnSpc>
                <a:spcPct val="100000"/>
              </a:lnSpc>
              <a:buClr>
                <a:srgbClr val="000000"/>
              </a:buClr>
              <a:buSzPct val="45000"/>
              <a:buFont typeface="Wingdings" charset="2"/>
              <a:buChar char=""/>
            </a:pPr>
            <a:r>
              <a:rPr b="0" lang="en-IN" sz="1800" spc="-1" strike="noStrike">
                <a:solidFill>
                  <a:srgbClr val="000000"/>
                </a:solidFill>
                <a:latin typeface="Times New Roman"/>
                <a:ea typeface="Noto Sans CJK SC Regular"/>
              </a:rPr>
              <a:t>One is for standard I/O system calls like read(), poll(), mmap().</a:t>
            </a:r>
            <a:endParaRPr b="0" lang="en-IN" sz="1800" spc="-1" strike="noStrike">
              <a:latin typeface="Arial"/>
            </a:endParaRPr>
          </a:p>
          <a:p>
            <a:pPr lvl="2" marL="648000" indent="-216000">
              <a:lnSpc>
                <a:spcPct val="100000"/>
              </a:lnSpc>
              <a:buClr>
                <a:srgbClr val="000000"/>
              </a:buClr>
              <a:buSzPct val="45000"/>
              <a:buFont typeface="Wingdings" charset="2"/>
              <a:buChar char=""/>
            </a:pPr>
            <a:r>
              <a:rPr b="0" lang="en-IN" sz="1800" spc="-1" strike="noStrike">
                <a:solidFill>
                  <a:srgbClr val="000000"/>
                </a:solidFill>
                <a:latin typeface="Times New Roman"/>
                <a:ea typeface="Noto Sans CJK SC Regular"/>
              </a:rPr>
              <a:t>Another set of functions used to implement bulk of the V4L2 ioctl() calls related to streaming I/O, including buffer allocation, queueing, dequeueing and streaming controls.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Times New Roman"/>
                <a:ea typeface="Noto Sans CJK SC Regular"/>
              </a:rPr>
              <a:t>What are different type of buffers ?</a:t>
            </a:r>
            <a:endParaRPr b="0" lang="en-IN" sz="1800" spc="-1" strike="noStrike">
              <a:latin typeface="Arial"/>
            </a:endParaRPr>
          </a:p>
          <a:p>
            <a:pPr lvl="2" marL="648000" indent="-216000">
              <a:lnSpc>
                <a:spcPct val="100000"/>
              </a:lnSpc>
              <a:buClr>
                <a:srgbClr val="000000"/>
              </a:buClr>
              <a:buSzPct val="45000"/>
              <a:buFont typeface="Wingdings" charset="2"/>
              <a:buChar char=""/>
            </a:pPr>
            <a:r>
              <a:rPr b="0" lang="en-IN" sz="1800" spc="-1" strike="noStrike">
                <a:solidFill>
                  <a:srgbClr val="000000"/>
                </a:solidFill>
                <a:latin typeface="Times New Roman"/>
                <a:ea typeface="Noto Sans CJK SC Regular"/>
              </a:rPr>
              <a:t>Buffers which are scatterd in both the physical and (kernel) virtual.</a:t>
            </a:r>
            <a:endParaRPr b="0" lang="en-IN" sz="1800" spc="-1" strike="noStrike">
              <a:latin typeface="Arial"/>
            </a:endParaRPr>
          </a:p>
          <a:p>
            <a:pPr lvl="2" marL="648000" indent="-216000">
              <a:lnSpc>
                <a:spcPct val="100000"/>
              </a:lnSpc>
              <a:buClr>
                <a:srgbClr val="000000"/>
              </a:buClr>
              <a:buSzPct val="45000"/>
              <a:buFont typeface="Wingdings" charset="2"/>
              <a:buChar char=""/>
            </a:pPr>
            <a:r>
              <a:rPr b="0" lang="en-IN" sz="1800" spc="-1" strike="noStrike">
                <a:solidFill>
                  <a:srgbClr val="000000"/>
                </a:solidFill>
                <a:latin typeface="Times New Roman"/>
                <a:ea typeface="Noto Sans CJK SC Regular"/>
              </a:rPr>
              <a:t>Buffers which are physically scattered, but which are virtual contigious.</a:t>
            </a:r>
            <a:endParaRPr b="0" lang="en-IN" sz="1800" spc="-1" strike="noStrike">
              <a:latin typeface="Arial"/>
            </a:endParaRPr>
          </a:p>
          <a:p>
            <a:pPr lvl="2" marL="648000" indent="-216000">
              <a:lnSpc>
                <a:spcPct val="100000"/>
              </a:lnSpc>
              <a:buClr>
                <a:srgbClr val="000000"/>
              </a:buClr>
              <a:buSzPct val="45000"/>
              <a:buFont typeface="Wingdings" charset="2"/>
              <a:buChar char=""/>
            </a:pPr>
            <a:r>
              <a:rPr b="0" lang="en-IN" sz="1800" spc="-1" strike="noStrike">
                <a:solidFill>
                  <a:srgbClr val="000000"/>
                </a:solidFill>
                <a:latin typeface="Times New Roman"/>
                <a:ea typeface="Noto Sans CJK SC Regular"/>
              </a:rPr>
              <a:t>Buffers which are physically contigious.</a:t>
            </a:r>
            <a:endParaRPr b="0" lang="en-IN" sz="1800" spc="-1" strike="noStrike">
              <a:latin typeface="Arial"/>
            </a:endParaRPr>
          </a:p>
          <a:p>
            <a:pPr>
              <a:lnSpc>
                <a:spcPct val="100000"/>
              </a:lnSpc>
            </a:pPr>
            <a:endParaRPr b="0" lang="en-IN" sz="1800" spc="-1" strike="noStrike">
              <a:latin typeface="Arial"/>
            </a:endParaRPr>
          </a:p>
          <a:p>
            <a:pPr lvl="2" marL="648000" indent="-216000">
              <a:lnSpc>
                <a:spcPct val="100000"/>
              </a:lnSpc>
              <a:buClr>
                <a:srgbClr val="000000"/>
              </a:buClr>
              <a:buSzPct val="45000"/>
              <a:buFont typeface="Wingdings" charset="2"/>
              <a:buChar char=""/>
            </a:pPr>
            <a:r>
              <a:rPr b="0" lang="en-IN" sz="1800" spc="-1" strike="noStrike">
                <a:solidFill>
                  <a:srgbClr val="000000"/>
                </a:solidFill>
                <a:latin typeface="Times New Roman"/>
                <a:ea typeface="Noto Sans CJK SC Regular"/>
              </a:rPr>
              <a:t>Note:  Based on type of buffers used, need to include the following header files.</a:t>
            </a:r>
            <a:br/>
            <a:r>
              <a:rPr b="0" lang="en-IN" sz="1800" spc="-1" strike="noStrike">
                <a:solidFill>
                  <a:srgbClr val="000000"/>
                </a:solidFill>
                <a:latin typeface="Times New Roman"/>
                <a:ea typeface="Noto Sans CJK SC Regular"/>
              </a:rPr>
              <a:t>&lt;media/videobuf-dma-sg.h&gt;           /* Physically scattered */</a:t>
            </a:r>
            <a:endParaRPr b="0" lang="en-IN" sz="1800" spc="-1" strike="noStrike">
              <a:latin typeface="Arial"/>
            </a:endParaRPr>
          </a:p>
          <a:p>
            <a:pPr lvl="2" marL="648000" indent="-216000">
              <a:lnSpc>
                <a:spcPct val="100000"/>
              </a:lnSpc>
              <a:buClr>
                <a:srgbClr val="000000"/>
              </a:buClr>
              <a:buSzPct val="45000"/>
              <a:buFont typeface="Wingdings" charset="2"/>
              <a:buChar char=""/>
            </a:pPr>
            <a:r>
              <a:rPr b="0" lang="en-IN" sz="1800" spc="-1" strike="noStrike">
                <a:solidFill>
                  <a:srgbClr val="000000"/>
                </a:solidFill>
                <a:latin typeface="Times New Roman"/>
                <a:ea typeface="Noto Sans CJK SC Regular"/>
              </a:rPr>
              <a:t>&lt;media/videobuf-vmalloc.h&gt;          /* vmalloc() buffers    */</a:t>
            </a:r>
            <a:endParaRPr b="0" lang="en-IN" sz="1800" spc="-1" strike="noStrike">
              <a:latin typeface="Arial"/>
            </a:endParaRPr>
          </a:p>
          <a:p>
            <a:pPr lvl="2" marL="648000" indent="-216000">
              <a:lnSpc>
                <a:spcPct val="100000"/>
              </a:lnSpc>
              <a:buClr>
                <a:srgbClr val="000000"/>
              </a:buClr>
              <a:buSzPct val="45000"/>
              <a:buFont typeface="Wingdings" charset="2"/>
              <a:buChar char=""/>
            </a:pPr>
            <a:r>
              <a:rPr b="0" lang="en-IN" sz="1800" spc="-1" strike="noStrike">
                <a:solidFill>
                  <a:srgbClr val="000000"/>
                </a:solidFill>
                <a:latin typeface="Times New Roman"/>
                <a:ea typeface="Noto Sans CJK SC Regular"/>
              </a:rPr>
              <a:t>&lt;media/videobuf-dma-contig.h&gt;       /* Physically contiguous */</a:t>
            </a:r>
            <a:endParaRPr b="0" lang="en-IN" sz="1800" spc="-1" strike="noStrike">
              <a:latin typeface="Arial"/>
            </a:endParaRPr>
          </a:p>
          <a:p>
            <a:pPr>
              <a:lnSpc>
                <a:spcPct val="100000"/>
              </a:lnSpc>
            </a:pPr>
            <a:r>
              <a:rPr b="1" lang="en-IN" sz="1400" spc="-1" strike="noStrike">
                <a:solidFill>
                  <a:srgbClr val="000000"/>
                </a:solidFill>
                <a:latin typeface="Arial"/>
                <a:ea typeface="Noto Sans CJK SC Regular"/>
              </a:rPr>
              <a:t>	</a:t>
            </a:r>
            <a:endParaRPr b="0" lang="en-IN" sz="1400" spc="-1" strike="noStrike">
              <a:latin typeface="Arial"/>
            </a:endParaRPr>
          </a:p>
          <a:p>
            <a:pPr>
              <a:lnSpc>
                <a:spcPct val="100000"/>
              </a:lnSpc>
            </a:pPr>
            <a:endParaRPr b="0" lang="en-IN" sz="1400" spc="-1" strike="noStrike">
              <a:latin typeface="Arial"/>
            </a:endParaRPr>
          </a:p>
          <a:p>
            <a:pPr>
              <a:lnSpc>
                <a:spcPct val="100000"/>
              </a:lnSpc>
              <a:spcBef>
                <a:spcPts val="641"/>
              </a:spcBef>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3" name="CustomShape 1"/>
          <p:cNvSpPr/>
          <p:nvPr/>
        </p:nvSpPr>
        <p:spPr>
          <a:xfrm>
            <a:off x="457200" y="-62640"/>
            <a:ext cx="8228880" cy="1142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000000"/>
                </a:solidFill>
                <a:latin typeface="Times New Roman"/>
              </a:rPr>
              <a:t>Conti..</a:t>
            </a:r>
            <a:endParaRPr b="0" lang="en-IN" sz="4400" spc="-1" strike="noStrike">
              <a:latin typeface="Arial"/>
            </a:endParaRPr>
          </a:p>
        </p:txBody>
      </p:sp>
      <p:sp>
        <p:nvSpPr>
          <p:cNvPr id="844" name="CustomShape 2"/>
          <p:cNvSpPr/>
          <p:nvPr/>
        </p:nvSpPr>
        <p:spPr>
          <a:xfrm>
            <a:off x="216000" y="936000"/>
            <a:ext cx="8228880" cy="4525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800" spc="-1" strike="noStrike">
                <a:solidFill>
                  <a:srgbClr val="000000"/>
                </a:solidFill>
                <a:latin typeface="Times New Roman"/>
                <a:ea typeface="Noto Sans CJK SC Regular"/>
              </a:rPr>
              <a:t>Memory type for VB2 buffers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Times New Roman"/>
                <a:ea typeface="Noto Sans CJK SC Regular"/>
              </a:rPr>
              <a:t>This is type of memory module to make buffers visible on userspace.</a:t>
            </a:r>
            <a:endParaRPr b="0" lang="en-IN" sz="1800" spc="-1" strike="noStrike">
              <a:latin typeface="Arial"/>
            </a:endParaRPr>
          </a:p>
          <a:p>
            <a:pPr>
              <a:lnSpc>
                <a:spcPct val="100000"/>
              </a:lnSpc>
            </a:pPr>
            <a:endParaRPr b="0" lang="en-IN" sz="1800" spc="-1" strike="noStrike">
              <a:latin typeface="Arial"/>
            </a:endParaRPr>
          </a:p>
          <a:p>
            <a:pPr lvl="2" marL="648000" indent="-216000">
              <a:lnSpc>
                <a:spcPct val="100000"/>
              </a:lnSpc>
              <a:buClr>
                <a:srgbClr val="000000"/>
              </a:buClr>
              <a:buSzPct val="45000"/>
              <a:buFont typeface="Wingdings" charset="2"/>
              <a:buChar char=""/>
            </a:pPr>
            <a:r>
              <a:rPr b="1" lang="en-IN" sz="1800" spc="-1" strike="noStrike">
                <a:solidFill>
                  <a:srgbClr val="000000"/>
                </a:solidFill>
                <a:latin typeface="Times New Roman"/>
                <a:ea typeface="Noto Sans CJK SC Regular"/>
              </a:rPr>
              <a:t>VB2_MEMORY_UNKNOWN</a:t>
            </a:r>
            <a:br/>
            <a:r>
              <a:rPr b="0" lang="en-IN" sz="1800" spc="-1" strike="noStrike">
                <a:solidFill>
                  <a:srgbClr val="000000"/>
                </a:solidFill>
                <a:latin typeface="Times New Roman"/>
                <a:ea typeface="Noto Sans CJK SC Regular"/>
              </a:rPr>
              <a:t>Buffer status is unknow or it is not used yet on userspace.</a:t>
            </a:r>
            <a:endParaRPr b="0" lang="en-IN" sz="1800" spc="-1" strike="noStrike">
              <a:latin typeface="Arial"/>
            </a:endParaRPr>
          </a:p>
          <a:p>
            <a:pPr lvl="2" marL="648000" indent="-216000">
              <a:lnSpc>
                <a:spcPct val="100000"/>
              </a:lnSpc>
              <a:buClr>
                <a:srgbClr val="000000"/>
              </a:buClr>
              <a:buSzPct val="45000"/>
              <a:buFont typeface="Wingdings" charset="2"/>
              <a:buChar char=""/>
            </a:pPr>
            <a:r>
              <a:rPr b="1" lang="en-IN" sz="1800" spc="-1" strike="noStrike">
                <a:solidFill>
                  <a:srgbClr val="000000"/>
                </a:solidFill>
                <a:latin typeface="Times New Roman"/>
                <a:ea typeface="Noto Sans CJK SC Regular"/>
              </a:rPr>
              <a:t>VB2_MEMORY_MMAP</a:t>
            </a:r>
            <a:br/>
            <a:r>
              <a:rPr b="0" lang="en-IN" sz="1800" spc="-1" strike="noStrike">
                <a:solidFill>
                  <a:srgbClr val="000000"/>
                </a:solidFill>
                <a:latin typeface="Times New Roman"/>
                <a:ea typeface="Noto Sans CJK SC Regular"/>
              </a:rPr>
              <a:t>The buffers are allocated by the kernel and its memory mapped via mmap() ioctl call.</a:t>
            </a:r>
            <a:br/>
            <a:r>
              <a:rPr b="0" lang="en-IN" sz="1800" spc="-1" strike="noStrike">
                <a:solidFill>
                  <a:srgbClr val="000000"/>
                </a:solidFill>
                <a:latin typeface="Times New Roman"/>
                <a:ea typeface="Noto Sans CJK SC Regular"/>
              </a:rPr>
              <a:t>This model is used when the user is using the buffers via read() or write() system calls.</a:t>
            </a:r>
            <a:endParaRPr b="0" lang="en-IN" sz="1800" spc="-1" strike="noStrike">
              <a:latin typeface="Arial"/>
            </a:endParaRPr>
          </a:p>
          <a:p>
            <a:pPr lvl="2" marL="648000" indent="-216000">
              <a:lnSpc>
                <a:spcPct val="100000"/>
              </a:lnSpc>
              <a:buClr>
                <a:srgbClr val="000000"/>
              </a:buClr>
              <a:buSzPct val="45000"/>
              <a:buFont typeface="Wingdings" charset="2"/>
              <a:buChar char=""/>
            </a:pPr>
            <a:r>
              <a:rPr b="1" lang="en-IN" sz="1800" spc="-1" strike="noStrike">
                <a:solidFill>
                  <a:srgbClr val="000000"/>
                </a:solidFill>
                <a:latin typeface="Times New Roman"/>
                <a:ea typeface="Noto Sans CJK SC Regular"/>
              </a:rPr>
              <a:t>VB2_MEMORY_USERPTR</a:t>
            </a:r>
            <a:br/>
            <a:r>
              <a:rPr b="0" lang="en-IN" sz="1800" spc="-1" strike="noStrike">
                <a:solidFill>
                  <a:srgbClr val="000000"/>
                </a:solidFill>
                <a:latin typeface="Times New Roman"/>
                <a:ea typeface="Noto Sans CJK SC Regular"/>
              </a:rPr>
              <a:t>The buffers are allocated in userspace and its memory mapped via mmap() ioctl call.</a:t>
            </a:r>
            <a:endParaRPr b="0" lang="en-IN" sz="1800" spc="-1" strike="noStrike">
              <a:latin typeface="Arial"/>
            </a:endParaRPr>
          </a:p>
          <a:p>
            <a:pPr lvl="2" marL="648000" indent="-216000">
              <a:lnSpc>
                <a:spcPct val="100000"/>
              </a:lnSpc>
              <a:buClr>
                <a:srgbClr val="000000"/>
              </a:buClr>
              <a:buSzPct val="45000"/>
              <a:buFont typeface="Wingdings" charset="2"/>
              <a:buChar char=""/>
            </a:pPr>
            <a:r>
              <a:rPr b="1" lang="en-IN" sz="1800" spc="-1" strike="noStrike">
                <a:solidFill>
                  <a:srgbClr val="000000"/>
                </a:solidFill>
                <a:latin typeface="Times New Roman"/>
                <a:ea typeface="Noto Sans CJK SC Regular"/>
              </a:rPr>
              <a:t>VB2_MEMORY_DMABUF</a:t>
            </a:r>
            <a:br/>
            <a:r>
              <a:rPr b="0" lang="en-IN" sz="1800" spc="-1" strike="noStrike">
                <a:solidFill>
                  <a:srgbClr val="000000"/>
                </a:solidFill>
                <a:latin typeface="Times New Roman"/>
                <a:ea typeface="Noto Sans CJK SC Regular"/>
              </a:rPr>
              <a:t>The buffers are passed to userspace via DMA buffer.</a:t>
            </a:r>
            <a:endParaRPr b="0" lang="en-IN" sz="1800" spc="-1" strike="noStrike">
              <a:latin typeface="Arial"/>
            </a:endParaRPr>
          </a:p>
          <a:p>
            <a:pPr>
              <a:lnSpc>
                <a:spcPct val="100000"/>
              </a:lnSpc>
              <a:spcBef>
                <a:spcPts val="641"/>
              </a:spcBef>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5" name="CustomShape 1"/>
          <p:cNvSpPr/>
          <p:nvPr/>
        </p:nvSpPr>
        <p:spPr>
          <a:xfrm>
            <a:off x="410760" y="144000"/>
            <a:ext cx="8228880" cy="1142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000000"/>
                </a:solidFill>
                <a:latin typeface="Times New Roman"/>
              </a:rPr>
              <a:t>Conti..</a:t>
            </a:r>
            <a:endParaRPr b="0" lang="en-IN" sz="4400" spc="-1" strike="noStrike">
              <a:latin typeface="Arial"/>
            </a:endParaRPr>
          </a:p>
        </p:txBody>
      </p:sp>
      <p:sp>
        <p:nvSpPr>
          <p:cNvPr id="846" name="CustomShape 2"/>
          <p:cNvSpPr/>
          <p:nvPr/>
        </p:nvSpPr>
        <p:spPr>
          <a:xfrm>
            <a:off x="457200" y="1008000"/>
            <a:ext cx="8228880" cy="4525200"/>
          </a:xfrm>
          <a:prstGeom prst="rect">
            <a:avLst/>
          </a:prstGeom>
          <a:noFill/>
          <a:ln>
            <a:noFill/>
          </a:ln>
        </p:spPr>
        <p:style>
          <a:lnRef idx="0"/>
          <a:fillRef idx="0"/>
          <a:effectRef idx="0"/>
          <a:fontRef idx="minor"/>
        </p:style>
        <p:txBody>
          <a:bodyPr lIns="90000" rIns="90000" tIns="45000" bIns="45000">
            <a:normAutofit/>
          </a:bodyPr>
          <a:p>
            <a:pPr lvl="2" marL="343080" indent="-342360">
              <a:lnSpc>
                <a:spcPct val="100000"/>
              </a:lnSpc>
              <a:spcBef>
                <a:spcPts val="360"/>
              </a:spcBef>
              <a:buClr>
                <a:srgbClr val="000000"/>
              </a:buClr>
              <a:buFont typeface="Arial"/>
              <a:buChar char="•"/>
            </a:pPr>
            <a:r>
              <a:rPr b="0" lang="en-IN" sz="1800" spc="-1" strike="noStrike">
                <a:solidFill>
                  <a:srgbClr val="000000"/>
                </a:solidFill>
                <a:latin typeface="Times New Roman"/>
                <a:ea typeface="Noto Sans CJK SC Regular"/>
              </a:rPr>
              <a:t>int (*</a:t>
            </a:r>
            <a:r>
              <a:rPr b="1" lang="en-IN" sz="1800" spc="-1" strike="noStrike">
                <a:solidFill>
                  <a:srgbClr val="000000"/>
                </a:solidFill>
                <a:latin typeface="Times New Roman"/>
                <a:ea typeface="Noto Sans CJK SC Regular"/>
              </a:rPr>
              <a:t>buf_setup</a:t>
            </a:r>
            <a:r>
              <a:rPr b="0" lang="en-IN" sz="1800" spc="-1" strike="noStrike">
                <a:solidFill>
                  <a:srgbClr val="000000"/>
                </a:solidFill>
                <a:latin typeface="Times New Roman"/>
                <a:ea typeface="Noto Sans CJK SC Regular"/>
              </a:rPr>
              <a:t>) (struct videobuf_queue *q, unsigned int *count, unsigned int *size);</a:t>
            </a:r>
            <a:br/>
            <a:r>
              <a:rPr b="0" lang="en-IN" sz="1800" spc="-1" strike="noStrike">
                <a:solidFill>
                  <a:srgbClr val="000000"/>
                </a:solidFill>
                <a:latin typeface="Times New Roman"/>
                <a:ea typeface="Noto Sans CJK SC Regular"/>
              </a:rPr>
              <a:t>buf_setup() is called early in the I/O process, when streaming is being instead.</a:t>
            </a:r>
            <a:br/>
            <a:r>
              <a:rPr b="0" lang="en-IN" sz="1800" spc="-1" strike="noStrike">
                <a:solidFill>
                  <a:srgbClr val="000000"/>
                </a:solidFill>
                <a:latin typeface="Times New Roman"/>
                <a:ea typeface="Noto Sans CJK SC Regular"/>
              </a:rPr>
              <a:t>Its purpose is to tell videobuf about the I/O streaming.</a:t>
            </a:r>
            <a:br/>
            <a:r>
              <a:rPr b="0" lang="en-IN" sz="1800" spc="-1" strike="noStrike">
                <a:solidFill>
                  <a:srgbClr val="000000"/>
                </a:solidFill>
                <a:latin typeface="Times New Roman"/>
                <a:ea typeface="Noto Sans CJK SC Regular"/>
              </a:rPr>
              <a:t> </a:t>
            </a:r>
            <a:endParaRPr b="0" lang="en-IN" sz="1800" spc="-1" strike="noStrike">
              <a:latin typeface="Arial"/>
            </a:endParaRPr>
          </a:p>
          <a:p>
            <a:pPr lvl="2" marL="343080" indent="-342360">
              <a:lnSpc>
                <a:spcPct val="100000"/>
              </a:lnSpc>
              <a:spcBef>
                <a:spcPts val="360"/>
              </a:spcBef>
              <a:buClr>
                <a:srgbClr val="000000"/>
              </a:buClr>
              <a:buFont typeface="Arial"/>
              <a:buChar char="•"/>
            </a:pPr>
            <a:r>
              <a:rPr b="0" lang="en-IN" sz="1800" spc="-1" strike="noStrike">
                <a:solidFill>
                  <a:srgbClr val="000000"/>
                </a:solidFill>
                <a:latin typeface="Times New Roman"/>
                <a:ea typeface="Noto Sans CJK SC Regular"/>
              </a:rPr>
              <a:t>int (*</a:t>
            </a:r>
            <a:r>
              <a:rPr b="1" lang="en-IN" sz="1800" spc="-1" strike="noStrike">
                <a:solidFill>
                  <a:srgbClr val="000000"/>
                </a:solidFill>
                <a:latin typeface="Times New Roman"/>
                <a:ea typeface="Noto Sans CJK SC Regular"/>
              </a:rPr>
              <a:t>buf_init</a:t>
            </a:r>
            <a:r>
              <a:rPr b="0" lang="en-IN" sz="1800" spc="-1" strike="noStrike">
                <a:solidFill>
                  <a:srgbClr val="000000"/>
                </a:solidFill>
                <a:latin typeface="Times New Roman"/>
                <a:ea typeface="Noto Sans CJK SC Regular"/>
              </a:rPr>
              <a:t>)(struct vb2_buffer *vb);</a:t>
            </a:r>
            <a:br/>
            <a:r>
              <a:rPr b="0" lang="en-IN" sz="1800" spc="-1" strike="noStrike">
                <a:solidFill>
                  <a:srgbClr val="000000"/>
                </a:solidFill>
                <a:latin typeface="Times New Roman"/>
                <a:ea typeface="Noto Sans CJK SC Regular"/>
              </a:rPr>
              <a:t>Whenever buffer is getting allocated (in MMAP) or after acquiring new USERPTR buffer.</a:t>
            </a:r>
            <a:br/>
            <a:r>
              <a:rPr b="0" lang="en-IN" sz="1800" spc="-1" strike="noStrike">
                <a:solidFill>
                  <a:srgbClr val="000000"/>
                </a:solidFill>
                <a:latin typeface="Times New Roman"/>
                <a:ea typeface="Noto Sans CJK SC Regular"/>
              </a:rPr>
              <a:t>Driver may perform initialization, if initialization fails will prevent the queue setup.</a:t>
            </a:r>
            <a:endParaRPr b="0" lang="en-IN" sz="1800" spc="-1" strike="noStrike">
              <a:latin typeface="Arial"/>
            </a:endParaRPr>
          </a:p>
          <a:p>
            <a:pPr lvl="2" marL="343080" indent="-342360">
              <a:lnSpc>
                <a:spcPct val="100000"/>
              </a:lnSpc>
              <a:spcBef>
                <a:spcPts val="360"/>
              </a:spcBef>
              <a:buClr>
                <a:srgbClr val="000000"/>
              </a:buClr>
              <a:buFont typeface="Arial"/>
              <a:buChar char="•"/>
            </a:pPr>
            <a:r>
              <a:rPr b="0" lang="en-IN" sz="1800" spc="-1" strike="noStrike">
                <a:solidFill>
                  <a:srgbClr val="000000"/>
                </a:solidFill>
                <a:latin typeface="Times New Roman"/>
                <a:ea typeface="Noto Sans CJK SC Regular"/>
              </a:rPr>
              <a:t>int (*</a:t>
            </a:r>
            <a:r>
              <a:rPr b="1" lang="en-IN" sz="1800" spc="-1" strike="noStrike">
                <a:solidFill>
                  <a:srgbClr val="000000"/>
                </a:solidFill>
                <a:latin typeface="Times New Roman"/>
                <a:ea typeface="Noto Sans CJK SC Regular"/>
              </a:rPr>
              <a:t>buf_prepare</a:t>
            </a:r>
            <a:r>
              <a:rPr b="0" lang="en-IN" sz="1800" spc="-1" strike="noStrike">
                <a:solidFill>
                  <a:srgbClr val="000000"/>
                </a:solidFill>
                <a:latin typeface="Times New Roman"/>
                <a:ea typeface="Noto Sans CJK SC Regular"/>
              </a:rPr>
              <a:t>)(struct vb2_buffer *vb);</a:t>
            </a:r>
            <a:br/>
            <a:r>
              <a:rPr b="0" lang="en-IN" sz="1800" spc="-1" strike="noStrike">
                <a:solidFill>
                  <a:srgbClr val="000000"/>
                </a:solidFill>
                <a:latin typeface="Times New Roman"/>
                <a:ea typeface="Noto Sans CJK SC Regular"/>
              </a:rPr>
              <a:t>This is called everytime when the buffer is queued and from VIDIOC_PREPARE_BUF() ioctl.</a:t>
            </a:r>
            <a:br/>
            <a:r>
              <a:rPr b="0" lang="en-IN" sz="1800" spc="-1" strike="noStrike">
                <a:solidFill>
                  <a:srgbClr val="000000"/>
                </a:solidFill>
                <a:latin typeface="Times New Roman"/>
                <a:ea typeface="Noto Sans CJK SC Regular"/>
              </a:rPr>
              <a:t>buf_prepare will set the buffer’s size, width, height, and field</a:t>
            </a:r>
            <a:r>
              <a:rPr b="0" lang="en-IN" sz="1800" spc="-1" strike="noStrike">
                <a:solidFill>
                  <a:srgbClr val="000000"/>
                </a:solidFill>
                <a:latin typeface="Arial"/>
                <a:ea typeface="Noto Sans CJK SC Regular"/>
              </a:rPr>
              <a:t>.</a:t>
            </a:r>
            <a:endParaRPr b="0" lang="en-IN" sz="1800" spc="-1" strike="noStrike">
              <a:latin typeface="Arial"/>
            </a:endParaRPr>
          </a:p>
          <a:p>
            <a:pPr>
              <a:lnSpc>
                <a:spcPct val="100000"/>
              </a:lnSpc>
              <a:spcBef>
                <a:spcPts val="320"/>
              </a:spcBef>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7" name="CustomShape 1"/>
          <p:cNvSpPr/>
          <p:nvPr/>
        </p:nvSpPr>
        <p:spPr>
          <a:xfrm>
            <a:off x="288000" y="-42120"/>
            <a:ext cx="8265600" cy="3857760"/>
          </a:xfrm>
          <a:prstGeom prst="rect">
            <a:avLst/>
          </a:prstGeom>
          <a:noFill/>
          <a:ln>
            <a:noFill/>
          </a:ln>
        </p:spPr>
        <p:style>
          <a:lnRef idx="0"/>
          <a:fillRef idx="0"/>
          <a:effectRef idx="0"/>
          <a:fontRef idx="minor"/>
        </p:style>
        <p:txBody>
          <a:bodyPr lIns="90000" rIns="90000" tIns="45000" bIns="45000">
            <a:noAutofit/>
          </a:bodyPr>
          <a:p>
            <a:pPr lvl="2" marL="647640" indent="-215280">
              <a:lnSpc>
                <a:spcPct val="100000"/>
              </a:lnSpc>
              <a:spcBef>
                <a:spcPts val="360"/>
              </a:spcBef>
              <a:buClr>
                <a:srgbClr val="000000"/>
              </a:buClr>
              <a:buSzPct val="45000"/>
              <a:buFont typeface="Wingdings" charset="2"/>
              <a:buChar char=""/>
            </a:pPr>
            <a:r>
              <a:rPr b="0" lang="en-IN" sz="1800" spc="-1" strike="noStrike">
                <a:solidFill>
                  <a:srgbClr val="000000"/>
                </a:solidFill>
                <a:latin typeface="Times New Roman"/>
                <a:ea typeface="Noto Sans CJK SC Regular"/>
              </a:rPr>
              <a:t>void (*</a:t>
            </a:r>
            <a:r>
              <a:rPr b="1" lang="en-IN" sz="1800" spc="-1" strike="noStrike">
                <a:solidFill>
                  <a:srgbClr val="000000"/>
                </a:solidFill>
                <a:latin typeface="Times New Roman"/>
                <a:ea typeface="Noto Sans CJK SC Regular"/>
              </a:rPr>
              <a:t>buf_queue</a:t>
            </a:r>
            <a:r>
              <a:rPr b="0" lang="en-IN" sz="1800" spc="-1" strike="noStrike">
                <a:solidFill>
                  <a:srgbClr val="000000"/>
                </a:solidFill>
                <a:latin typeface="Times New Roman"/>
                <a:ea typeface="Noto Sans CJK SC Regular"/>
              </a:rPr>
              <a:t>)(struct vb2_buffer *vb);</a:t>
            </a:r>
            <a:br/>
            <a:r>
              <a:rPr b="0" lang="en-IN" sz="1800" spc="-1" strike="noStrike">
                <a:solidFill>
                  <a:srgbClr val="000000"/>
                </a:solidFill>
                <a:latin typeface="Times New Roman"/>
                <a:ea typeface="Noto Sans CJK SC Regular"/>
              </a:rPr>
              <a:t>1. When buffer is queued for I/O, it is passed to buf_queue() for driver to handle it.</a:t>
            </a:r>
            <a:br/>
            <a:r>
              <a:rPr b="0" lang="en-IN" sz="1800" spc="-1" strike="noStrike">
                <a:solidFill>
                  <a:srgbClr val="000000"/>
                </a:solidFill>
                <a:latin typeface="Times New Roman"/>
                <a:ea typeface="Noto Sans CJK SC Regular"/>
              </a:rPr>
              <a:t>2. Which means passes a buffer vb to driver, driver may perform operation on this buffer.</a:t>
            </a:r>
            <a:br/>
            <a:r>
              <a:rPr b="0" lang="en-IN" sz="1800" spc="-1" strike="noStrike">
                <a:solidFill>
                  <a:srgbClr val="000000"/>
                </a:solidFill>
                <a:latin typeface="Times New Roman"/>
                <a:ea typeface="Noto Sans CJK SC Regular"/>
              </a:rPr>
              <a:t>3. Driver should give the buffer back by calling vb2_buffer_done() function.</a:t>
            </a:r>
            <a:br/>
            <a:r>
              <a:rPr b="0" lang="en-IN" sz="1800" spc="-1" strike="noStrike">
                <a:solidFill>
                  <a:srgbClr val="000000"/>
                </a:solidFill>
                <a:latin typeface="Times New Roman"/>
                <a:ea typeface="Noto Sans CJK SC Regular"/>
              </a:rPr>
              <a:t>    Mostly it is called after VIDIOC_STREAMON().</a:t>
            </a:r>
            <a:br/>
            <a:r>
              <a:rPr b="0" lang="en-IN" sz="1800" spc="-1" strike="noStrike">
                <a:solidFill>
                  <a:srgbClr val="000000"/>
                </a:solidFill>
                <a:latin typeface="Times New Roman"/>
                <a:ea typeface="Noto Sans CJK SC Regular"/>
              </a:rPr>
              <a:t>Note : Sometime buf_queue() can be called before start_streming(), if user pre-queue buffers before calling streamon().</a:t>
            </a:r>
            <a:br/>
            <a:r>
              <a:rPr b="0" lang="en-US" sz="1800" spc="-1" strike="noStrike">
                <a:solidFill>
                  <a:srgbClr val="000000"/>
                </a:solidFill>
                <a:latin typeface="Calibri"/>
              </a:rPr>
              <a:t> </a:t>
            </a:r>
            <a:endParaRPr b="0" lang="en-IN" sz="1800" spc="-1" strike="noStrike">
              <a:latin typeface="Arial"/>
            </a:endParaRPr>
          </a:p>
          <a:p>
            <a:pPr lvl="2" marL="647640" indent="-215280">
              <a:lnSpc>
                <a:spcPct val="100000"/>
              </a:lnSpc>
              <a:spcBef>
                <a:spcPts val="360"/>
              </a:spcBef>
              <a:buClr>
                <a:srgbClr val="000000"/>
              </a:buClr>
              <a:buSzPct val="45000"/>
              <a:buFont typeface="Wingdings" charset="2"/>
              <a:buChar char=""/>
            </a:pPr>
            <a:r>
              <a:rPr b="0" lang="en-IN" sz="1800" spc="-1" strike="noStrike">
                <a:solidFill>
                  <a:srgbClr val="000000"/>
                </a:solidFill>
                <a:latin typeface="Times New Roman"/>
                <a:ea typeface="Noto Sans CJK SC Regular"/>
              </a:rPr>
              <a:t>Void (*</a:t>
            </a:r>
            <a:r>
              <a:rPr b="1" lang="en-IN" sz="1800" spc="-1" strike="noStrike">
                <a:solidFill>
                  <a:srgbClr val="000000"/>
                </a:solidFill>
                <a:latin typeface="Times New Roman"/>
                <a:ea typeface="Noto Sans CJK SC Regular"/>
              </a:rPr>
              <a:t>buf_release</a:t>
            </a:r>
            <a:r>
              <a:rPr b="0" lang="en-IN" sz="1800" spc="-1" strike="noStrike">
                <a:solidFill>
                  <a:srgbClr val="000000"/>
                </a:solidFill>
                <a:latin typeface="Times New Roman"/>
                <a:ea typeface="Noto Sans CJK SC Regular"/>
              </a:rPr>
              <a:t>)(struct videobuf_queue *q, struct videobuf_buffer *vb);</a:t>
            </a:r>
            <a:br/>
            <a:r>
              <a:rPr b="0" lang="en-IN" sz="1800" spc="-1" strike="noStrike">
                <a:solidFill>
                  <a:srgbClr val="000000"/>
                </a:solidFill>
                <a:latin typeface="Times New Roman"/>
                <a:ea typeface="Noto Sans CJK SC Regular"/>
              </a:rPr>
              <a:t>1. This is called when the buffer is not going to use.</a:t>
            </a:r>
            <a:endParaRPr b="0" lang="en-IN" sz="1800" spc="-1" strike="noStrike">
              <a:latin typeface="Arial"/>
            </a:endParaRPr>
          </a:p>
          <a:p>
            <a:pPr marL="647640" indent="-215280">
              <a:lnSpc>
                <a:spcPct val="100000"/>
              </a:lnSpc>
              <a:spcBef>
                <a:spcPts val="360"/>
              </a:spcBef>
            </a:pPr>
            <a:endParaRPr b="0" lang="en-IN" sz="1800" spc="-1" strike="noStrike">
              <a:latin typeface="Arial"/>
            </a:endParaRPr>
          </a:p>
          <a:p>
            <a:pPr lvl="2" marL="647640" indent="-215280">
              <a:lnSpc>
                <a:spcPct val="100000"/>
              </a:lnSpc>
              <a:spcBef>
                <a:spcPts val="360"/>
              </a:spcBef>
              <a:buClr>
                <a:srgbClr val="000000"/>
              </a:buClr>
              <a:buSzPct val="45000"/>
              <a:buFont typeface="Wingdings" charset="2"/>
              <a:buChar char=""/>
            </a:pPr>
            <a:r>
              <a:rPr b="0" lang="en-IN" sz="1800" spc="-1" strike="noStrike">
                <a:solidFill>
                  <a:srgbClr val="000000"/>
                </a:solidFill>
                <a:latin typeface="Times New Roman"/>
                <a:ea typeface="Noto Sans CJK SC Regular"/>
              </a:rPr>
              <a:t>int (*</a:t>
            </a:r>
            <a:r>
              <a:rPr b="1" lang="en-IN" sz="1800" spc="-1" strike="noStrike">
                <a:solidFill>
                  <a:srgbClr val="000000"/>
                </a:solidFill>
                <a:latin typeface="Times New Roman"/>
                <a:ea typeface="Noto Sans CJK SC Regular"/>
              </a:rPr>
              <a:t>start_streaming</a:t>
            </a:r>
            <a:r>
              <a:rPr b="0" lang="en-IN" sz="1800" spc="-1" strike="noStrike">
                <a:solidFill>
                  <a:srgbClr val="000000"/>
                </a:solidFill>
                <a:latin typeface="Times New Roman"/>
                <a:ea typeface="Noto Sans CJK SC Regular"/>
              </a:rPr>
              <a:t>)(struct vb2_queue *q, unsigned int count);</a:t>
            </a:r>
            <a:br/>
            <a:r>
              <a:rPr b="0" lang="en-IN" sz="1800" spc="-1" strike="noStrike">
                <a:solidFill>
                  <a:srgbClr val="000000"/>
                </a:solidFill>
                <a:latin typeface="Times New Roman"/>
                <a:ea typeface="Noto Sans CJK SC Regular"/>
              </a:rPr>
              <a:t>1. This is called when the streaming is starts.</a:t>
            </a:r>
            <a:br/>
            <a:r>
              <a:rPr b="0" lang="en-IN" sz="1800" spc="-1" strike="noStrike">
                <a:solidFill>
                  <a:srgbClr val="000000"/>
                </a:solidFill>
                <a:latin typeface="Times New Roman"/>
                <a:ea typeface="Noto Sans CJK SC Regular"/>
              </a:rPr>
              <a:t>2. The driver gets the number of already queued buffers in conunt parameter.</a:t>
            </a:r>
            <a:endParaRPr b="0" lang="en-IN" sz="1800" spc="-1" strike="noStrike">
              <a:latin typeface="Arial"/>
            </a:endParaRPr>
          </a:p>
          <a:p>
            <a:pPr lvl="2" marL="647640" indent="-215280">
              <a:lnSpc>
                <a:spcPct val="100000"/>
              </a:lnSpc>
              <a:spcBef>
                <a:spcPts val="360"/>
              </a:spcBef>
              <a:buClr>
                <a:srgbClr val="000000"/>
              </a:buClr>
              <a:buSzPct val="45000"/>
              <a:buFont typeface="Wingdings" charset="2"/>
              <a:buChar char=""/>
            </a:pPr>
            <a:r>
              <a:rPr b="0" lang="en-IN" sz="1800" spc="-1" strike="noStrike">
                <a:solidFill>
                  <a:srgbClr val="000000"/>
                </a:solidFill>
                <a:latin typeface="Times New Roman"/>
                <a:ea typeface="Noto Sans CJK SC Regular"/>
              </a:rPr>
              <a:t>void (*</a:t>
            </a:r>
            <a:r>
              <a:rPr b="1" lang="en-IN" sz="1800" spc="-1" strike="noStrike">
                <a:solidFill>
                  <a:srgbClr val="000000"/>
                </a:solidFill>
                <a:latin typeface="Times New Roman"/>
                <a:ea typeface="Noto Sans CJK SC Regular"/>
              </a:rPr>
              <a:t>stop_streaming</a:t>
            </a:r>
            <a:r>
              <a:rPr b="0" lang="en-IN" sz="1800" spc="-1" strike="noStrike">
                <a:solidFill>
                  <a:srgbClr val="000000"/>
                </a:solidFill>
                <a:latin typeface="Times New Roman"/>
                <a:ea typeface="Noto Sans CJK SC Regular"/>
              </a:rPr>
              <a:t>)(struct vb2_queue *q);</a:t>
            </a:r>
            <a:br/>
            <a:r>
              <a:rPr b="0" lang="en-IN" sz="1800" spc="-1" strike="noStrike">
                <a:solidFill>
                  <a:srgbClr val="000000"/>
                </a:solidFill>
                <a:latin typeface="Times New Roman"/>
                <a:ea typeface="Noto Sans CJK SC Regular"/>
              </a:rPr>
              <a:t>1. This is called when streaming stops (stream-off called).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8"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Times New Roman"/>
                <a:ea typeface="Noto Sans CJK SC Regular"/>
              </a:rPr>
              <a:t>Controls</a:t>
            </a:r>
            <a:endParaRPr b="0" lang="en-IN" sz="4400" spc="-1" strike="noStrike">
              <a:latin typeface="Arial"/>
            </a:endParaRPr>
          </a:p>
        </p:txBody>
      </p:sp>
      <p:sp>
        <p:nvSpPr>
          <p:cNvPr id="849" name="CustomShape 2"/>
          <p:cNvSpPr/>
          <p:nvPr/>
        </p:nvSpPr>
        <p:spPr>
          <a:xfrm>
            <a:off x="457200" y="1028520"/>
            <a:ext cx="8228880" cy="371412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380"/>
              </a:spcBef>
            </a:pPr>
            <a:endParaRPr b="0" lang="en-IN" sz="1800" spc="-1" strike="noStrike">
              <a:latin typeface="Arial"/>
            </a:endParaRPr>
          </a:p>
          <a:p>
            <a:pPr lvl="2" marL="647640" indent="-215280">
              <a:lnSpc>
                <a:spcPct val="100000"/>
              </a:lnSpc>
              <a:spcBef>
                <a:spcPts val="519"/>
              </a:spcBef>
              <a:buClr>
                <a:srgbClr val="000000"/>
              </a:buClr>
              <a:buSzPct val="45000"/>
              <a:buFont typeface="Wingdings" charset="2"/>
              <a:buChar char=""/>
            </a:pPr>
            <a:r>
              <a:rPr b="0" lang="en-IN" sz="9600" spc="-1" strike="noStrike">
                <a:solidFill>
                  <a:srgbClr val="000000"/>
                </a:solidFill>
                <a:latin typeface="Abyssinica SIL"/>
                <a:ea typeface="Noto Sans CJK SC Regular"/>
              </a:rPr>
              <a:t>With respect to controls, the driver developer is intrested in following aspects.</a:t>
            </a:r>
            <a:endParaRPr b="0" lang="en-IN" sz="9600" spc="-1" strike="noStrike">
              <a:latin typeface="Arial"/>
            </a:endParaRPr>
          </a:p>
          <a:p>
            <a:pPr marL="343080" indent="-342360">
              <a:lnSpc>
                <a:spcPct val="100000"/>
              </a:lnSpc>
              <a:spcBef>
                <a:spcPts val="519"/>
              </a:spcBef>
            </a:pPr>
            <a:r>
              <a:rPr b="0" lang="en-IN" sz="9600" spc="-1" strike="noStrike">
                <a:solidFill>
                  <a:srgbClr val="000000"/>
                </a:solidFill>
                <a:latin typeface="Abyssinica SIL"/>
                <a:ea typeface="Noto Sans CJK SC Regular"/>
              </a:rPr>
              <a:t>	</a:t>
            </a:r>
            <a:endParaRPr b="0" lang="en-IN" sz="9600" spc="-1" strike="noStrike">
              <a:latin typeface="Arial"/>
            </a:endParaRPr>
          </a:p>
          <a:p>
            <a:pPr marL="647640" indent="-215280">
              <a:lnSpc>
                <a:spcPct val="100000"/>
              </a:lnSpc>
              <a:spcBef>
                <a:spcPts val="519"/>
              </a:spcBef>
            </a:pPr>
            <a:r>
              <a:rPr b="0" lang="en-IN" sz="9600" spc="-1" strike="noStrike">
                <a:solidFill>
                  <a:srgbClr val="000000"/>
                </a:solidFill>
                <a:latin typeface="Abyssinica SIL"/>
                <a:ea typeface="Noto Sans CJK SC Regular"/>
              </a:rPr>
              <a:t>1. How do I add a control?</a:t>
            </a:r>
            <a:endParaRPr b="0" lang="en-IN" sz="9600" spc="-1" strike="noStrike">
              <a:latin typeface="Arial"/>
            </a:endParaRPr>
          </a:p>
          <a:p>
            <a:pPr marL="647640" indent="-215280">
              <a:lnSpc>
                <a:spcPct val="100000"/>
              </a:lnSpc>
              <a:spcBef>
                <a:spcPts val="519"/>
              </a:spcBef>
            </a:pPr>
            <a:r>
              <a:rPr b="0" lang="en-IN" sz="9600" spc="-1" strike="noStrike">
                <a:solidFill>
                  <a:srgbClr val="000000"/>
                </a:solidFill>
                <a:latin typeface="Abyssinica SIL"/>
                <a:ea typeface="Noto Sans CJK SC Regular"/>
              </a:rPr>
              <a:t>2. How do I set the control’s value? (i.e. s_ctrl)</a:t>
            </a:r>
            <a:endParaRPr b="0" lang="en-IN" sz="9600" spc="-1" strike="noStrike">
              <a:latin typeface="Arial"/>
            </a:endParaRPr>
          </a:p>
          <a:p>
            <a:pPr marL="647640" indent="-215280">
              <a:lnSpc>
                <a:spcPct val="100000"/>
              </a:lnSpc>
              <a:spcBef>
                <a:spcPts val="519"/>
              </a:spcBef>
            </a:pPr>
            <a:r>
              <a:rPr b="0" lang="en-IN" sz="9600" spc="-1" strike="noStrike">
                <a:solidFill>
                  <a:srgbClr val="000000"/>
                </a:solidFill>
                <a:latin typeface="Abyssinica SIL"/>
                <a:ea typeface="Noto Sans CJK SC Regular"/>
              </a:rPr>
              <a:t>3. How do I get the control’s value? (i.e. g_volatile_ctrl)</a:t>
            </a:r>
            <a:endParaRPr b="0" lang="en-IN" sz="9600" spc="-1" strike="noStrike">
              <a:latin typeface="Arial"/>
            </a:endParaRPr>
          </a:p>
          <a:p>
            <a:pPr marL="647640" indent="-215280">
              <a:lnSpc>
                <a:spcPct val="100000"/>
              </a:lnSpc>
              <a:spcBef>
                <a:spcPts val="519"/>
              </a:spcBef>
            </a:pPr>
            <a:r>
              <a:rPr b="0" lang="en-IN" sz="9600" spc="-1" strike="noStrike">
                <a:solidFill>
                  <a:srgbClr val="000000"/>
                </a:solidFill>
                <a:latin typeface="Abyssinica SIL"/>
                <a:ea typeface="Noto Sans CJK SC Regular"/>
              </a:rPr>
              <a:t>4. How do I validate the user’s proposed control value? (i.e. try_ctrl)</a:t>
            </a:r>
            <a:br/>
            <a:endParaRPr b="0" lang="en-IN" sz="9600" spc="-1" strike="noStrike">
              <a:latin typeface="Arial"/>
            </a:endParaRPr>
          </a:p>
          <a:p>
            <a:pPr lvl="2" marL="647640" indent="-215280">
              <a:lnSpc>
                <a:spcPct val="100000"/>
              </a:lnSpc>
              <a:spcBef>
                <a:spcPts val="519"/>
              </a:spcBef>
              <a:buClr>
                <a:srgbClr val="000000"/>
              </a:buClr>
              <a:buSzPct val="45000"/>
              <a:buFont typeface="Wingdings" charset="2"/>
              <a:buChar char=""/>
            </a:pPr>
            <a:r>
              <a:rPr b="0" lang="en-IN" sz="9600" spc="-1" strike="noStrike">
                <a:solidFill>
                  <a:srgbClr val="000000"/>
                </a:solidFill>
                <a:latin typeface="Abyssinica SIL"/>
                <a:ea typeface="Noto Sans CJK SC Regular"/>
              </a:rPr>
              <a:t>All the rest is something which can do something centrally.</a:t>
            </a:r>
            <a:br/>
            <a:r>
              <a:rPr b="0" lang="en-IN" sz="9600" spc="-1" strike="noStrike">
                <a:solidFill>
                  <a:srgbClr val="000000"/>
                </a:solidFill>
                <a:latin typeface="Abyssinica SIL"/>
                <a:ea typeface="Noto Sans CJK SC Regular"/>
              </a:rPr>
              <a:t>The control framework is was created in order to implement all the rules of the V4L2 specification with respect to controls in central place. And to make life as easy as possible.</a:t>
            </a:r>
            <a:endParaRPr b="0" lang="en-IN" sz="9600" spc="-1" strike="noStrike">
              <a:latin typeface="Arial"/>
            </a:endParaRPr>
          </a:p>
          <a:p>
            <a:pPr marL="647640" indent="-215280">
              <a:lnSpc>
                <a:spcPct val="100000"/>
              </a:lnSpc>
              <a:spcBef>
                <a:spcPts val="519"/>
              </a:spcBef>
            </a:pPr>
            <a:endParaRPr b="0" lang="en-IN" sz="9600" spc="-1" strike="noStrike">
              <a:latin typeface="Arial"/>
            </a:endParaRPr>
          </a:p>
          <a:p>
            <a:pPr lvl="2" marL="647640" indent="-215280">
              <a:lnSpc>
                <a:spcPct val="100000"/>
              </a:lnSpc>
              <a:spcBef>
                <a:spcPts val="519"/>
              </a:spcBef>
              <a:buClr>
                <a:srgbClr val="000000"/>
              </a:buClr>
              <a:buSzPct val="45000"/>
              <a:buFont typeface="Wingdings" charset="2"/>
              <a:buChar char=""/>
            </a:pPr>
            <a:r>
              <a:rPr b="0" lang="en-IN" sz="9600" spc="-1" strike="noStrike">
                <a:solidFill>
                  <a:srgbClr val="000000"/>
                </a:solidFill>
                <a:latin typeface="Abyssinica SIL"/>
                <a:ea typeface="Noto Sans CJK SC Regular"/>
              </a:rPr>
              <a:t>v4l2_ctrl describes the control properties and keep track of control’s value.</a:t>
            </a:r>
            <a:endParaRPr b="0" lang="en-IN" sz="9600" spc="-1" strike="noStrike">
              <a:latin typeface="Arial"/>
            </a:endParaRPr>
          </a:p>
          <a:p>
            <a:pPr lvl="2" marL="647640" indent="-215280">
              <a:lnSpc>
                <a:spcPct val="100000"/>
              </a:lnSpc>
              <a:spcBef>
                <a:spcPts val="519"/>
              </a:spcBef>
              <a:buClr>
                <a:srgbClr val="000000"/>
              </a:buClr>
              <a:buSzPct val="45000"/>
              <a:buFont typeface="Wingdings" charset="2"/>
              <a:buChar char=""/>
            </a:pPr>
            <a:r>
              <a:rPr b="0" lang="en-IN" sz="9600" spc="-1" strike="noStrike">
                <a:solidFill>
                  <a:srgbClr val="000000"/>
                </a:solidFill>
                <a:latin typeface="Abyssinica SIL"/>
                <a:ea typeface="Noto Sans CJK SC Regular"/>
              </a:rPr>
              <a:t>v4l2_ctrl_handler tracks the controls.</a:t>
            </a:r>
            <a:br/>
            <a:r>
              <a:rPr b="0" lang="en-IN" sz="9600" spc="-1" strike="noStrike">
                <a:solidFill>
                  <a:srgbClr val="000000"/>
                </a:solidFill>
                <a:latin typeface="Abyssinica SIL"/>
                <a:ea typeface="Noto Sans CJK SC Regular"/>
              </a:rPr>
              <a:t>It maintaine the list of v4l2_ctrl objects that it owns and another list of references to controls, posibilly to controls owned by other handlers.</a:t>
            </a:r>
            <a:br/>
            <a:br/>
            <a:r>
              <a:rPr b="1" lang="en-IN" sz="9600" spc="-1" strike="noStrike">
                <a:solidFill>
                  <a:srgbClr val="000000"/>
                </a:solidFill>
                <a:latin typeface="Abyssinica SIL"/>
                <a:ea typeface="Noto Sans CJK SC Regular"/>
              </a:rPr>
              <a:t>Note</a:t>
            </a:r>
            <a:r>
              <a:rPr b="0" lang="en-IN" sz="9600" spc="-1" strike="noStrike">
                <a:solidFill>
                  <a:srgbClr val="000000"/>
                </a:solidFill>
                <a:latin typeface="Abyssinica SIL"/>
                <a:ea typeface="Noto Sans CJK SC Regular"/>
              </a:rPr>
              <a:t>: refer v4l2-ctrl.c file for more on controls.</a:t>
            </a:r>
            <a:endParaRPr b="0" lang="en-IN" sz="9600" spc="-1" strike="noStrike">
              <a:latin typeface="Arial"/>
            </a:endParaRPr>
          </a:p>
          <a:p>
            <a:pPr>
              <a:lnSpc>
                <a:spcPct val="100000"/>
              </a:lnSpc>
              <a:spcBef>
                <a:spcPts val="641"/>
              </a:spcBef>
            </a:pPr>
            <a:endParaRPr b="0" lang="en-IN" sz="96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0" name="CustomShape 1"/>
          <p:cNvSpPr/>
          <p:nvPr/>
        </p:nvSpPr>
        <p:spPr>
          <a:xfrm>
            <a:off x="25560" y="216000"/>
            <a:ext cx="8686080" cy="4112640"/>
          </a:xfrm>
          <a:prstGeom prst="rect">
            <a:avLst/>
          </a:prstGeom>
          <a:noFill/>
          <a:ln>
            <a:noFill/>
          </a:ln>
        </p:spPr>
        <p:style>
          <a:lnRef idx="0"/>
          <a:fillRef idx="0"/>
          <a:effectRef idx="0"/>
          <a:fontRef idx="minor"/>
        </p:style>
        <p:txBody>
          <a:bodyPr lIns="90000" rIns="90000" tIns="45000" bIns="45000">
            <a:noAutofit/>
          </a:bodyPr>
          <a:p>
            <a:pPr lvl="2" marL="647640" indent="-215280">
              <a:lnSpc>
                <a:spcPct val="100000"/>
              </a:lnSpc>
              <a:spcBef>
                <a:spcPts val="360"/>
              </a:spcBef>
              <a:buClr>
                <a:srgbClr val="000000"/>
              </a:buClr>
              <a:buSzPct val="45000"/>
              <a:buFont typeface="Wingdings" charset="2"/>
              <a:buChar char=""/>
            </a:pPr>
            <a:r>
              <a:rPr b="1" lang="en-IN" sz="1800" spc="-1" strike="noStrike">
                <a:solidFill>
                  <a:srgbClr val="000000"/>
                </a:solidFill>
                <a:latin typeface="Times New Roman"/>
                <a:ea typeface="Noto Sans CJK SC Regular"/>
              </a:rPr>
              <a:t>Types of controls : </a:t>
            </a:r>
            <a:br/>
            <a:r>
              <a:rPr b="0" lang="en-IN" sz="1800" spc="-1" strike="noStrike">
                <a:solidFill>
                  <a:srgbClr val="000000"/>
                </a:solidFill>
                <a:latin typeface="Times New Roman"/>
                <a:ea typeface="Noto Sans CJK SC Regular"/>
              </a:rPr>
              <a:t>V4L2_CTRL_TYPE_INTEGER</a:t>
            </a:r>
            <a:br/>
            <a:r>
              <a:rPr b="0" lang="en-IN" sz="1800" spc="-1" strike="noStrike">
                <a:solidFill>
                  <a:srgbClr val="000000"/>
                </a:solidFill>
                <a:latin typeface="Times New Roman"/>
                <a:ea typeface="Noto Sans CJK SC Regular"/>
              </a:rPr>
              <a:t>V4L2_CTRL_TYPE_BOOLEAN</a:t>
            </a:r>
            <a:endParaRPr b="0" lang="en-IN" sz="1800" spc="-1" strike="noStrike">
              <a:latin typeface="Arial"/>
            </a:endParaRPr>
          </a:p>
          <a:p>
            <a:pPr marL="647640" indent="-215280">
              <a:lnSpc>
                <a:spcPct val="100000"/>
              </a:lnSpc>
              <a:spcBef>
                <a:spcPts val="360"/>
              </a:spcBef>
            </a:pPr>
            <a:r>
              <a:rPr b="0" lang="en-IN" sz="1800" spc="-1" strike="noStrike">
                <a:solidFill>
                  <a:srgbClr val="000000"/>
                </a:solidFill>
                <a:latin typeface="Times New Roman"/>
                <a:ea typeface="Noto Sans CJK SC Regular"/>
              </a:rPr>
              <a:t>	</a:t>
            </a:r>
            <a:r>
              <a:rPr b="0" lang="en-IN" sz="1800" spc="-1" strike="noStrike">
                <a:solidFill>
                  <a:srgbClr val="000000"/>
                </a:solidFill>
                <a:latin typeface="Times New Roman"/>
                <a:ea typeface="Noto Sans CJK SC Regular"/>
              </a:rPr>
              <a:t>	</a:t>
            </a:r>
            <a:r>
              <a:rPr b="0" lang="en-IN" sz="1800" spc="-1" strike="noStrike">
                <a:solidFill>
                  <a:srgbClr val="000000"/>
                </a:solidFill>
                <a:latin typeface="Times New Roman"/>
                <a:ea typeface="Noto Sans CJK SC Regular"/>
              </a:rPr>
              <a:t>V4L2_CTRL_TYPE_MENU</a:t>
            </a:r>
            <a:endParaRPr b="0" lang="en-IN" sz="1800" spc="-1" strike="noStrike">
              <a:latin typeface="Arial"/>
            </a:endParaRPr>
          </a:p>
          <a:p>
            <a:pPr marL="647640" indent="-215280">
              <a:lnSpc>
                <a:spcPct val="100000"/>
              </a:lnSpc>
              <a:spcBef>
                <a:spcPts val="360"/>
              </a:spcBef>
            </a:pPr>
            <a:r>
              <a:rPr b="0" lang="en-IN" sz="1800" spc="-1" strike="noStrike">
                <a:solidFill>
                  <a:srgbClr val="000000"/>
                </a:solidFill>
                <a:latin typeface="Times New Roman"/>
                <a:ea typeface="Noto Sans CJK SC Regular"/>
              </a:rPr>
              <a:t>	</a:t>
            </a:r>
            <a:r>
              <a:rPr b="0" lang="en-IN" sz="1800" spc="-1" strike="noStrike">
                <a:solidFill>
                  <a:srgbClr val="000000"/>
                </a:solidFill>
                <a:latin typeface="Times New Roman"/>
                <a:ea typeface="Noto Sans CJK SC Regular"/>
              </a:rPr>
              <a:t>	</a:t>
            </a:r>
            <a:r>
              <a:rPr b="0" lang="en-IN" sz="1800" spc="-1" strike="noStrike">
                <a:solidFill>
                  <a:srgbClr val="000000"/>
                </a:solidFill>
                <a:latin typeface="Times New Roman"/>
                <a:ea typeface="Noto Sans CJK SC Regular"/>
              </a:rPr>
              <a:t>V4L2_CTRL_TYPE_BUTTON</a:t>
            </a:r>
            <a:endParaRPr b="0" lang="en-IN" sz="1800" spc="-1" strike="noStrike">
              <a:latin typeface="Arial"/>
            </a:endParaRPr>
          </a:p>
          <a:p>
            <a:pPr marL="647640" indent="-215280">
              <a:lnSpc>
                <a:spcPct val="100000"/>
              </a:lnSpc>
              <a:spcBef>
                <a:spcPts val="360"/>
              </a:spcBef>
            </a:pPr>
            <a:r>
              <a:rPr b="0" lang="en-IN" sz="1800" spc="-1" strike="noStrike">
                <a:solidFill>
                  <a:srgbClr val="000000"/>
                </a:solidFill>
                <a:latin typeface="Times New Roman"/>
                <a:ea typeface="Noto Sans CJK SC Regular"/>
              </a:rPr>
              <a:t>	</a:t>
            </a:r>
            <a:r>
              <a:rPr b="0" lang="en-IN" sz="1800" spc="-1" strike="noStrike">
                <a:solidFill>
                  <a:srgbClr val="000000"/>
                </a:solidFill>
                <a:latin typeface="Times New Roman"/>
                <a:ea typeface="Noto Sans CJK SC Regular"/>
              </a:rPr>
              <a:t>	</a:t>
            </a:r>
            <a:r>
              <a:rPr b="0" lang="en-IN" sz="1800" spc="-1" strike="noStrike">
                <a:solidFill>
                  <a:srgbClr val="000000"/>
                </a:solidFill>
                <a:latin typeface="Times New Roman"/>
                <a:ea typeface="Noto Sans CJK SC Regular"/>
              </a:rPr>
              <a:t>V4L2_CTRL_TYPE_INTEGER64</a:t>
            </a:r>
            <a:endParaRPr b="0" lang="en-IN" sz="1800" spc="-1" strike="noStrike">
              <a:latin typeface="Arial"/>
            </a:endParaRPr>
          </a:p>
          <a:p>
            <a:pPr marL="647640" indent="-215280">
              <a:lnSpc>
                <a:spcPct val="100000"/>
              </a:lnSpc>
              <a:spcBef>
                <a:spcPts val="360"/>
              </a:spcBef>
            </a:pPr>
            <a:r>
              <a:rPr b="0" lang="en-IN" sz="1800" spc="-1" strike="noStrike">
                <a:solidFill>
                  <a:srgbClr val="000000"/>
                </a:solidFill>
                <a:latin typeface="Times New Roman"/>
                <a:ea typeface="Noto Sans CJK SC Regular"/>
              </a:rPr>
              <a:t>	</a:t>
            </a:r>
            <a:r>
              <a:rPr b="0" lang="en-IN" sz="1800" spc="-1" strike="noStrike">
                <a:solidFill>
                  <a:srgbClr val="000000"/>
                </a:solidFill>
                <a:latin typeface="Times New Roman"/>
                <a:ea typeface="Noto Sans CJK SC Regular"/>
              </a:rPr>
              <a:t>	</a:t>
            </a:r>
            <a:r>
              <a:rPr b="0" lang="en-IN" sz="1800" spc="-1" strike="noStrike">
                <a:solidFill>
                  <a:srgbClr val="000000"/>
                </a:solidFill>
                <a:latin typeface="Times New Roman"/>
                <a:ea typeface="Noto Sans CJK SC Regular"/>
              </a:rPr>
              <a:t>V4L2_CTRL_TYPE_STRING</a:t>
            </a:r>
            <a:endParaRPr b="0" lang="en-IN" sz="1800" spc="-1" strike="noStrike">
              <a:latin typeface="Arial"/>
            </a:endParaRPr>
          </a:p>
          <a:p>
            <a:pPr marL="647640" indent="-215280">
              <a:lnSpc>
                <a:spcPct val="100000"/>
              </a:lnSpc>
              <a:spcBef>
                <a:spcPts val="360"/>
              </a:spcBef>
            </a:pPr>
            <a:r>
              <a:rPr b="0" lang="en-IN" sz="1800" spc="-1" strike="noStrike">
                <a:solidFill>
                  <a:srgbClr val="000000"/>
                </a:solidFill>
                <a:latin typeface="Times New Roman"/>
                <a:ea typeface="Noto Sans CJK SC Regular"/>
              </a:rPr>
              <a:t>	</a:t>
            </a:r>
            <a:r>
              <a:rPr b="0" lang="en-IN" sz="1800" spc="-1" strike="noStrike">
                <a:solidFill>
                  <a:srgbClr val="000000"/>
                </a:solidFill>
                <a:latin typeface="Times New Roman"/>
                <a:ea typeface="Noto Sans CJK SC Regular"/>
              </a:rPr>
              <a:t>	</a:t>
            </a:r>
            <a:r>
              <a:rPr b="0" lang="en-IN" sz="1800" spc="-1" strike="noStrike">
                <a:solidFill>
                  <a:srgbClr val="000000"/>
                </a:solidFill>
                <a:latin typeface="Times New Roman"/>
                <a:ea typeface="Noto Sans CJK SC Regular"/>
              </a:rPr>
              <a:t>V4L2_CTRL_TYPE_CTRL_CLASS</a:t>
            </a:r>
            <a:endParaRPr b="0" lang="en-IN" sz="1800" spc="-1" strike="noStrike">
              <a:latin typeface="Arial"/>
            </a:endParaRPr>
          </a:p>
          <a:p>
            <a:pPr marL="647640" indent="-215280">
              <a:lnSpc>
                <a:spcPct val="100000"/>
              </a:lnSpc>
              <a:spcBef>
                <a:spcPts val="360"/>
              </a:spcBef>
            </a:pPr>
            <a:r>
              <a:rPr b="0" lang="en-IN" sz="1800" spc="-1" strike="noStrike">
                <a:solidFill>
                  <a:srgbClr val="000000"/>
                </a:solidFill>
                <a:latin typeface="Times New Roman"/>
                <a:ea typeface="Noto Sans CJK SC Regular"/>
              </a:rPr>
              <a:t>	</a:t>
            </a:r>
            <a:r>
              <a:rPr b="0" lang="en-IN" sz="1800" spc="-1" strike="noStrike">
                <a:solidFill>
                  <a:srgbClr val="000000"/>
                </a:solidFill>
                <a:latin typeface="Times New Roman"/>
                <a:ea typeface="Noto Sans CJK SC Regular"/>
              </a:rPr>
              <a:t>	</a:t>
            </a:r>
            <a:r>
              <a:rPr b="0" lang="en-IN" sz="1800" spc="-1" strike="noStrike">
                <a:solidFill>
                  <a:srgbClr val="000000"/>
                </a:solidFill>
                <a:latin typeface="Times New Roman"/>
                <a:ea typeface="Noto Sans CJK SC Regular"/>
              </a:rPr>
              <a:t>V4L2_CTRL_TYPE_BITMASK</a:t>
            </a:r>
            <a:endParaRPr b="0" lang="en-IN" sz="1800" spc="-1" strike="noStrike">
              <a:latin typeface="Arial"/>
            </a:endParaRPr>
          </a:p>
          <a:p>
            <a:pPr lvl="2" marL="647640" indent="-215280">
              <a:lnSpc>
                <a:spcPct val="100000"/>
              </a:lnSpc>
              <a:spcBef>
                <a:spcPts val="360"/>
              </a:spcBef>
              <a:buClr>
                <a:srgbClr val="000000"/>
              </a:buClr>
              <a:buSzPct val="45000"/>
              <a:buFont typeface="Wingdings" charset="2"/>
              <a:buChar char=""/>
            </a:pPr>
            <a:r>
              <a:rPr b="1" lang="en-IN" sz="1800" spc="-1" strike="noStrike">
                <a:solidFill>
                  <a:srgbClr val="000000"/>
                </a:solidFill>
                <a:latin typeface="Times New Roman"/>
                <a:ea typeface="Noto Sans CJK SC Regular"/>
              </a:rPr>
              <a:t>V4L2 control flags :</a:t>
            </a:r>
            <a:endParaRPr b="0" lang="en-IN" sz="1800" spc="-1" strike="noStrike">
              <a:latin typeface="Arial"/>
            </a:endParaRPr>
          </a:p>
          <a:p>
            <a:pPr marL="647640" indent="-215280">
              <a:lnSpc>
                <a:spcPct val="100000"/>
              </a:lnSpc>
              <a:spcBef>
                <a:spcPts val="360"/>
              </a:spcBef>
            </a:pPr>
            <a:r>
              <a:rPr b="0" lang="en-IN" sz="1800" spc="-1" strike="noStrike">
                <a:solidFill>
                  <a:srgbClr val="000000"/>
                </a:solidFill>
                <a:latin typeface="Times New Roman"/>
                <a:ea typeface="Noto Sans CJK SC Regular"/>
              </a:rPr>
              <a:t>	</a:t>
            </a:r>
            <a:r>
              <a:rPr b="0" lang="en-IN" sz="1800" spc="-1" strike="noStrike">
                <a:solidFill>
                  <a:srgbClr val="000000"/>
                </a:solidFill>
                <a:latin typeface="Times New Roman"/>
                <a:ea typeface="Noto Sans CJK SC Regular"/>
              </a:rPr>
              <a:t>	</a:t>
            </a:r>
            <a:r>
              <a:rPr b="0" lang="en-IN" sz="1800" spc="-1" strike="noStrike">
                <a:solidFill>
                  <a:srgbClr val="000000"/>
                </a:solidFill>
                <a:latin typeface="Times New Roman"/>
                <a:ea typeface="Noto Sans CJK SC Regular"/>
              </a:rPr>
              <a:t>V4L2_CTRL_FLAG_DISABLED     – control is permanently disabled.</a:t>
            </a:r>
            <a:endParaRPr b="0" lang="en-IN" sz="1800" spc="-1" strike="noStrike">
              <a:latin typeface="Arial"/>
            </a:endParaRPr>
          </a:p>
          <a:p>
            <a:pPr marL="647640" indent="-215280">
              <a:lnSpc>
                <a:spcPct val="100000"/>
              </a:lnSpc>
              <a:spcBef>
                <a:spcPts val="360"/>
              </a:spcBef>
            </a:pPr>
            <a:r>
              <a:rPr b="0" lang="en-IN" sz="1800" spc="-1" strike="noStrike">
                <a:solidFill>
                  <a:srgbClr val="000000"/>
                </a:solidFill>
                <a:latin typeface="Times New Roman"/>
                <a:ea typeface="Noto Sans CJK SC Regular"/>
              </a:rPr>
              <a:t>	</a:t>
            </a:r>
            <a:r>
              <a:rPr b="0" lang="en-IN" sz="1800" spc="-1" strike="noStrike">
                <a:solidFill>
                  <a:srgbClr val="000000"/>
                </a:solidFill>
                <a:latin typeface="Times New Roman"/>
                <a:ea typeface="Noto Sans CJK SC Regular"/>
              </a:rPr>
              <a:t>	</a:t>
            </a:r>
            <a:r>
              <a:rPr b="0" lang="en-IN" sz="1800" spc="-1" strike="noStrike">
                <a:solidFill>
                  <a:srgbClr val="000000"/>
                </a:solidFill>
                <a:latin typeface="Times New Roman"/>
                <a:ea typeface="Noto Sans CJK SC Regular"/>
              </a:rPr>
              <a:t>V4L2_CTRL_FLAG_GRABBED     – control is temporarily unchangable, ex other app took ctrl.</a:t>
            </a:r>
            <a:br/>
            <a:r>
              <a:rPr b="0" lang="en-IN" sz="1800" spc="-1" strike="noStrike">
                <a:solidFill>
                  <a:srgbClr val="000000"/>
                </a:solidFill>
                <a:latin typeface="Times New Roman"/>
                <a:ea typeface="Noto Sans CJK SC Regular"/>
              </a:rPr>
              <a:t>V4L2_CTRL_FLAG_READ_ONLY – control is permanently is read only.</a:t>
            </a:r>
            <a:br/>
            <a:r>
              <a:rPr b="0" lang="en-IN" sz="1800" spc="-1" strike="noStrike">
                <a:solidFill>
                  <a:srgbClr val="000000"/>
                </a:solidFill>
                <a:latin typeface="Times New Roman"/>
                <a:ea typeface="Noto Sans CJK SC Regular"/>
              </a:rPr>
              <a:t>V4L2_CTRL_FLAG_UPDATE        – hint change in this control will effect the other controls with in same control class</a:t>
            </a:r>
            <a:b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000000"/>
                </a:solidFill>
                <a:latin typeface="Times New Roman"/>
              </a:rPr>
              <a:t>Conti..</a:t>
            </a:r>
            <a:endParaRPr b="0" lang="en-IN" sz="4400" spc="-1" strike="noStrike">
              <a:latin typeface="Arial"/>
            </a:endParaRPr>
          </a:p>
        </p:txBody>
      </p:sp>
      <p:sp>
        <p:nvSpPr>
          <p:cNvPr id="85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360"/>
              </a:spcBef>
              <a:buClr>
                <a:srgbClr val="000000"/>
              </a:buClr>
              <a:buFont typeface="Arial"/>
              <a:buChar char="•"/>
            </a:pPr>
            <a:r>
              <a:rPr b="0" lang="en-IN" sz="1800" spc="-1" strike="noStrike">
                <a:solidFill>
                  <a:srgbClr val="000000"/>
                </a:solidFill>
                <a:latin typeface="Times New Roman"/>
                <a:ea typeface="Noto Sans CJK SC Regular"/>
              </a:rPr>
              <a:t>V4L2_CTRL_FLAG_INACTIVE - control is not applicable for current configuration.</a:t>
            </a:r>
            <a:br/>
            <a:r>
              <a:rPr b="0" lang="en-IN" sz="1800" spc="-1" strike="noStrike">
                <a:solidFill>
                  <a:srgbClr val="000000"/>
                </a:solidFill>
                <a:latin typeface="Times New Roman"/>
                <a:ea typeface="Noto Sans CJK SC Regular"/>
              </a:rPr>
              <a:t>V4L2_CTRL_FLAG_SLIDER – control is best represented as slider like element in user interface</a:t>
            </a:r>
            <a:br/>
            <a:r>
              <a:rPr b="0" lang="en-IN" sz="1800" spc="-1" strike="noStrike">
                <a:solidFill>
                  <a:srgbClr val="000000"/>
                </a:solidFill>
                <a:latin typeface="Times New Roman"/>
                <a:ea typeface="Noto Sans CJK SC Regular"/>
              </a:rPr>
              <a:t>V4L2_CTRL_FLAG_WRITE_ONLY – control permanently writable.</a:t>
            </a:r>
            <a:br/>
            <a:br/>
            <a:r>
              <a:rPr b="1" lang="en-IN" sz="1800" spc="-1" strike="noStrike">
                <a:solidFill>
                  <a:srgbClr val="000000"/>
                </a:solidFill>
                <a:latin typeface="Times New Roman"/>
                <a:ea typeface="Noto Sans CJK SC Regular"/>
              </a:rPr>
              <a:t>Note</a:t>
            </a:r>
            <a:r>
              <a:rPr b="0" lang="en-IN" sz="1800" spc="-1" strike="noStrike">
                <a:solidFill>
                  <a:srgbClr val="000000"/>
                </a:solidFill>
                <a:latin typeface="Times New Roman"/>
                <a:ea typeface="Noto Sans CJK SC Regular"/>
              </a:rPr>
              <a:t>: refer v4l2-ctrl.c file for more on controls.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3" name="CustomShape 1"/>
          <p:cNvSpPr/>
          <p:nvPr/>
        </p:nvSpPr>
        <p:spPr>
          <a:xfrm>
            <a:off x="50760" y="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Times New Roman"/>
              </a:rPr>
              <a:t>Events</a:t>
            </a:r>
            <a:endParaRPr b="0" lang="en-IN" sz="4400" spc="-1" strike="noStrike">
              <a:latin typeface="Arial"/>
            </a:endParaRPr>
          </a:p>
        </p:txBody>
      </p:sp>
      <p:sp>
        <p:nvSpPr>
          <p:cNvPr id="854" name="CustomShape 2"/>
          <p:cNvSpPr/>
          <p:nvPr/>
        </p:nvSpPr>
        <p:spPr>
          <a:xfrm>
            <a:off x="288000" y="1008000"/>
            <a:ext cx="8228880" cy="4525200"/>
          </a:xfrm>
          <a:prstGeom prst="rect">
            <a:avLst/>
          </a:prstGeom>
          <a:noFill/>
          <a:ln>
            <a:noFill/>
          </a:ln>
        </p:spPr>
        <p:style>
          <a:lnRef idx="0"/>
          <a:fillRef idx="0"/>
          <a:effectRef idx="0"/>
          <a:fontRef idx="minor"/>
        </p:style>
        <p:txBody>
          <a:bodyPr lIns="90000" rIns="90000" tIns="45000" bIns="45000">
            <a:normAutofit/>
          </a:bodyPr>
          <a:p>
            <a:pPr lvl="2" marL="647640" indent="-215280">
              <a:lnSpc>
                <a:spcPct val="100000"/>
              </a:lnSpc>
              <a:spcBef>
                <a:spcPts val="360"/>
              </a:spcBef>
              <a:buClr>
                <a:srgbClr val="000000"/>
              </a:buClr>
              <a:buSzPct val="45000"/>
              <a:buFont typeface="Wingdings" charset="2"/>
              <a:buChar char=""/>
            </a:pPr>
            <a:r>
              <a:rPr b="0" lang="en-IN" sz="1800" spc="-1" strike="noStrike">
                <a:solidFill>
                  <a:srgbClr val="000000"/>
                </a:solidFill>
                <a:latin typeface="Times New Roman"/>
                <a:ea typeface="Noto Sans CJK SC Regular"/>
              </a:rPr>
              <a:t>The V4L2 events provide a generic way to pass events to user space.</a:t>
            </a:r>
            <a:endParaRPr b="0" lang="en-IN" sz="1800" spc="-1" strike="noStrike">
              <a:latin typeface="Arial"/>
            </a:endParaRPr>
          </a:p>
          <a:p>
            <a:pPr lvl="2" marL="647640" indent="-215280">
              <a:lnSpc>
                <a:spcPct val="100000"/>
              </a:lnSpc>
              <a:spcBef>
                <a:spcPts val="360"/>
              </a:spcBef>
              <a:buClr>
                <a:srgbClr val="000000"/>
              </a:buClr>
              <a:buSzPct val="45000"/>
              <a:buFont typeface="Wingdings" charset="2"/>
              <a:buChar char=""/>
            </a:pPr>
            <a:r>
              <a:rPr b="0" lang="en-IN" sz="1800" spc="-1" strike="noStrike">
                <a:solidFill>
                  <a:srgbClr val="000000"/>
                </a:solidFill>
                <a:latin typeface="Times New Roman"/>
                <a:ea typeface="Noto Sans CJK SC Regular"/>
              </a:rPr>
              <a:t>Events are defined by a type and an optional ID. </a:t>
            </a:r>
            <a:br/>
            <a:r>
              <a:rPr b="0" lang="en-IN" sz="1800" spc="-1" strike="noStrike">
                <a:solidFill>
                  <a:srgbClr val="000000"/>
                </a:solidFill>
                <a:latin typeface="Times New Roman"/>
                <a:ea typeface="Noto Sans CJK SC Regular"/>
              </a:rPr>
              <a:t>The ID may refer to a V4L2 object such as a control ID.</a:t>
            </a:r>
            <a:endParaRPr b="0" lang="en-IN" sz="1800" spc="-1" strike="noStrike">
              <a:latin typeface="Arial"/>
            </a:endParaRPr>
          </a:p>
          <a:p>
            <a:pPr lvl="2" marL="647640" indent="-215280">
              <a:lnSpc>
                <a:spcPct val="100000"/>
              </a:lnSpc>
              <a:spcBef>
                <a:spcPts val="360"/>
              </a:spcBef>
              <a:buClr>
                <a:srgbClr val="000000"/>
              </a:buClr>
              <a:buSzPct val="45000"/>
              <a:buFont typeface="Wingdings" charset="2"/>
              <a:buChar char=""/>
            </a:pPr>
            <a:r>
              <a:rPr b="0" lang="en-IN" sz="1800" spc="-1" strike="noStrike">
                <a:solidFill>
                  <a:srgbClr val="000000"/>
                </a:solidFill>
                <a:latin typeface="Times New Roman"/>
                <a:ea typeface="Noto Sans CJK SC Regular"/>
              </a:rPr>
              <a:t>Userspace/client has to subscribe to events it wants to listen to.</a:t>
            </a:r>
            <a:endParaRPr b="0" lang="en-IN" sz="1800" spc="-1" strike="noStrike">
              <a:latin typeface="Arial"/>
            </a:endParaRPr>
          </a:p>
          <a:p>
            <a:pPr marL="647640" indent="-215280">
              <a:lnSpc>
                <a:spcPct val="100000"/>
              </a:lnSpc>
              <a:spcBef>
                <a:spcPts val="360"/>
              </a:spcBef>
            </a:pPr>
            <a:endParaRPr b="0" lang="en-IN" sz="1800" spc="-1" strike="noStrike">
              <a:latin typeface="Arial"/>
            </a:endParaRPr>
          </a:p>
          <a:p>
            <a:pPr lvl="2" marL="647640" indent="-215280">
              <a:lnSpc>
                <a:spcPct val="100000"/>
              </a:lnSpc>
              <a:spcBef>
                <a:spcPts val="360"/>
              </a:spcBef>
              <a:buClr>
                <a:srgbClr val="000000"/>
              </a:buClr>
              <a:buSzPct val="45000"/>
              <a:buFont typeface="Wingdings" charset="2"/>
              <a:buChar char=""/>
            </a:pPr>
            <a:r>
              <a:rPr b="0" lang="en-IN" sz="1800" spc="-1" strike="noStrike">
                <a:solidFill>
                  <a:srgbClr val="000000"/>
                </a:solidFill>
                <a:latin typeface="Times New Roman"/>
                <a:ea typeface="Noto Sans CJK SC Regular"/>
              </a:rPr>
              <a:t>Following are the important functions related to events:</a:t>
            </a:r>
            <a:br/>
            <a:r>
              <a:rPr b="0" lang="en-IN" sz="1800" spc="-1" strike="noStrike">
                <a:solidFill>
                  <a:srgbClr val="000000"/>
                </a:solidFill>
                <a:latin typeface="Times New Roman"/>
                <a:ea typeface="Noto Sans CJK SC Regular"/>
              </a:rPr>
              <a:t>- v4l2_event_queue()</a:t>
            </a:r>
            <a:br/>
            <a:r>
              <a:rPr b="0" lang="en-IN" sz="1800" spc="-1" strike="noStrike">
                <a:solidFill>
                  <a:srgbClr val="000000"/>
                </a:solidFill>
                <a:latin typeface="Times New Roman"/>
                <a:ea typeface="Noto Sans CJK SC Regular"/>
              </a:rPr>
              <a:t>	</a:t>
            </a:r>
            <a:r>
              <a:rPr b="0" lang="en-IN" sz="1800" spc="-1" strike="noStrike">
                <a:solidFill>
                  <a:srgbClr val="000000"/>
                </a:solidFill>
                <a:latin typeface="Times New Roman"/>
                <a:ea typeface="Noto Sans CJK SC Regular"/>
              </a:rPr>
              <a:t>Queue events from hardware into v4l2 events queues.</a:t>
            </a:r>
            <a:br/>
            <a:r>
              <a:rPr b="0" lang="en-IN" sz="1800" spc="-1" strike="noStrike">
                <a:solidFill>
                  <a:srgbClr val="000000"/>
                </a:solidFill>
                <a:latin typeface="Times New Roman"/>
                <a:ea typeface="Noto Sans CJK SC Regular"/>
              </a:rPr>
              <a:t>- v4l2_events_dequeue()</a:t>
            </a:r>
            <a:br/>
            <a:r>
              <a:rPr b="0" lang="en-IN" sz="1800" spc="-1" strike="noStrike">
                <a:solidFill>
                  <a:srgbClr val="000000"/>
                </a:solidFill>
                <a:latin typeface="Times New Roman"/>
                <a:ea typeface="Noto Sans CJK SC Regular"/>
              </a:rPr>
              <a:t>	</a:t>
            </a:r>
            <a:r>
              <a:rPr b="0" lang="en-IN" sz="1800" spc="-1" strike="noStrike">
                <a:solidFill>
                  <a:srgbClr val="000000"/>
                </a:solidFill>
                <a:latin typeface="Times New Roman"/>
                <a:ea typeface="Noto Sans CJK SC Regular"/>
              </a:rPr>
              <a:t>Dequeue events from v4l2 events queue.</a:t>
            </a:r>
            <a:br/>
            <a:r>
              <a:rPr b="0" lang="en-IN" sz="1800" spc="-1" strike="noStrike">
                <a:solidFill>
                  <a:srgbClr val="000000"/>
                </a:solidFill>
                <a:latin typeface="Times New Roman"/>
                <a:ea typeface="Noto Sans CJK SC Regular"/>
              </a:rPr>
              <a:t>- v4l2_event_subscribe()</a:t>
            </a:r>
            <a:br/>
            <a:r>
              <a:rPr b="0" lang="en-IN" sz="1800" spc="-1" strike="noStrike">
                <a:solidFill>
                  <a:srgbClr val="000000"/>
                </a:solidFill>
                <a:latin typeface="Times New Roman"/>
                <a:ea typeface="Noto Sans CJK SC Regular"/>
              </a:rPr>
              <a:t>	</a:t>
            </a:r>
            <a:r>
              <a:rPr b="0" lang="en-IN" sz="1800" spc="-1" strike="noStrike">
                <a:solidFill>
                  <a:srgbClr val="000000"/>
                </a:solidFill>
                <a:latin typeface="Times New Roman"/>
                <a:ea typeface="Noto Sans CJK SC Regular"/>
              </a:rPr>
              <a:t>Subcribe to a pirticular event</a:t>
            </a:r>
            <a:br/>
            <a:r>
              <a:rPr b="0" lang="en-IN" sz="1800" spc="-1" strike="noStrike">
                <a:solidFill>
                  <a:srgbClr val="000000"/>
                </a:solidFill>
                <a:latin typeface="Times New Roman"/>
                <a:ea typeface="Noto Sans CJK SC Regular"/>
              </a:rPr>
              <a:t>- v4l2_event_unsubscribe()</a:t>
            </a:r>
            <a:br/>
            <a:r>
              <a:rPr b="0" lang="en-IN" sz="1800" spc="-1" strike="noStrike">
                <a:solidFill>
                  <a:srgbClr val="000000"/>
                </a:solidFill>
                <a:latin typeface="Times New Roman"/>
                <a:ea typeface="Noto Sans CJK SC Regular"/>
              </a:rPr>
              <a:t>	</a:t>
            </a:r>
            <a:r>
              <a:rPr b="0" lang="en-IN" sz="1800" spc="-1" strike="noStrike">
                <a:solidFill>
                  <a:srgbClr val="000000"/>
                </a:solidFill>
                <a:latin typeface="Times New Roman"/>
                <a:ea typeface="Noto Sans CJK SC Regular"/>
              </a:rPr>
              <a:t>Unsubscribe to an event. Client will no longer be reported of these events.</a:t>
            </a:r>
            <a:br/>
            <a:r>
              <a:rPr b="0" lang="en-US" sz="1800" spc="-1" strike="noStrike">
                <a:solidFill>
                  <a:srgbClr val="000000"/>
                </a:solidFill>
                <a:latin typeface="Times New Roman"/>
                <a:ea typeface="Noto Sans CJK SC Regular"/>
              </a:rPr>
              <a:t>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5" name="TextShape 1"/>
          <p:cNvSpPr txBox="1"/>
          <p:nvPr/>
        </p:nvSpPr>
        <p:spPr>
          <a:xfrm>
            <a:off x="144000" y="1567800"/>
            <a:ext cx="8229240" cy="1528200"/>
          </a:xfrm>
          <a:prstGeom prst="rect">
            <a:avLst/>
          </a:prstGeom>
          <a:noFill/>
          <a:ln>
            <a:noFill/>
          </a:ln>
        </p:spPr>
        <p:txBody>
          <a:bodyPr lIns="0" rIns="0" tIns="0" bIns="0" anchor="ctr">
            <a:noAutofit/>
          </a:bodyPr>
          <a:p>
            <a:pPr algn="ctr"/>
            <a:r>
              <a:rPr b="0" lang="en-IN" sz="4400" spc="-1" strike="noStrike">
                <a:latin typeface="Arial"/>
              </a:rPr>
              <a:t>Thank You</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384840" y="72000"/>
            <a:ext cx="8254440" cy="194328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n-IN" sz="2800" spc="143" strike="noStrike">
                <a:solidFill>
                  <a:srgbClr val="2a6099"/>
                </a:solidFill>
                <a:latin typeface="Abyssinica SIL"/>
                <a:ea typeface="DejaVu Sans"/>
              </a:rPr>
              <a:t>What </a:t>
            </a:r>
            <a:r>
              <a:rPr b="0" lang="en-IN" sz="2800" spc="137" strike="noStrike">
                <a:solidFill>
                  <a:srgbClr val="2a6099"/>
                </a:solidFill>
                <a:latin typeface="Abyssinica SIL"/>
                <a:ea typeface="DejaVu Sans"/>
              </a:rPr>
              <a:t>is </a:t>
            </a:r>
            <a:r>
              <a:rPr b="0" lang="en-IN" sz="2800" spc="216" strike="noStrike">
                <a:solidFill>
                  <a:srgbClr val="2a6099"/>
                </a:solidFill>
                <a:latin typeface="Abyssinica SIL"/>
                <a:ea typeface="DejaVu Sans"/>
              </a:rPr>
              <a:t>an</a:t>
            </a:r>
            <a:r>
              <a:rPr b="0" lang="en-IN" sz="2800" spc="-66" strike="noStrike">
                <a:solidFill>
                  <a:srgbClr val="2a6099"/>
                </a:solidFill>
                <a:latin typeface="Abyssinica SIL"/>
                <a:ea typeface="DejaVu Sans"/>
              </a:rPr>
              <a:t> </a:t>
            </a:r>
            <a:r>
              <a:rPr b="1" lang="en-IN" sz="2800" spc="-52" strike="noStrike">
                <a:solidFill>
                  <a:srgbClr val="2a6099"/>
                </a:solidFill>
                <a:latin typeface="Abyssinica SIL"/>
                <a:ea typeface="DejaVu Sans"/>
              </a:rPr>
              <a:t>image</a:t>
            </a:r>
            <a:r>
              <a:rPr b="0" lang="en-IN" sz="2800" spc="-52" strike="noStrike">
                <a:solidFill>
                  <a:srgbClr val="2a6099"/>
                </a:solidFill>
                <a:latin typeface="Abyssinica SIL"/>
                <a:ea typeface="DejaVu Sans"/>
              </a:rPr>
              <a:t>?</a:t>
            </a:r>
            <a:r>
              <a:rPr b="0" lang="en-IN" sz="2800" spc="-52" strike="noStrike">
                <a:solidFill>
                  <a:srgbClr val="000000"/>
                </a:solidFill>
                <a:latin typeface="Abyssinica SIL"/>
                <a:ea typeface="DejaVu Sans"/>
              </a:rPr>
              <a:t> </a:t>
            </a:r>
            <a:br/>
            <a:r>
              <a:rPr b="0" lang="en-IN" sz="2000" spc="-52" strike="noStrike">
                <a:solidFill>
                  <a:srgbClr val="000000"/>
                </a:solidFill>
                <a:latin typeface="Abyssinica SIL"/>
                <a:ea typeface="DejaVu Sans"/>
              </a:rPr>
              <a:t>Image is collections of pixel</a:t>
            </a:r>
            <a:br/>
            <a:r>
              <a:rPr b="0" lang="en-IN" sz="1800" spc="-52" strike="noStrike">
                <a:solidFill>
                  <a:srgbClr val="000000"/>
                </a:solidFill>
                <a:latin typeface="Abyssinica SIL"/>
                <a:ea typeface="DejaVu Sans"/>
              </a:rPr>
              <a:t>An image can be thought of as a 2D matrix. If we think about colors, we can extrapolate this idea seeing this image as a 3D matrix where the additional dimensions are used to provide color data.</a:t>
            </a:r>
            <a:endParaRPr b="0" lang="en-IN" sz="1800" spc="-1" strike="noStrike">
              <a:latin typeface="Arial"/>
            </a:endParaRPr>
          </a:p>
        </p:txBody>
      </p:sp>
      <p:graphicFrame>
        <p:nvGraphicFramePr>
          <p:cNvPr id="237" name="Table 2"/>
          <p:cNvGraphicFramePr/>
          <p:nvPr/>
        </p:nvGraphicFramePr>
        <p:xfrm>
          <a:off x="797400" y="2183760"/>
          <a:ext cx="1414080" cy="1390680"/>
        </p:xfrm>
        <a:graphic>
          <a:graphicData uri="http://schemas.openxmlformats.org/drawingml/2006/table">
            <a:tbl>
              <a:tblPr/>
              <a:tblGrid>
                <a:gridCol w="353520"/>
                <a:gridCol w="353520"/>
                <a:gridCol w="353520"/>
                <a:gridCol w="353880"/>
              </a:tblGrid>
              <a:tr h="347760">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cPr marL="91440" marR="91440">
                    <a:lnL w="9360">
                      <a:solidFill>
                        <a:srgbClr val="595959"/>
                      </a:solidFill>
                    </a:lnL>
                    <a:lnR w="9360">
                      <a:solidFill>
                        <a:srgbClr val="595959"/>
                      </a:solidFill>
                    </a:lnR>
                    <a:lnT w="9360">
                      <a:solidFill>
                        <a:srgbClr val="595959"/>
                      </a:solidFill>
                    </a:lnT>
                    <a:lnB w="9360">
                      <a:solidFill>
                        <a:srgbClr val="595959"/>
                      </a:solidFill>
                    </a:lnB>
                    <a:noFill/>
                  </a:tcPr>
                </a:tc>
                <a:tc>
                  <a:tcPr marL="91440" marR="91440">
                    <a:lnL w="9360">
                      <a:solidFill>
                        <a:srgbClr val="595959"/>
                      </a:solidFill>
                    </a:lnL>
                    <a:lnR w="9360">
                      <a:solidFill>
                        <a:srgbClr val="595959"/>
                      </a:solidFill>
                    </a:lnR>
                    <a:lnT w="9360">
                      <a:solidFill>
                        <a:srgbClr val="595959"/>
                      </a:solidFill>
                    </a:lnT>
                    <a:lnB w="9360">
                      <a:solidFill>
                        <a:srgbClr val="595959"/>
                      </a:solidFill>
                    </a:lnB>
                    <a:noFill/>
                  </a:tcPr>
                </a:tc>
                <a:tc>
                  <a:tcPr marL="91440" marR="91440">
                    <a:lnL w="9360">
                      <a:solidFill>
                        <a:srgbClr val="595959"/>
                      </a:solidFill>
                    </a:lnL>
                    <a:lnR w="9360">
                      <a:solidFill>
                        <a:srgbClr val="595959"/>
                      </a:solidFill>
                    </a:lnR>
                    <a:lnT w="9360">
                      <a:solidFill>
                        <a:srgbClr val="595959"/>
                      </a:solidFill>
                    </a:lnT>
                    <a:lnB w="9360">
                      <a:solidFill>
                        <a:srgbClr val="595959"/>
                      </a:solidFill>
                    </a:lnB>
                    <a:noFill/>
                  </a:tcPr>
                </a:tc>
              </a:tr>
              <a:tr h="347760">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r>
              <a:tr h="347760">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000000"/>
                    </a:solidFill>
                  </a:tcPr>
                </a:tc>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c>
                  <a:tcPr marL="91440" marR="91440">
                    <a:lnL w="9360">
                      <a:solidFill>
                        <a:srgbClr val="595959"/>
                      </a:solidFill>
                    </a:lnL>
                    <a:lnR w="9360">
                      <a:solidFill>
                        <a:srgbClr val="595959"/>
                      </a:solidFill>
                    </a:lnR>
                    <a:lnT w="9360">
                      <a:solidFill>
                        <a:srgbClr val="595959"/>
                      </a:solidFill>
                    </a:lnT>
                    <a:lnB w="9360">
                      <a:solidFill>
                        <a:srgbClr val="595959"/>
                      </a:solidFill>
                    </a:lnB>
                    <a:noFill/>
                  </a:tcPr>
                </a:tc>
                <a:tc>
                  <a:tcPr marL="91440" marR="91440">
                    <a:lnL w="9360">
                      <a:solidFill>
                        <a:srgbClr val="595959"/>
                      </a:solidFill>
                    </a:lnL>
                    <a:lnR w="9360">
                      <a:solidFill>
                        <a:srgbClr val="595959"/>
                      </a:solidFill>
                    </a:lnR>
                    <a:lnT w="9360">
                      <a:solidFill>
                        <a:srgbClr val="595959"/>
                      </a:solidFill>
                    </a:lnT>
                    <a:lnB w="9360">
                      <a:solidFill>
                        <a:srgbClr val="595959"/>
                      </a:solidFill>
                    </a:lnB>
                    <a:noFill/>
                  </a:tcPr>
                </a:tc>
              </a:tr>
              <a:tr h="347760">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000000"/>
                    </a:solidFill>
                  </a:tcPr>
                </a:tc>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r>
            </a:tbl>
          </a:graphicData>
        </a:graphic>
      </p:graphicFrame>
      <p:grpSp>
        <p:nvGrpSpPr>
          <p:cNvPr id="238" name="Group 3"/>
          <p:cNvGrpSpPr/>
          <p:nvPr/>
        </p:nvGrpSpPr>
        <p:grpSpPr>
          <a:xfrm>
            <a:off x="3465720" y="1915200"/>
            <a:ext cx="2130120" cy="1987200"/>
            <a:chOff x="3465720" y="1915200"/>
            <a:chExt cx="2130120" cy="1987200"/>
          </a:xfrm>
        </p:grpSpPr>
        <p:sp>
          <p:nvSpPr>
            <p:cNvPr id="239" name="CustomShape 4"/>
            <p:cNvSpPr/>
            <p:nvPr/>
          </p:nvSpPr>
          <p:spPr>
            <a:xfrm>
              <a:off x="3465720" y="191520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240" name="CustomShape 5"/>
            <p:cNvSpPr/>
            <p:nvPr/>
          </p:nvSpPr>
          <p:spPr>
            <a:xfrm>
              <a:off x="3465720" y="191520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241" name="CustomShape 6"/>
            <p:cNvSpPr/>
            <p:nvPr/>
          </p:nvSpPr>
          <p:spPr>
            <a:xfrm>
              <a:off x="3819960" y="191520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242" name="CustomShape 7"/>
            <p:cNvSpPr/>
            <p:nvPr/>
          </p:nvSpPr>
          <p:spPr>
            <a:xfrm>
              <a:off x="3819960" y="191520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243" name="CustomShape 8"/>
            <p:cNvSpPr/>
            <p:nvPr/>
          </p:nvSpPr>
          <p:spPr>
            <a:xfrm>
              <a:off x="3465720" y="224568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244" name="CustomShape 9"/>
            <p:cNvSpPr/>
            <p:nvPr/>
          </p:nvSpPr>
          <p:spPr>
            <a:xfrm>
              <a:off x="3465720" y="224568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245" name="CustomShape 10"/>
            <p:cNvSpPr/>
            <p:nvPr/>
          </p:nvSpPr>
          <p:spPr>
            <a:xfrm>
              <a:off x="3819960" y="2245680"/>
              <a:ext cx="353160" cy="3960"/>
            </a:xfrm>
            <a:custGeom>
              <a:avLst/>
              <a:gdLst/>
              <a:ahLst/>
              <a:rect l="l" t="t" r="r" b="b"/>
              <a:pathLst>
                <a:path w="354329" h="5080">
                  <a:moveTo>
                    <a:pt x="0" y="5024"/>
                  </a:moveTo>
                  <a:lnTo>
                    <a:pt x="353999" y="5024"/>
                  </a:lnTo>
                  <a:lnTo>
                    <a:pt x="353999" y="0"/>
                  </a:lnTo>
                  <a:lnTo>
                    <a:pt x="0" y="0"/>
                  </a:lnTo>
                  <a:lnTo>
                    <a:pt x="0" y="5024"/>
                  </a:lnTo>
                  <a:close/>
                </a:path>
              </a:pathLst>
            </a:custGeom>
            <a:solidFill>
              <a:srgbClr val="ff0000"/>
            </a:solidFill>
            <a:ln>
              <a:noFill/>
            </a:ln>
          </p:spPr>
          <p:style>
            <a:lnRef idx="0"/>
            <a:fillRef idx="0"/>
            <a:effectRef idx="0"/>
            <a:fontRef idx="minor"/>
          </p:style>
        </p:sp>
        <p:sp>
          <p:nvSpPr>
            <p:cNvPr id="246" name="CustomShape 11"/>
            <p:cNvSpPr/>
            <p:nvPr/>
          </p:nvSpPr>
          <p:spPr>
            <a:xfrm>
              <a:off x="3819960" y="224568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247" name="CustomShape 12"/>
            <p:cNvSpPr/>
            <p:nvPr/>
          </p:nvSpPr>
          <p:spPr>
            <a:xfrm>
              <a:off x="3465720" y="257580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248" name="CustomShape 13"/>
            <p:cNvSpPr/>
            <p:nvPr/>
          </p:nvSpPr>
          <p:spPr>
            <a:xfrm>
              <a:off x="3465720" y="257580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249" name="CustomShape 14"/>
            <p:cNvSpPr/>
            <p:nvPr/>
          </p:nvSpPr>
          <p:spPr>
            <a:xfrm>
              <a:off x="3465720" y="290628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fillRef idx="0"/>
            <a:effectRef idx="0"/>
            <a:fontRef idx="minor"/>
          </p:style>
        </p:sp>
        <p:sp>
          <p:nvSpPr>
            <p:cNvPr id="250" name="CustomShape 15"/>
            <p:cNvSpPr/>
            <p:nvPr/>
          </p:nvSpPr>
          <p:spPr>
            <a:xfrm>
              <a:off x="3465720" y="2906280"/>
              <a:ext cx="707040" cy="329760"/>
            </a:xfrm>
            <a:custGeom>
              <a:avLst/>
              <a:gdLst/>
              <a:ah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fillRef idx="0"/>
            <a:effectRef idx="0"/>
            <a:fontRef idx="minor"/>
          </p:style>
        </p:sp>
        <p:sp>
          <p:nvSpPr>
            <p:cNvPr id="251" name="CustomShape 16"/>
            <p:cNvSpPr/>
            <p:nvPr/>
          </p:nvSpPr>
          <p:spPr>
            <a:xfrm>
              <a:off x="4173840" y="1915200"/>
              <a:ext cx="353160" cy="329760"/>
            </a:xfrm>
            <a:custGeom>
              <a:avLst/>
              <a:gdLst/>
              <a:ahLst/>
              <a:rect l="l" t="t" r="r" b="b"/>
              <a:pathLst>
                <a:path w="354329" h="330835">
                  <a:moveTo>
                    <a:pt x="353974" y="330299"/>
                  </a:moveTo>
                  <a:lnTo>
                    <a:pt x="0" y="330299"/>
                  </a:lnTo>
                  <a:lnTo>
                    <a:pt x="0" y="0"/>
                  </a:lnTo>
                  <a:lnTo>
                    <a:pt x="353974" y="0"/>
                  </a:lnTo>
                  <a:lnTo>
                    <a:pt x="353974" y="330299"/>
                  </a:lnTo>
                  <a:close/>
                </a:path>
              </a:pathLst>
            </a:custGeom>
            <a:solidFill>
              <a:srgbClr val="ff0000"/>
            </a:solidFill>
            <a:ln>
              <a:noFill/>
            </a:ln>
          </p:spPr>
          <p:style>
            <a:lnRef idx="0"/>
            <a:fillRef idx="0"/>
            <a:effectRef idx="0"/>
            <a:fontRef idx="minor"/>
          </p:style>
        </p:sp>
        <p:sp>
          <p:nvSpPr>
            <p:cNvPr id="252" name="CustomShape 17"/>
            <p:cNvSpPr/>
            <p:nvPr/>
          </p:nvSpPr>
          <p:spPr>
            <a:xfrm>
              <a:off x="4173840" y="1915200"/>
              <a:ext cx="353160" cy="329760"/>
            </a:xfrm>
            <a:custGeom>
              <a:avLst/>
              <a:gdLst/>
              <a:ah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fillRef idx="0"/>
            <a:effectRef idx="0"/>
            <a:fontRef idx="minor"/>
          </p:style>
        </p:sp>
        <p:sp>
          <p:nvSpPr>
            <p:cNvPr id="253" name="CustomShape 18"/>
            <p:cNvSpPr/>
            <p:nvPr/>
          </p:nvSpPr>
          <p:spPr>
            <a:xfrm>
              <a:off x="4527720" y="1915200"/>
              <a:ext cx="353160" cy="329760"/>
            </a:xfrm>
            <a:custGeom>
              <a:avLst/>
              <a:gdLst/>
              <a:ahLst/>
              <a:rect l="l" t="t" r="r" b="b"/>
              <a:pathLst>
                <a:path w="354329" h="330835">
                  <a:moveTo>
                    <a:pt x="354024" y="330299"/>
                  </a:moveTo>
                  <a:lnTo>
                    <a:pt x="0" y="330299"/>
                  </a:lnTo>
                  <a:lnTo>
                    <a:pt x="0" y="0"/>
                  </a:lnTo>
                  <a:lnTo>
                    <a:pt x="354024" y="0"/>
                  </a:lnTo>
                  <a:lnTo>
                    <a:pt x="354024" y="330299"/>
                  </a:lnTo>
                  <a:close/>
                </a:path>
              </a:pathLst>
            </a:custGeom>
            <a:solidFill>
              <a:srgbClr val="ff0000"/>
            </a:solidFill>
            <a:ln>
              <a:noFill/>
            </a:ln>
          </p:spPr>
          <p:style>
            <a:lnRef idx="0"/>
            <a:fillRef idx="0"/>
            <a:effectRef idx="0"/>
            <a:fontRef idx="minor"/>
          </p:style>
        </p:sp>
        <p:sp>
          <p:nvSpPr>
            <p:cNvPr id="254" name="CustomShape 19"/>
            <p:cNvSpPr/>
            <p:nvPr/>
          </p:nvSpPr>
          <p:spPr>
            <a:xfrm>
              <a:off x="4527720" y="1915200"/>
              <a:ext cx="353160" cy="329760"/>
            </a:xfrm>
            <a:custGeom>
              <a:avLst/>
              <a:gdLst/>
              <a:ah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fillRef idx="0"/>
            <a:effectRef idx="0"/>
            <a:fontRef idx="minor"/>
          </p:style>
        </p:sp>
        <p:sp>
          <p:nvSpPr>
            <p:cNvPr id="255" name="CustomShape 20"/>
            <p:cNvSpPr/>
            <p:nvPr/>
          </p:nvSpPr>
          <p:spPr>
            <a:xfrm>
              <a:off x="4173840" y="2245680"/>
              <a:ext cx="353160" cy="3960"/>
            </a:xfrm>
            <a:custGeom>
              <a:avLst/>
              <a:gdLst/>
              <a:ahLst/>
              <a:rect l="l" t="t" r="r" b="b"/>
              <a:pathLst>
                <a:path w="354329" h="5080">
                  <a:moveTo>
                    <a:pt x="0" y="5024"/>
                  </a:moveTo>
                  <a:lnTo>
                    <a:pt x="353974" y="5024"/>
                  </a:lnTo>
                  <a:lnTo>
                    <a:pt x="353974" y="0"/>
                  </a:lnTo>
                  <a:lnTo>
                    <a:pt x="0" y="0"/>
                  </a:lnTo>
                  <a:lnTo>
                    <a:pt x="0" y="5024"/>
                  </a:lnTo>
                  <a:close/>
                </a:path>
              </a:pathLst>
            </a:custGeom>
            <a:solidFill>
              <a:srgbClr val="ff0000"/>
            </a:solidFill>
            <a:ln>
              <a:noFill/>
            </a:ln>
          </p:spPr>
          <p:style>
            <a:lnRef idx="0"/>
            <a:fillRef idx="0"/>
            <a:effectRef idx="0"/>
            <a:fontRef idx="minor"/>
          </p:style>
        </p:sp>
        <p:sp>
          <p:nvSpPr>
            <p:cNvPr id="256" name="CustomShape 21"/>
            <p:cNvSpPr/>
            <p:nvPr/>
          </p:nvSpPr>
          <p:spPr>
            <a:xfrm>
              <a:off x="4173840" y="2245680"/>
              <a:ext cx="353160" cy="329760"/>
            </a:xfrm>
            <a:custGeom>
              <a:avLst/>
              <a:gdLst/>
              <a:ah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fillRef idx="0"/>
            <a:effectRef idx="0"/>
            <a:fontRef idx="minor"/>
          </p:style>
        </p:sp>
        <p:sp>
          <p:nvSpPr>
            <p:cNvPr id="257" name="CustomShape 22"/>
            <p:cNvSpPr/>
            <p:nvPr/>
          </p:nvSpPr>
          <p:spPr>
            <a:xfrm>
              <a:off x="4527720" y="2245680"/>
              <a:ext cx="353160" cy="3960"/>
            </a:xfrm>
            <a:custGeom>
              <a:avLst/>
              <a:gdLst/>
              <a:ahLst/>
              <a:rect l="l" t="t" r="r" b="b"/>
              <a:pathLst>
                <a:path w="354329" h="5080">
                  <a:moveTo>
                    <a:pt x="0" y="5024"/>
                  </a:moveTo>
                  <a:lnTo>
                    <a:pt x="354024" y="5024"/>
                  </a:lnTo>
                  <a:lnTo>
                    <a:pt x="354024" y="0"/>
                  </a:lnTo>
                  <a:lnTo>
                    <a:pt x="0" y="0"/>
                  </a:lnTo>
                  <a:lnTo>
                    <a:pt x="0" y="5024"/>
                  </a:lnTo>
                  <a:close/>
                </a:path>
              </a:pathLst>
            </a:custGeom>
            <a:solidFill>
              <a:srgbClr val="ff0000"/>
            </a:solidFill>
            <a:ln>
              <a:noFill/>
            </a:ln>
          </p:spPr>
          <p:style>
            <a:lnRef idx="0"/>
            <a:fillRef idx="0"/>
            <a:effectRef idx="0"/>
            <a:fontRef idx="minor"/>
          </p:style>
        </p:sp>
        <p:sp>
          <p:nvSpPr>
            <p:cNvPr id="258" name="CustomShape 23"/>
            <p:cNvSpPr/>
            <p:nvPr/>
          </p:nvSpPr>
          <p:spPr>
            <a:xfrm>
              <a:off x="4173840" y="2245680"/>
              <a:ext cx="707040" cy="990000"/>
            </a:xfrm>
            <a:custGeom>
              <a:avLst/>
              <a:gdLst/>
              <a:ahLst/>
              <a:rect l="l" t="t" r="r" b="b"/>
              <a:pathLst>
                <a:path w="708025" h="991235">
                  <a:moveTo>
                    <a:pt x="353974" y="0"/>
                  </a:moveTo>
                  <a:lnTo>
                    <a:pt x="707998" y="0"/>
                  </a:lnTo>
                  <a:lnTo>
                    <a:pt x="707998" y="330299"/>
                  </a:lnTo>
                  <a:lnTo>
                    <a:pt x="353974" y="330299"/>
                  </a:lnTo>
                  <a:lnTo>
                    <a:pt x="353974" y="0"/>
                  </a:lnTo>
                  <a:close/>
                  <a:moveTo>
                    <a:pt x="0" y="330299"/>
                  </a:moveTo>
                  <a:lnTo>
                    <a:pt x="353974" y="330299"/>
                  </a:lnTo>
                  <a:lnTo>
                    <a:pt x="353974" y="660598"/>
                  </a:lnTo>
                  <a:lnTo>
                    <a:pt x="0" y="660598"/>
                  </a:lnTo>
                  <a:lnTo>
                    <a:pt x="0" y="330299"/>
                  </a:lnTo>
                  <a:close/>
                  <a:moveTo>
                    <a:pt x="353974" y="330299"/>
                  </a:moveTo>
                  <a:lnTo>
                    <a:pt x="707998" y="330299"/>
                  </a:lnTo>
                  <a:lnTo>
                    <a:pt x="707998" y="660598"/>
                  </a:lnTo>
                  <a:lnTo>
                    <a:pt x="353974" y="660598"/>
                  </a:lnTo>
                  <a:lnTo>
                    <a:pt x="353974" y="330299"/>
                  </a:lnTo>
                  <a:close/>
                  <a:moveTo>
                    <a:pt x="0" y="660598"/>
                  </a:moveTo>
                  <a:lnTo>
                    <a:pt x="353974" y="660598"/>
                  </a:lnTo>
                  <a:lnTo>
                    <a:pt x="353974" y="990898"/>
                  </a:lnTo>
                  <a:lnTo>
                    <a:pt x="0" y="990898"/>
                  </a:lnTo>
                  <a:lnTo>
                    <a:pt x="0" y="660598"/>
                  </a:lnTo>
                  <a:close/>
                  <a:moveTo>
                    <a:pt x="353974" y="660598"/>
                  </a:moveTo>
                  <a:lnTo>
                    <a:pt x="707998" y="660598"/>
                  </a:lnTo>
                  <a:lnTo>
                    <a:pt x="707998" y="990898"/>
                  </a:lnTo>
                  <a:lnTo>
                    <a:pt x="353974" y="990898"/>
                  </a:lnTo>
                  <a:lnTo>
                    <a:pt x="353974" y="660598"/>
                  </a:lnTo>
                  <a:close/>
                </a:path>
              </a:pathLst>
            </a:custGeom>
            <a:noFill/>
            <a:ln w="9360">
              <a:solidFill>
                <a:srgbClr val="595959"/>
              </a:solidFill>
              <a:round/>
            </a:ln>
          </p:spPr>
          <p:style>
            <a:lnRef idx="0"/>
            <a:fillRef idx="0"/>
            <a:effectRef idx="0"/>
            <a:fontRef idx="minor"/>
          </p:style>
        </p:sp>
        <p:sp>
          <p:nvSpPr>
            <p:cNvPr id="259" name="CustomShape 24"/>
            <p:cNvSpPr/>
            <p:nvPr/>
          </p:nvSpPr>
          <p:spPr>
            <a:xfrm>
              <a:off x="3822840" y="225072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00ff00"/>
            </a:solidFill>
            <a:ln>
              <a:noFill/>
            </a:ln>
          </p:spPr>
          <p:style>
            <a:lnRef idx="0"/>
            <a:fillRef idx="0"/>
            <a:effectRef idx="0"/>
            <a:fontRef idx="minor"/>
          </p:style>
        </p:sp>
        <p:sp>
          <p:nvSpPr>
            <p:cNvPr id="260" name="CustomShape 25"/>
            <p:cNvSpPr/>
            <p:nvPr/>
          </p:nvSpPr>
          <p:spPr>
            <a:xfrm>
              <a:off x="3822840" y="225072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261" name="CustomShape 26"/>
            <p:cNvSpPr/>
            <p:nvPr/>
          </p:nvSpPr>
          <p:spPr>
            <a:xfrm>
              <a:off x="4176720" y="2250720"/>
              <a:ext cx="353160" cy="329760"/>
            </a:xfrm>
            <a:custGeom>
              <a:avLst/>
              <a:gdLst/>
              <a:ahLst/>
              <a:rect l="l" t="t" r="r" b="b"/>
              <a:pathLst>
                <a:path w="354329" h="330835">
                  <a:moveTo>
                    <a:pt x="353974" y="330299"/>
                  </a:moveTo>
                  <a:lnTo>
                    <a:pt x="0" y="330299"/>
                  </a:lnTo>
                  <a:lnTo>
                    <a:pt x="0" y="0"/>
                  </a:lnTo>
                  <a:lnTo>
                    <a:pt x="353974" y="0"/>
                  </a:lnTo>
                  <a:lnTo>
                    <a:pt x="353974" y="330299"/>
                  </a:lnTo>
                  <a:close/>
                </a:path>
              </a:pathLst>
            </a:custGeom>
            <a:solidFill>
              <a:srgbClr val="00ff00"/>
            </a:solidFill>
            <a:ln>
              <a:noFill/>
            </a:ln>
          </p:spPr>
          <p:style>
            <a:lnRef idx="0"/>
            <a:fillRef idx="0"/>
            <a:effectRef idx="0"/>
            <a:fontRef idx="minor"/>
          </p:style>
        </p:sp>
        <p:sp>
          <p:nvSpPr>
            <p:cNvPr id="262" name="CustomShape 27"/>
            <p:cNvSpPr/>
            <p:nvPr/>
          </p:nvSpPr>
          <p:spPr>
            <a:xfrm>
              <a:off x="4176720" y="2250720"/>
              <a:ext cx="353160" cy="329760"/>
            </a:xfrm>
            <a:custGeom>
              <a:avLst/>
              <a:gdLst/>
              <a:ah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fillRef idx="0"/>
            <a:effectRef idx="0"/>
            <a:fontRef idx="minor"/>
          </p:style>
        </p:sp>
        <p:sp>
          <p:nvSpPr>
            <p:cNvPr id="263" name="CustomShape 28"/>
            <p:cNvSpPr/>
            <p:nvPr/>
          </p:nvSpPr>
          <p:spPr>
            <a:xfrm>
              <a:off x="3822840" y="258084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00ff00"/>
            </a:solidFill>
            <a:ln>
              <a:noFill/>
            </a:ln>
          </p:spPr>
          <p:style>
            <a:lnRef idx="0"/>
            <a:fillRef idx="0"/>
            <a:effectRef idx="0"/>
            <a:fontRef idx="minor"/>
          </p:style>
        </p:sp>
        <p:sp>
          <p:nvSpPr>
            <p:cNvPr id="264" name="CustomShape 29"/>
            <p:cNvSpPr/>
            <p:nvPr/>
          </p:nvSpPr>
          <p:spPr>
            <a:xfrm>
              <a:off x="3822840" y="258084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265" name="CustomShape 30"/>
            <p:cNvSpPr/>
            <p:nvPr/>
          </p:nvSpPr>
          <p:spPr>
            <a:xfrm>
              <a:off x="4176720" y="2580840"/>
              <a:ext cx="3240" cy="329760"/>
            </a:xfrm>
            <a:custGeom>
              <a:avLst/>
              <a:gdLst/>
              <a:ahLst/>
              <a:rect l="l" t="t" r="r" b="b"/>
              <a:pathLst>
                <a:path w="4445" h="330835">
                  <a:moveTo>
                    <a:pt x="0" y="330299"/>
                  </a:moveTo>
                  <a:lnTo>
                    <a:pt x="3949" y="330299"/>
                  </a:lnTo>
                  <a:lnTo>
                    <a:pt x="3949" y="0"/>
                  </a:lnTo>
                  <a:lnTo>
                    <a:pt x="0" y="0"/>
                  </a:lnTo>
                  <a:lnTo>
                    <a:pt x="0" y="330299"/>
                  </a:lnTo>
                  <a:close/>
                </a:path>
              </a:pathLst>
            </a:custGeom>
            <a:solidFill>
              <a:srgbClr val="00ff00"/>
            </a:solidFill>
            <a:ln>
              <a:noFill/>
            </a:ln>
          </p:spPr>
          <p:style>
            <a:lnRef idx="0"/>
            <a:fillRef idx="0"/>
            <a:effectRef idx="0"/>
            <a:fontRef idx="minor"/>
          </p:style>
        </p:sp>
        <p:sp>
          <p:nvSpPr>
            <p:cNvPr id="266" name="CustomShape 31"/>
            <p:cNvSpPr/>
            <p:nvPr/>
          </p:nvSpPr>
          <p:spPr>
            <a:xfrm>
              <a:off x="4176720" y="2580840"/>
              <a:ext cx="353160" cy="329760"/>
            </a:xfrm>
            <a:custGeom>
              <a:avLst/>
              <a:gdLst/>
              <a:ah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fillRef idx="0"/>
            <a:effectRef idx="0"/>
            <a:fontRef idx="minor"/>
          </p:style>
        </p:sp>
        <p:sp>
          <p:nvSpPr>
            <p:cNvPr id="267" name="CustomShape 32"/>
            <p:cNvSpPr/>
            <p:nvPr/>
          </p:nvSpPr>
          <p:spPr>
            <a:xfrm>
              <a:off x="3822840" y="291132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00ff00"/>
            </a:solidFill>
            <a:ln>
              <a:noFill/>
            </a:ln>
          </p:spPr>
          <p:style>
            <a:lnRef idx="0"/>
            <a:fillRef idx="0"/>
            <a:effectRef idx="0"/>
            <a:fontRef idx="minor"/>
          </p:style>
        </p:sp>
        <p:sp>
          <p:nvSpPr>
            <p:cNvPr id="268" name="CustomShape 33"/>
            <p:cNvSpPr/>
            <p:nvPr/>
          </p:nvSpPr>
          <p:spPr>
            <a:xfrm>
              <a:off x="3822840" y="291132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269" name="CustomShape 34"/>
            <p:cNvSpPr/>
            <p:nvPr/>
          </p:nvSpPr>
          <p:spPr>
            <a:xfrm>
              <a:off x="4176720" y="2911320"/>
              <a:ext cx="3240" cy="329760"/>
            </a:xfrm>
            <a:custGeom>
              <a:avLst/>
              <a:gdLst/>
              <a:ahLst/>
              <a:rect l="l" t="t" r="r" b="b"/>
              <a:pathLst>
                <a:path w="4445" h="330835">
                  <a:moveTo>
                    <a:pt x="0" y="330299"/>
                  </a:moveTo>
                  <a:lnTo>
                    <a:pt x="3949" y="330299"/>
                  </a:lnTo>
                  <a:lnTo>
                    <a:pt x="3949" y="0"/>
                  </a:lnTo>
                  <a:lnTo>
                    <a:pt x="0" y="0"/>
                  </a:lnTo>
                  <a:lnTo>
                    <a:pt x="0" y="330299"/>
                  </a:lnTo>
                  <a:close/>
                </a:path>
              </a:pathLst>
            </a:custGeom>
            <a:solidFill>
              <a:srgbClr val="00ff00"/>
            </a:solidFill>
            <a:ln>
              <a:noFill/>
            </a:ln>
          </p:spPr>
          <p:style>
            <a:lnRef idx="0"/>
            <a:fillRef idx="0"/>
            <a:effectRef idx="0"/>
            <a:fontRef idx="minor"/>
          </p:style>
        </p:sp>
        <p:sp>
          <p:nvSpPr>
            <p:cNvPr id="270" name="CustomShape 35"/>
            <p:cNvSpPr/>
            <p:nvPr/>
          </p:nvSpPr>
          <p:spPr>
            <a:xfrm>
              <a:off x="4176720" y="2911320"/>
              <a:ext cx="353160" cy="329760"/>
            </a:xfrm>
            <a:custGeom>
              <a:avLst/>
              <a:gdLst/>
              <a:ah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fillRef idx="0"/>
            <a:effectRef idx="0"/>
            <a:fontRef idx="minor"/>
          </p:style>
        </p:sp>
        <p:sp>
          <p:nvSpPr>
            <p:cNvPr id="271" name="CustomShape 36"/>
            <p:cNvSpPr/>
            <p:nvPr/>
          </p:nvSpPr>
          <p:spPr>
            <a:xfrm>
              <a:off x="3822840" y="324144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00ff00"/>
            </a:solidFill>
            <a:ln>
              <a:noFill/>
            </a:ln>
          </p:spPr>
          <p:style>
            <a:lnRef idx="0"/>
            <a:fillRef idx="0"/>
            <a:effectRef idx="0"/>
            <a:fontRef idx="minor"/>
          </p:style>
        </p:sp>
        <p:sp>
          <p:nvSpPr>
            <p:cNvPr id="272" name="CustomShape 37"/>
            <p:cNvSpPr/>
            <p:nvPr/>
          </p:nvSpPr>
          <p:spPr>
            <a:xfrm>
              <a:off x="3822840" y="324144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273" name="CustomShape 38"/>
            <p:cNvSpPr/>
            <p:nvPr/>
          </p:nvSpPr>
          <p:spPr>
            <a:xfrm>
              <a:off x="4176720" y="3241440"/>
              <a:ext cx="3240" cy="329760"/>
            </a:xfrm>
            <a:custGeom>
              <a:avLst/>
              <a:gdLst/>
              <a:ahLst/>
              <a:rect l="l" t="t" r="r" b="b"/>
              <a:pathLst>
                <a:path w="4445" h="330835">
                  <a:moveTo>
                    <a:pt x="0" y="330299"/>
                  </a:moveTo>
                  <a:lnTo>
                    <a:pt x="3949" y="330299"/>
                  </a:lnTo>
                  <a:lnTo>
                    <a:pt x="3949" y="0"/>
                  </a:lnTo>
                  <a:lnTo>
                    <a:pt x="0" y="0"/>
                  </a:lnTo>
                  <a:lnTo>
                    <a:pt x="0" y="330299"/>
                  </a:lnTo>
                  <a:close/>
                </a:path>
              </a:pathLst>
            </a:custGeom>
            <a:solidFill>
              <a:srgbClr val="00ff00"/>
            </a:solidFill>
            <a:ln>
              <a:noFill/>
            </a:ln>
          </p:spPr>
          <p:style>
            <a:lnRef idx="0"/>
            <a:fillRef idx="0"/>
            <a:effectRef idx="0"/>
            <a:fontRef idx="minor"/>
          </p:style>
        </p:sp>
        <p:sp>
          <p:nvSpPr>
            <p:cNvPr id="274" name="CustomShape 39"/>
            <p:cNvSpPr/>
            <p:nvPr/>
          </p:nvSpPr>
          <p:spPr>
            <a:xfrm>
              <a:off x="4176720" y="3241440"/>
              <a:ext cx="353160" cy="329760"/>
            </a:xfrm>
            <a:custGeom>
              <a:avLst/>
              <a:gdLst/>
              <a:ah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fillRef idx="0"/>
            <a:effectRef idx="0"/>
            <a:fontRef idx="minor"/>
          </p:style>
        </p:sp>
        <p:sp>
          <p:nvSpPr>
            <p:cNvPr id="275" name="CustomShape 40"/>
            <p:cNvSpPr/>
            <p:nvPr/>
          </p:nvSpPr>
          <p:spPr>
            <a:xfrm>
              <a:off x="4530600" y="2250720"/>
              <a:ext cx="353160" cy="329760"/>
            </a:xfrm>
            <a:custGeom>
              <a:avLst/>
              <a:gdLst/>
              <a:ahLst/>
              <a:rect l="l" t="t" r="r" b="b"/>
              <a:pathLst>
                <a:path w="354329" h="330835">
                  <a:moveTo>
                    <a:pt x="354024" y="330299"/>
                  </a:moveTo>
                  <a:lnTo>
                    <a:pt x="0" y="330299"/>
                  </a:lnTo>
                  <a:lnTo>
                    <a:pt x="0" y="0"/>
                  </a:lnTo>
                  <a:lnTo>
                    <a:pt x="354024" y="0"/>
                  </a:lnTo>
                  <a:lnTo>
                    <a:pt x="354024" y="330299"/>
                  </a:lnTo>
                  <a:close/>
                </a:path>
              </a:pathLst>
            </a:custGeom>
            <a:solidFill>
              <a:srgbClr val="00ff00"/>
            </a:solidFill>
            <a:ln>
              <a:noFill/>
            </a:ln>
          </p:spPr>
          <p:style>
            <a:lnRef idx="0"/>
            <a:fillRef idx="0"/>
            <a:effectRef idx="0"/>
            <a:fontRef idx="minor"/>
          </p:style>
        </p:sp>
        <p:sp>
          <p:nvSpPr>
            <p:cNvPr id="276" name="CustomShape 41"/>
            <p:cNvSpPr/>
            <p:nvPr/>
          </p:nvSpPr>
          <p:spPr>
            <a:xfrm>
              <a:off x="4530600" y="2250720"/>
              <a:ext cx="353160" cy="329760"/>
            </a:xfrm>
            <a:custGeom>
              <a:avLst/>
              <a:gdLst/>
              <a:ah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fillRef idx="0"/>
            <a:effectRef idx="0"/>
            <a:fontRef idx="minor"/>
          </p:style>
        </p:sp>
        <p:sp>
          <p:nvSpPr>
            <p:cNvPr id="277" name="CustomShape 42"/>
            <p:cNvSpPr/>
            <p:nvPr/>
          </p:nvSpPr>
          <p:spPr>
            <a:xfrm>
              <a:off x="4884840" y="2250720"/>
              <a:ext cx="353160" cy="329760"/>
            </a:xfrm>
            <a:custGeom>
              <a:avLst/>
              <a:gdLst/>
              <a:ahLst/>
              <a:rect l="l" t="t" r="r" b="b"/>
              <a:pathLst>
                <a:path w="354329" h="330835">
                  <a:moveTo>
                    <a:pt x="353974" y="330299"/>
                  </a:moveTo>
                  <a:lnTo>
                    <a:pt x="0" y="330299"/>
                  </a:lnTo>
                  <a:lnTo>
                    <a:pt x="0" y="0"/>
                  </a:lnTo>
                  <a:lnTo>
                    <a:pt x="353974" y="0"/>
                  </a:lnTo>
                  <a:lnTo>
                    <a:pt x="353974" y="330299"/>
                  </a:lnTo>
                  <a:close/>
                </a:path>
              </a:pathLst>
            </a:custGeom>
            <a:solidFill>
              <a:srgbClr val="00ff00"/>
            </a:solidFill>
            <a:ln>
              <a:noFill/>
            </a:ln>
          </p:spPr>
          <p:style>
            <a:lnRef idx="0"/>
            <a:fillRef idx="0"/>
            <a:effectRef idx="0"/>
            <a:fontRef idx="minor"/>
          </p:style>
        </p:sp>
        <p:sp>
          <p:nvSpPr>
            <p:cNvPr id="278" name="CustomShape 43"/>
            <p:cNvSpPr/>
            <p:nvPr/>
          </p:nvSpPr>
          <p:spPr>
            <a:xfrm>
              <a:off x="4530600" y="2250720"/>
              <a:ext cx="707040" cy="1320480"/>
            </a:xfrm>
            <a:custGeom>
              <a:avLst/>
              <a:gdLst/>
              <a:ahLst/>
              <a:rect l="l" t="t" r="r" b="b"/>
              <a:pathLst>
                <a:path w="708025" h="1321435">
                  <a:moveTo>
                    <a:pt x="354024" y="0"/>
                  </a:moveTo>
                  <a:lnTo>
                    <a:pt x="707998" y="0"/>
                  </a:lnTo>
                  <a:lnTo>
                    <a:pt x="707998" y="330299"/>
                  </a:lnTo>
                  <a:lnTo>
                    <a:pt x="354024" y="330299"/>
                  </a:lnTo>
                  <a:lnTo>
                    <a:pt x="354024" y="0"/>
                  </a:lnTo>
                  <a:close/>
                  <a:moveTo>
                    <a:pt x="0" y="330299"/>
                  </a:moveTo>
                  <a:lnTo>
                    <a:pt x="354024" y="330299"/>
                  </a:lnTo>
                  <a:lnTo>
                    <a:pt x="354024" y="660598"/>
                  </a:lnTo>
                  <a:lnTo>
                    <a:pt x="0" y="660598"/>
                  </a:lnTo>
                  <a:lnTo>
                    <a:pt x="0" y="330299"/>
                  </a:lnTo>
                  <a:close/>
                  <a:moveTo>
                    <a:pt x="354024" y="330299"/>
                  </a:moveTo>
                  <a:lnTo>
                    <a:pt x="707998" y="330299"/>
                  </a:lnTo>
                  <a:lnTo>
                    <a:pt x="707998" y="660598"/>
                  </a:lnTo>
                  <a:lnTo>
                    <a:pt x="354024" y="660598"/>
                  </a:lnTo>
                  <a:lnTo>
                    <a:pt x="354024" y="330299"/>
                  </a:lnTo>
                  <a:close/>
                  <a:moveTo>
                    <a:pt x="0" y="660598"/>
                  </a:moveTo>
                  <a:lnTo>
                    <a:pt x="354024" y="660598"/>
                  </a:lnTo>
                  <a:lnTo>
                    <a:pt x="354024" y="990898"/>
                  </a:lnTo>
                  <a:lnTo>
                    <a:pt x="0" y="990898"/>
                  </a:lnTo>
                  <a:lnTo>
                    <a:pt x="0" y="660598"/>
                  </a:lnTo>
                  <a:close/>
                  <a:moveTo>
                    <a:pt x="354024" y="660598"/>
                  </a:moveTo>
                  <a:lnTo>
                    <a:pt x="707998" y="660598"/>
                  </a:lnTo>
                  <a:lnTo>
                    <a:pt x="707998" y="990898"/>
                  </a:lnTo>
                  <a:lnTo>
                    <a:pt x="354024" y="990898"/>
                  </a:lnTo>
                  <a:lnTo>
                    <a:pt x="354024" y="660598"/>
                  </a:lnTo>
                  <a:close/>
                  <a:moveTo>
                    <a:pt x="0" y="990898"/>
                  </a:moveTo>
                  <a:lnTo>
                    <a:pt x="354024" y="990898"/>
                  </a:lnTo>
                  <a:lnTo>
                    <a:pt x="354024" y="1321197"/>
                  </a:lnTo>
                  <a:lnTo>
                    <a:pt x="0" y="1321197"/>
                  </a:lnTo>
                  <a:lnTo>
                    <a:pt x="0" y="990898"/>
                  </a:lnTo>
                  <a:close/>
                  <a:moveTo>
                    <a:pt x="354024" y="990898"/>
                  </a:moveTo>
                  <a:lnTo>
                    <a:pt x="707998" y="990898"/>
                  </a:lnTo>
                  <a:lnTo>
                    <a:pt x="707998" y="1321197"/>
                  </a:lnTo>
                  <a:lnTo>
                    <a:pt x="354024" y="1321197"/>
                  </a:lnTo>
                  <a:lnTo>
                    <a:pt x="354024" y="990898"/>
                  </a:lnTo>
                  <a:close/>
                </a:path>
              </a:pathLst>
            </a:custGeom>
            <a:noFill/>
            <a:ln w="9360">
              <a:solidFill>
                <a:srgbClr val="595959"/>
              </a:solidFill>
              <a:round/>
            </a:ln>
          </p:spPr>
          <p:style>
            <a:lnRef idx="0"/>
            <a:fillRef idx="0"/>
            <a:effectRef idx="0"/>
            <a:fontRef idx="minor"/>
          </p:style>
        </p:sp>
        <p:sp>
          <p:nvSpPr>
            <p:cNvPr id="279" name="CustomShape 44"/>
            <p:cNvSpPr/>
            <p:nvPr/>
          </p:nvSpPr>
          <p:spPr>
            <a:xfrm>
              <a:off x="4180680" y="258192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4985e8"/>
            </a:solidFill>
            <a:ln>
              <a:noFill/>
            </a:ln>
          </p:spPr>
          <p:style>
            <a:lnRef idx="0"/>
            <a:fillRef idx="0"/>
            <a:effectRef idx="0"/>
            <a:fontRef idx="minor"/>
          </p:style>
        </p:sp>
        <p:sp>
          <p:nvSpPr>
            <p:cNvPr id="280" name="CustomShape 45"/>
            <p:cNvSpPr/>
            <p:nvPr/>
          </p:nvSpPr>
          <p:spPr>
            <a:xfrm>
              <a:off x="4180680" y="258192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281" name="CustomShape 46"/>
            <p:cNvSpPr/>
            <p:nvPr/>
          </p:nvSpPr>
          <p:spPr>
            <a:xfrm>
              <a:off x="4534560" y="2581920"/>
              <a:ext cx="353160" cy="329760"/>
            </a:xfrm>
            <a:custGeom>
              <a:avLst/>
              <a:gdLst/>
              <a:ahLst/>
              <a:rect l="l" t="t" r="r" b="b"/>
              <a:pathLst>
                <a:path w="354329" h="330835">
                  <a:moveTo>
                    <a:pt x="354024" y="330299"/>
                  </a:moveTo>
                  <a:lnTo>
                    <a:pt x="0" y="330299"/>
                  </a:lnTo>
                  <a:lnTo>
                    <a:pt x="0" y="0"/>
                  </a:lnTo>
                  <a:lnTo>
                    <a:pt x="354024" y="0"/>
                  </a:lnTo>
                  <a:lnTo>
                    <a:pt x="354024" y="330299"/>
                  </a:lnTo>
                  <a:close/>
                </a:path>
              </a:pathLst>
            </a:custGeom>
            <a:solidFill>
              <a:srgbClr val="4985e8"/>
            </a:solidFill>
            <a:ln>
              <a:noFill/>
            </a:ln>
          </p:spPr>
          <p:style>
            <a:lnRef idx="0"/>
            <a:fillRef idx="0"/>
            <a:effectRef idx="0"/>
            <a:fontRef idx="minor"/>
          </p:style>
        </p:sp>
        <p:sp>
          <p:nvSpPr>
            <p:cNvPr id="282" name="CustomShape 47"/>
            <p:cNvSpPr/>
            <p:nvPr/>
          </p:nvSpPr>
          <p:spPr>
            <a:xfrm>
              <a:off x="4534560" y="2581920"/>
              <a:ext cx="353160" cy="329760"/>
            </a:xfrm>
            <a:custGeom>
              <a:avLst/>
              <a:gdLst/>
              <a:ah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fillRef idx="0"/>
            <a:effectRef idx="0"/>
            <a:fontRef idx="minor"/>
          </p:style>
        </p:sp>
        <p:sp>
          <p:nvSpPr>
            <p:cNvPr id="283" name="CustomShape 48"/>
            <p:cNvSpPr/>
            <p:nvPr/>
          </p:nvSpPr>
          <p:spPr>
            <a:xfrm>
              <a:off x="4180680" y="291204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4985e8"/>
            </a:solidFill>
            <a:ln>
              <a:noFill/>
            </a:ln>
          </p:spPr>
          <p:style>
            <a:lnRef idx="0"/>
            <a:fillRef idx="0"/>
            <a:effectRef idx="0"/>
            <a:fontRef idx="minor"/>
          </p:style>
        </p:sp>
        <p:sp>
          <p:nvSpPr>
            <p:cNvPr id="284" name="CustomShape 49"/>
            <p:cNvSpPr/>
            <p:nvPr/>
          </p:nvSpPr>
          <p:spPr>
            <a:xfrm>
              <a:off x="4180680" y="291204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285" name="CustomShape 50"/>
            <p:cNvSpPr/>
            <p:nvPr/>
          </p:nvSpPr>
          <p:spPr>
            <a:xfrm>
              <a:off x="4534560" y="2912040"/>
              <a:ext cx="353160" cy="329760"/>
            </a:xfrm>
            <a:custGeom>
              <a:avLst/>
              <a:gdLst/>
              <a:ahLst/>
              <a:rect l="l" t="t" r="r" b="b"/>
              <a:pathLst>
                <a:path w="354329" h="330835">
                  <a:moveTo>
                    <a:pt x="354024" y="330299"/>
                  </a:moveTo>
                  <a:lnTo>
                    <a:pt x="0" y="330299"/>
                  </a:lnTo>
                  <a:lnTo>
                    <a:pt x="0" y="0"/>
                  </a:lnTo>
                  <a:lnTo>
                    <a:pt x="354024" y="0"/>
                  </a:lnTo>
                  <a:lnTo>
                    <a:pt x="354024" y="330299"/>
                  </a:lnTo>
                  <a:close/>
                </a:path>
              </a:pathLst>
            </a:custGeom>
            <a:solidFill>
              <a:srgbClr val="4985e8"/>
            </a:solidFill>
            <a:ln>
              <a:noFill/>
            </a:ln>
          </p:spPr>
          <p:style>
            <a:lnRef idx="0"/>
            <a:fillRef idx="0"/>
            <a:effectRef idx="0"/>
            <a:fontRef idx="minor"/>
          </p:style>
        </p:sp>
        <p:sp>
          <p:nvSpPr>
            <p:cNvPr id="286" name="CustomShape 51"/>
            <p:cNvSpPr/>
            <p:nvPr/>
          </p:nvSpPr>
          <p:spPr>
            <a:xfrm>
              <a:off x="4534560" y="2912040"/>
              <a:ext cx="353160" cy="329760"/>
            </a:xfrm>
            <a:custGeom>
              <a:avLst/>
              <a:gdLst/>
              <a:ah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fillRef idx="0"/>
            <a:effectRef idx="0"/>
            <a:fontRef idx="minor"/>
          </p:style>
        </p:sp>
        <p:sp>
          <p:nvSpPr>
            <p:cNvPr id="287" name="CustomShape 52"/>
            <p:cNvSpPr/>
            <p:nvPr/>
          </p:nvSpPr>
          <p:spPr>
            <a:xfrm>
              <a:off x="4180680" y="324252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4985e8"/>
            </a:solidFill>
            <a:ln>
              <a:noFill/>
            </a:ln>
          </p:spPr>
          <p:style>
            <a:lnRef idx="0"/>
            <a:fillRef idx="0"/>
            <a:effectRef idx="0"/>
            <a:fontRef idx="minor"/>
          </p:style>
        </p:sp>
        <p:sp>
          <p:nvSpPr>
            <p:cNvPr id="288" name="CustomShape 53"/>
            <p:cNvSpPr/>
            <p:nvPr/>
          </p:nvSpPr>
          <p:spPr>
            <a:xfrm>
              <a:off x="4180680" y="324252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289" name="CustomShape 54"/>
            <p:cNvSpPr/>
            <p:nvPr/>
          </p:nvSpPr>
          <p:spPr>
            <a:xfrm>
              <a:off x="4534560" y="3242520"/>
              <a:ext cx="353160" cy="329760"/>
            </a:xfrm>
            <a:custGeom>
              <a:avLst/>
              <a:gdLst/>
              <a:ahLst/>
              <a:rect l="l" t="t" r="r" b="b"/>
              <a:pathLst>
                <a:path w="354329" h="330835">
                  <a:moveTo>
                    <a:pt x="354024" y="330299"/>
                  </a:moveTo>
                  <a:lnTo>
                    <a:pt x="0" y="330299"/>
                  </a:lnTo>
                  <a:lnTo>
                    <a:pt x="0" y="0"/>
                  </a:lnTo>
                  <a:lnTo>
                    <a:pt x="354024" y="0"/>
                  </a:lnTo>
                  <a:lnTo>
                    <a:pt x="354024" y="330299"/>
                  </a:lnTo>
                  <a:close/>
                </a:path>
              </a:pathLst>
            </a:custGeom>
            <a:solidFill>
              <a:srgbClr val="4985e8"/>
            </a:solidFill>
            <a:ln>
              <a:noFill/>
            </a:ln>
          </p:spPr>
          <p:style>
            <a:lnRef idx="0"/>
            <a:fillRef idx="0"/>
            <a:effectRef idx="0"/>
            <a:fontRef idx="minor"/>
          </p:style>
        </p:sp>
        <p:sp>
          <p:nvSpPr>
            <p:cNvPr id="290" name="CustomShape 55"/>
            <p:cNvSpPr/>
            <p:nvPr/>
          </p:nvSpPr>
          <p:spPr>
            <a:xfrm>
              <a:off x="4534560" y="3242520"/>
              <a:ext cx="353160" cy="329760"/>
            </a:xfrm>
            <a:custGeom>
              <a:avLst/>
              <a:gdLst/>
              <a:ah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fillRef idx="0"/>
            <a:effectRef idx="0"/>
            <a:fontRef idx="minor"/>
          </p:style>
        </p:sp>
        <p:sp>
          <p:nvSpPr>
            <p:cNvPr id="291" name="CustomShape 56"/>
            <p:cNvSpPr/>
            <p:nvPr/>
          </p:nvSpPr>
          <p:spPr>
            <a:xfrm>
              <a:off x="4180680" y="3572640"/>
              <a:ext cx="353160" cy="329760"/>
            </a:xfrm>
            <a:custGeom>
              <a:avLst/>
              <a:gdLst/>
              <a:ahLst/>
              <a:rect l="l" t="t" r="r" b="b"/>
              <a:pathLst>
                <a:path w="354329" h="330835">
                  <a:moveTo>
                    <a:pt x="353999" y="330299"/>
                  </a:moveTo>
                  <a:lnTo>
                    <a:pt x="0" y="330299"/>
                  </a:lnTo>
                  <a:lnTo>
                    <a:pt x="0" y="0"/>
                  </a:lnTo>
                  <a:lnTo>
                    <a:pt x="353999" y="0"/>
                  </a:lnTo>
                  <a:lnTo>
                    <a:pt x="353999" y="330299"/>
                  </a:lnTo>
                  <a:close/>
                </a:path>
              </a:pathLst>
            </a:custGeom>
            <a:solidFill>
              <a:srgbClr val="4985e8"/>
            </a:solidFill>
            <a:ln>
              <a:noFill/>
            </a:ln>
          </p:spPr>
          <p:style>
            <a:lnRef idx="0"/>
            <a:fillRef idx="0"/>
            <a:effectRef idx="0"/>
            <a:fontRef idx="minor"/>
          </p:style>
        </p:sp>
        <p:sp>
          <p:nvSpPr>
            <p:cNvPr id="292" name="CustomShape 57"/>
            <p:cNvSpPr/>
            <p:nvPr/>
          </p:nvSpPr>
          <p:spPr>
            <a:xfrm>
              <a:off x="4180680" y="3572640"/>
              <a:ext cx="353160" cy="329760"/>
            </a:xfrm>
            <a:custGeom>
              <a:avLst/>
              <a:gdLst/>
              <a:ah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fillRef idx="0"/>
            <a:effectRef idx="0"/>
            <a:fontRef idx="minor"/>
          </p:style>
        </p:sp>
        <p:sp>
          <p:nvSpPr>
            <p:cNvPr id="293" name="CustomShape 58"/>
            <p:cNvSpPr/>
            <p:nvPr/>
          </p:nvSpPr>
          <p:spPr>
            <a:xfrm>
              <a:off x="4534560" y="3572640"/>
              <a:ext cx="353160" cy="329760"/>
            </a:xfrm>
            <a:custGeom>
              <a:avLst/>
              <a:gdLst/>
              <a:ahLst/>
              <a:rect l="l" t="t" r="r" b="b"/>
              <a:pathLst>
                <a:path w="354329" h="330835">
                  <a:moveTo>
                    <a:pt x="354024" y="330299"/>
                  </a:moveTo>
                  <a:lnTo>
                    <a:pt x="0" y="330299"/>
                  </a:lnTo>
                  <a:lnTo>
                    <a:pt x="0" y="0"/>
                  </a:lnTo>
                  <a:lnTo>
                    <a:pt x="354024" y="0"/>
                  </a:lnTo>
                  <a:lnTo>
                    <a:pt x="354024" y="330299"/>
                  </a:lnTo>
                  <a:close/>
                </a:path>
              </a:pathLst>
            </a:custGeom>
            <a:solidFill>
              <a:srgbClr val="4985e8"/>
            </a:solidFill>
            <a:ln>
              <a:noFill/>
            </a:ln>
          </p:spPr>
          <p:style>
            <a:lnRef idx="0"/>
            <a:fillRef idx="0"/>
            <a:effectRef idx="0"/>
            <a:fontRef idx="minor"/>
          </p:style>
        </p:sp>
        <p:sp>
          <p:nvSpPr>
            <p:cNvPr id="294" name="CustomShape 59"/>
            <p:cNvSpPr/>
            <p:nvPr/>
          </p:nvSpPr>
          <p:spPr>
            <a:xfrm>
              <a:off x="4534560" y="3572640"/>
              <a:ext cx="353160" cy="329760"/>
            </a:xfrm>
            <a:custGeom>
              <a:avLst/>
              <a:gdLst/>
              <a:ah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fillRef idx="0"/>
            <a:effectRef idx="0"/>
            <a:fontRef idx="minor"/>
          </p:style>
        </p:sp>
        <p:sp>
          <p:nvSpPr>
            <p:cNvPr id="295" name="CustomShape 60"/>
            <p:cNvSpPr/>
            <p:nvPr/>
          </p:nvSpPr>
          <p:spPr>
            <a:xfrm>
              <a:off x="4888800" y="2581920"/>
              <a:ext cx="353160" cy="329760"/>
            </a:xfrm>
            <a:custGeom>
              <a:avLst/>
              <a:gdLst/>
              <a:ahLst/>
              <a:rect l="l" t="t" r="r" b="b"/>
              <a:pathLst>
                <a:path w="354329" h="330835">
                  <a:moveTo>
                    <a:pt x="353974" y="330299"/>
                  </a:moveTo>
                  <a:lnTo>
                    <a:pt x="0" y="330299"/>
                  </a:lnTo>
                  <a:lnTo>
                    <a:pt x="0" y="0"/>
                  </a:lnTo>
                  <a:lnTo>
                    <a:pt x="353974" y="0"/>
                  </a:lnTo>
                  <a:lnTo>
                    <a:pt x="353974" y="330299"/>
                  </a:lnTo>
                  <a:close/>
                </a:path>
              </a:pathLst>
            </a:custGeom>
            <a:solidFill>
              <a:srgbClr val="4985e8"/>
            </a:solidFill>
            <a:ln>
              <a:noFill/>
            </a:ln>
          </p:spPr>
          <p:style>
            <a:lnRef idx="0"/>
            <a:fillRef idx="0"/>
            <a:effectRef idx="0"/>
            <a:fontRef idx="minor"/>
          </p:style>
        </p:sp>
        <p:sp>
          <p:nvSpPr>
            <p:cNvPr id="296" name="CustomShape 61"/>
            <p:cNvSpPr/>
            <p:nvPr/>
          </p:nvSpPr>
          <p:spPr>
            <a:xfrm>
              <a:off x="4888800" y="2581920"/>
              <a:ext cx="353160" cy="329760"/>
            </a:xfrm>
            <a:custGeom>
              <a:avLst/>
              <a:gdLst/>
              <a:ah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fillRef idx="0"/>
            <a:effectRef idx="0"/>
            <a:fontRef idx="minor"/>
          </p:style>
        </p:sp>
        <p:sp>
          <p:nvSpPr>
            <p:cNvPr id="297" name="CustomShape 62"/>
            <p:cNvSpPr/>
            <p:nvPr/>
          </p:nvSpPr>
          <p:spPr>
            <a:xfrm>
              <a:off x="5242680" y="2581920"/>
              <a:ext cx="353160" cy="329760"/>
            </a:xfrm>
            <a:custGeom>
              <a:avLst/>
              <a:gdLst/>
              <a:ahLst/>
              <a:rect l="l" t="t" r="r" b="b"/>
              <a:pathLst>
                <a:path w="354329" h="330835">
                  <a:moveTo>
                    <a:pt x="354024" y="330299"/>
                  </a:moveTo>
                  <a:lnTo>
                    <a:pt x="0" y="330299"/>
                  </a:lnTo>
                  <a:lnTo>
                    <a:pt x="0" y="0"/>
                  </a:lnTo>
                  <a:lnTo>
                    <a:pt x="354024" y="0"/>
                  </a:lnTo>
                  <a:lnTo>
                    <a:pt x="354024" y="330299"/>
                  </a:lnTo>
                  <a:close/>
                </a:path>
              </a:pathLst>
            </a:custGeom>
            <a:solidFill>
              <a:srgbClr val="4985e8"/>
            </a:solidFill>
            <a:ln>
              <a:noFill/>
            </a:ln>
          </p:spPr>
          <p:style>
            <a:lnRef idx="0"/>
            <a:fillRef idx="0"/>
            <a:effectRef idx="0"/>
            <a:fontRef idx="minor"/>
          </p:style>
        </p:sp>
        <p:sp>
          <p:nvSpPr>
            <p:cNvPr id="298" name="CustomShape 63"/>
            <p:cNvSpPr/>
            <p:nvPr/>
          </p:nvSpPr>
          <p:spPr>
            <a:xfrm>
              <a:off x="5242680" y="2581920"/>
              <a:ext cx="353160" cy="329760"/>
            </a:xfrm>
            <a:custGeom>
              <a:avLst/>
              <a:gdLst/>
              <a:ah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fillRef idx="0"/>
            <a:effectRef idx="0"/>
            <a:fontRef idx="minor"/>
          </p:style>
        </p:sp>
        <p:sp>
          <p:nvSpPr>
            <p:cNvPr id="299" name="CustomShape 64"/>
            <p:cNvSpPr/>
            <p:nvPr/>
          </p:nvSpPr>
          <p:spPr>
            <a:xfrm>
              <a:off x="4888800" y="2912040"/>
              <a:ext cx="353160" cy="329760"/>
            </a:xfrm>
            <a:custGeom>
              <a:avLst/>
              <a:gdLst/>
              <a:ahLst/>
              <a:rect l="l" t="t" r="r" b="b"/>
              <a:pathLst>
                <a:path w="354329" h="330835">
                  <a:moveTo>
                    <a:pt x="353974" y="330299"/>
                  </a:moveTo>
                  <a:lnTo>
                    <a:pt x="0" y="330299"/>
                  </a:lnTo>
                  <a:lnTo>
                    <a:pt x="0" y="0"/>
                  </a:lnTo>
                  <a:lnTo>
                    <a:pt x="353974" y="0"/>
                  </a:lnTo>
                  <a:lnTo>
                    <a:pt x="353974" y="330299"/>
                  </a:lnTo>
                  <a:close/>
                </a:path>
              </a:pathLst>
            </a:custGeom>
            <a:solidFill>
              <a:srgbClr val="4985e8"/>
            </a:solidFill>
            <a:ln>
              <a:noFill/>
            </a:ln>
          </p:spPr>
          <p:style>
            <a:lnRef idx="0"/>
            <a:fillRef idx="0"/>
            <a:effectRef idx="0"/>
            <a:fontRef idx="minor"/>
          </p:style>
        </p:sp>
        <p:sp>
          <p:nvSpPr>
            <p:cNvPr id="300" name="CustomShape 65"/>
            <p:cNvSpPr/>
            <p:nvPr/>
          </p:nvSpPr>
          <p:spPr>
            <a:xfrm>
              <a:off x="4888800" y="2912040"/>
              <a:ext cx="353160" cy="329760"/>
            </a:xfrm>
            <a:custGeom>
              <a:avLst/>
              <a:gdLst/>
              <a:ah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fillRef idx="0"/>
            <a:effectRef idx="0"/>
            <a:fontRef idx="minor"/>
          </p:style>
        </p:sp>
        <p:sp>
          <p:nvSpPr>
            <p:cNvPr id="301" name="CustomShape 66"/>
            <p:cNvSpPr/>
            <p:nvPr/>
          </p:nvSpPr>
          <p:spPr>
            <a:xfrm>
              <a:off x="5242680" y="2912040"/>
              <a:ext cx="353160" cy="329760"/>
            </a:xfrm>
            <a:custGeom>
              <a:avLst/>
              <a:gdLst/>
              <a:ahLst/>
              <a:rect l="l" t="t" r="r" b="b"/>
              <a:pathLst>
                <a:path w="354329" h="330835">
                  <a:moveTo>
                    <a:pt x="354024" y="330299"/>
                  </a:moveTo>
                  <a:lnTo>
                    <a:pt x="0" y="330299"/>
                  </a:lnTo>
                  <a:lnTo>
                    <a:pt x="0" y="0"/>
                  </a:lnTo>
                  <a:lnTo>
                    <a:pt x="354024" y="0"/>
                  </a:lnTo>
                  <a:lnTo>
                    <a:pt x="354024" y="330299"/>
                  </a:lnTo>
                  <a:close/>
                </a:path>
              </a:pathLst>
            </a:custGeom>
            <a:solidFill>
              <a:srgbClr val="4985e8"/>
            </a:solidFill>
            <a:ln>
              <a:noFill/>
            </a:ln>
          </p:spPr>
          <p:style>
            <a:lnRef idx="0"/>
            <a:fillRef idx="0"/>
            <a:effectRef idx="0"/>
            <a:fontRef idx="minor"/>
          </p:style>
        </p:sp>
        <p:sp>
          <p:nvSpPr>
            <p:cNvPr id="302" name="CustomShape 67"/>
            <p:cNvSpPr/>
            <p:nvPr/>
          </p:nvSpPr>
          <p:spPr>
            <a:xfrm>
              <a:off x="5242680" y="2912040"/>
              <a:ext cx="353160" cy="329760"/>
            </a:xfrm>
            <a:custGeom>
              <a:avLst/>
              <a:gdLst/>
              <a:ah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fillRef idx="0"/>
            <a:effectRef idx="0"/>
            <a:fontRef idx="minor"/>
          </p:style>
        </p:sp>
        <p:sp>
          <p:nvSpPr>
            <p:cNvPr id="303" name="CustomShape 68"/>
            <p:cNvSpPr/>
            <p:nvPr/>
          </p:nvSpPr>
          <p:spPr>
            <a:xfrm>
              <a:off x="4888800" y="3242520"/>
              <a:ext cx="353160" cy="329760"/>
            </a:xfrm>
            <a:custGeom>
              <a:avLst/>
              <a:gdLst/>
              <a:ahLst/>
              <a:rect l="l" t="t" r="r" b="b"/>
              <a:pathLst>
                <a:path w="354329" h="330835">
                  <a:moveTo>
                    <a:pt x="353974" y="330299"/>
                  </a:moveTo>
                  <a:lnTo>
                    <a:pt x="0" y="330299"/>
                  </a:lnTo>
                  <a:lnTo>
                    <a:pt x="0" y="0"/>
                  </a:lnTo>
                  <a:lnTo>
                    <a:pt x="353974" y="0"/>
                  </a:lnTo>
                  <a:lnTo>
                    <a:pt x="353974" y="330299"/>
                  </a:lnTo>
                  <a:close/>
                </a:path>
              </a:pathLst>
            </a:custGeom>
            <a:solidFill>
              <a:srgbClr val="4985e8"/>
            </a:solidFill>
            <a:ln>
              <a:noFill/>
            </a:ln>
          </p:spPr>
          <p:style>
            <a:lnRef idx="0"/>
            <a:fillRef idx="0"/>
            <a:effectRef idx="0"/>
            <a:fontRef idx="minor"/>
          </p:style>
        </p:sp>
        <p:sp>
          <p:nvSpPr>
            <p:cNvPr id="304" name="CustomShape 69"/>
            <p:cNvSpPr/>
            <p:nvPr/>
          </p:nvSpPr>
          <p:spPr>
            <a:xfrm>
              <a:off x="4888800" y="3242520"/>
              <a:ext cx="353160" cy="329760"/>
            </a:xfrm>
            <a:custGeom>
              <a:avLst/>
              <a:gdLst/>
              <a:ah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fillRef idx="0"/>
            <a:effectRef idx="0"/>
            <a:fontRef idx="minor"/>
          </p:style>
        </p:sp>
        <p:sp>
          <p:nvSpPr>
            <p:cNvPr id="305" name="CustomShape 70"/>
            <p:cNvSpPr/>
            <p:nvPr/>
          </p:nvSpPr>
          <p:spPr>
            <a:xfrm>
              <a:off x="5242680" y="3242520"/>
              <a:ext cx="353160" cy="329760"/>
            </a:xfrm>
            <a:custGeom>
              <a:avLst/>
              <a:gdLst/>
              <a:ahLst/>
              <a:rect l="l" t="t" r="r" b="b"/>
              <a:pathLst>
                <a:path w="354329" h="330835">
                  <a:moveTo>
                    <a:pt x="354024" y="330299"/>
                  </a:moveTo>
                  <a:lnTo>
                    <a:pt x="0" y="330299"/>
                  </a:lnTo>
                  <a:lnTo>
                    <a:pt x="0" y="0"/>
                  </a:lnTo>
                  <a:lnTo>
                    <a:pt x="354024" y="0"/>
                  </a:lnTo>
                  <a:lnTo>
                    <a:pt x="354024" y="330299"/>
                  </a:lnTo>
                  <a:close/>
                </a:path>
              </a:pathLst>
            </a:custGeom>
            <a:solidFill>
              <a:srgbClr val="4985e8"/>
            </a:solidFill>
            <a:ln>
              <a:noFill/>
            </a:ln>
          </p:spPr>
          <p:style>
            <a:lnRef idx="0"/>
            <a:fillRef idx="0"/>
            <a:effectRef idx="0"/>
            <a:fontRef idx="minor"/>
          </p:style>
        </p:sp>
        <p:sp>
          <p:nvSpPr>
            <p:cNvPr id="306" name="CustomShape 71"/>
            <p:cNvSpPr/>
            <p:nvPr/>
          </p:nvSpPr>
          <p:spPr>
            <a:xfrm>
              <a:off x="5242680" y="3242520"/>
              <a:ext cx="353160" cy="329760"/>
            </a:xfrm>
            <a:custGeom>
              <a:avLst/>
              <a:gdLst/>
              <a:ah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fillRef idx="0"/>
            <a:effectRef idx="0"/>
            <a:fontRef idx="minor"/>
          </p:style>
        </p:sp>
        <p:sp>
          <p:nvSpPr>
            <p:cNvPr id="307" name="CustomShape 72"/>
            <p:cNvSpPr/>
            <p:nvPr/>
          </p:nvSpPr>
          <p:spPr>
            <a:xfrm>
              <a:off x="4888800" y="3572640"/>
              <a:ext cx="353160" cy="329760"/>
            </a:xfrm>
            <a:custGeom>
              <a:avLst/>
              <a:gdLst/>
              <a:ahLst/>
              <a:rect l="l" t="t" r="r" b="b"/>
              <a:pathLst>
                <a:path w="354329" h="330835">
                  <a:moveTo>
                    <a:pt x="353974" y="330299"/>
                  </a:moveTo>
                  <a:lnTo>
                    <a:pt x="0" y="330299"/>
                  </a:lnTo>
                  <a:lnTo>
                    <a:pt x="0" y="0"/>
                  </a:lnTo>
                  <a:lnTo>
                    <a:pt x="353974" y="0"/>
                  </a:lnTo>
                  <a:lnTo>
                    <a:pt x="353974" y="330299"/>
                  </a:lnTo>
                  <a:close/>
                </a:path>
              </a:pathLst>
            </a:custGeom>
            <a:solidFill>
              <a:srgbClr val="4985e8"/>
            </a:solidFill>
            <a:ln>
              <a:noFill/>
            </a:ln>
          </p:spPr>
          <p:style>
            <a:lnRef idx="0"/>
            <a:fillRef idx="0"/>
            <a:effectRef idx="0"/>
            <a:fontRef idx="minor"/>
          </p:style>
        </p:sp>
        <p:sp>
          <p:nvSpPr>
            <p:cNvPr id="308" name="CustomShape 73"/>
            <p:cNvSpPr/>
            <p:nvPr/>
          </p:nvSpPr>
          <p:spPr>
            <a:xfrm>
              <a:off x="4888800" y="3572640"/>
              <a:ext cx="353160" cy="329760"/>
            </a:xfrm>
            <a:custGeom>
              <a:avLst/>
              <a:gdLst/>
              <a:ah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fillRef idx="0"/>
            <a:effectRef idx="0"/>
            <a:fontRef idx="minor"/>
          </p:style>
        </p:sp>
        <p:sp>
          <p:nvSpPr>
            <p:cNvPr id="309" name="CustomShape 74"/>
            <p:cNvSpPr/>
            <p:nvPr/>
          </p:nvSpPr>
          <p:spPr>
            <a:xfrm>
              <a:off x="5242680" y="3572640"/>
              <a:ext cx="353160" cy="329760"/>
            </a:xfrm>
            <a:custGeom>
              <a:avLst/>
              <a:gdLst/>
              <a:ahLst/>
              <a:rect l="l" t="t" r="r" b="b"/>
              <a:pathLst>
                <a:path w="354329" h="330835">
                  <a:moveTo>
                    <a:pt x="354024" y="330299"/>
                  </a:moveTo>
                  <a:lnTo>
                    <a:pt x="0" y="330299"/>
                  </a:lnTo>
                  <a:lnTo>
                    <a:pt x="0" y="0"/>
                  </a:lnTo>
                  <a:lnTo>
                    <a:pt x="354024" y="0"/>
                  </a:lnTo>
                  <a:lnTo>
                    <a:pt x="354024" y="330299"/>
                  </a:lnTo>
                  <a:close/>
                </a:path>
              </a:pathLst>
            </a:custGeom>
            <a:solidFill>
              <a:srgbClr val="4985e8"/>
            </a:solidFill>
            <a:ln>
              <a:noFill/>
            </a:ln>
          </p:spPr>
          <p:style>
            <a:lnRef idx="0"/>
            <a:fillRef idx="0"/>
            <a:effectRef idx="0"/>
            <a:fontRef idx="minor"/>
          </p:style>
        </p:sp>
        <p:sp>
          <p:nvSpPr>
            <p:cNvPr id="310" name="CustomShape 75"/>
            <p:cNvSpPr/>
            <p:nvPr/>
          </p:nvSpPr>
          <p:spPr>
            <a:xfrm>
              <a:off x="5242680" y="3572640"/>
              <a:ext cx="353160" cy="329760"/>
            </a:xfrm>
            <a:custGeom>
              <a:avLst/>
              <a:gdLst/>
              <a:ah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fillRef idx="0"/>
            <a:effectRef idx="0"/>
            <a:fontRef idx="minor"/>
          </p:style>
        </p:sp>
      </p:grpSp>
      <p:graphicFrame>
        <p:nvGraphicFramePr>
          <p:cNvPr id="311" name="Table 76"/>
          <p:cNvGraphicFramePr/>
          <p:nvPr/>
        </p:nvGraphicFramePr>
        <p:xfrm>
          <a:off x="6482520" y="1908360"/>
          <a:ext cx="2129040" cy="3021480"/>
        </p:xfrm>
        <a:graphic>
          <a:graphicData uri="http://schemas.openxmlformats.org/drawingml/2006/table">
            <a:tbl>
              <a:tblPr/>
              <a:tblGrid>
                <a:gridCol w="353520"/>
                <a:gridCol w="353520"/>
                <a:gridCol w="353520"/>
                <a:gridCol w="353520"/>
                <a:gridCol w="356760"/>
                <a:gridCol w="358560"/>
              </a:tblGrid>
              <a:tr h="451440">
                <a:tc>
                  <a:txBody>
                    <a:bodyPr>
                      <a:noAutofit/>
                    </a:bodyPr>
                    <a:p>
                      <a:pPr>
                        <a:lnSpc>
                          <a:spcPct val="100000"/>
                        </a:lnSpc>
                        <a:spcBef>
                          <a:spcPts val="54"/>
                        </a:spcBef>
                      </a:pPr>
                      <a:endParaRPr b="0" lang="en-IN" sz="1800" spc="-1" strike="noStrike">
                        <a:latin typeface="Arial"/>
                      </a:endParaRPr>
                    </a:p>
                    <a:p>
                      <a:pPr algn="ctr">
                        <a:lnSpc>
                          <a:spcPct val="100000"/>
                        </a:lnSpc>
                      </a:pPr>
                      <a:r>
                        <a:rPr b="0" lang="en-IN" sz="700" spc="-15" strike="noStrike">
                          <a:solidFill>
                            <a:srgbClr val="ffffff"/>
                          </a:solidFill>
                          <a:latin typeface="Lato"/>
                        </a:rPr>
                        <a:t>100</a:t>
                      </a:r>
                      <a:endParaRPr b="0" lang="en-IN" sz="700" spc="-1" strike="noStrike">
                        <a:latin typeface="Arial"/>
                      </a:endParaRPr>
                    </a:p>
                  </a:txBody>
                  <a:tcPr marL="91440" marR="91440">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noAutofit/>
                    </a:bodyPr>
                    <a:p>
                      <a:pPr>
                        <a:lnSpc>
                          <a:spcPct val="100000"/>
                        </a:lnSpc>
                        <a:spcBef>
                          <a:spcPts val="54"/>
                        </a:spcBef>
                      </a:pPr>
                      <a:endParaRPr b="0" lang="en-IN" sz="1800" spc="-1" strike="noStrike">
                        <a:latin typeface="Arial"/>
                      </a:endParaRPr>
                    </a:p>
                    <a:p>
                      <a:pPr algn="ctr">
                        <a:lnSpc>
                          <a:spcPct val="100000"/>
                        </a:lnSpc>
                      </a:pPr>
                      <a:r>
                        <a:rPr b="0" lang="en-IN" sz="700" spc="-1" strike="noStrike">
                          <a:solidFill>
                            <a:srgbClr val="ffffff"/>
                          </a:solidFill>
                          <a:latin typeface="Lato"/>
                        </a:rPr>
                        <a:t>0</a:t>
                      </a:r>
                      <a:endParaRPr b="0" lang="en-IN" sz="700" spc="-1" strike="noStrike">
                        <a:latin typeface="Arial"/>
                      </a:endParaRPr>
                    </a:p>
                  </a:txBody>
                  <a:tcPr marL="91440" marR="91440">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a:txBody>
                    <a:bodyPr>
                      <a:noAutofit/>
                    </a:bodyPr>
                    <a:p>
                      <a:pPr>
                        <a:lnSpc>
                          <a:spcPct val="100000"/>
                        </a:lnSpc>
                        <a:spcBef>
                          <a:spcPts val="54"/>
                        </a:spcBef>
                      </a:pPr>
                      <a:endParaRPr b="0" lang="en-IN" sz="1800" spc="-1" strike="noStrike">
                        <a:latin typeface="Arial"/>
                      </a:endParaRPr>
                    </a:p>
                    <a:p>
                      <a:pPr algn="ctr">
                        <a:lnSpc>
                          <a:spcPct val="100000"/>
                        </a:lnSpc>
                      </a:pPr>
                      <a:r>
                        <a:rPr b="0" lang="en-IN" sz="700" spc="-1" strike="noStrike">
                          <a:solidFill>
                            <a:srgbClr val="ffffff"/>
                          </a:solidFill>
                          <a:latin typeface="Lato"/>
                        </a:rPr>
                        <a:t>0</a:t>
                      </a:r>
                      <a:endParaRPr b="0" lang="en-IN" sz="700" spc="-1" strike="noStrike">
                        <a:latin typeface="Arial"/>
                      </a:endParaRPr>
                    </a:p>
                  </a:txBody>
                  <a:tcPr marL="91440" marR="91440">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a:txBody>
                    <a:bodyPr>
                      <a:noAutofit/>
                    </a:bodyPr>
                    <a:p>
                      <a:pPr>
                        <a:lnSpc>
                          <a:spcPct val="100000"/>
                        </a:lnSpc>
                        <a:spcBef>
                          <a:spcPts val="54"/>
                        </a:spcBef>
                      </a:pPr>
                      <a:endParaRPr b="0" lang="en-IN" sz="1800" spc="-1" strike="noStrike">
                        <a:latin typeface="Arial"/>
                      </a:endParaRPr>
                    </a:p>
                    <a:p>
                      <a:pPr algn="ctr">
                        <a:lnSpc>
                          <a:spcPct val="100000"/>
                        </a:lnSpc>
                      </a:pPr>
                      <a:r>
                        <a:rPr b="0" lang="en-IN" sz="700" spc="-1" strike="noStrike">
                          <a:solidFill>
                            <a:srgbClr val="ffffff"/>
                          </a:solidFill>
                          <a:latin typeface="Lato"/>
                        </a:rPr>
                        <a:t>0</a:t>
                      </a:r>
                      <a:endParaRPr b="0" lang="en-IN" sz="700" spc="-1" strike="noStrike">
                        <a:latin typeface="Arial"/>
                      </a:endParaRPr>
                    </a:p>
                  </a:txBody>
                  <a:tcPr marL="91440" marR="91440">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gridSpan="2">
                  <a:tcPr marL="91440" marR="91440">
                    <a:lnL w="9360">
                      <a:solidFill>
                        <a:srgbClr val="595959"/>
                      </a:solidFill>
                    </a:lnL>
                    <a:noFill/>
                  </a:tcPr>
                </a:tc>
                <a:tc hMerge="1">
                  <a:tcPr marL="90000" marR="90000">
                    <a:solidFill>
                      <a:srgbClr val="729fcf"/>
                    </a:solidFill>
                  </a:tcPr>
                </a:tc>
              </a:tr>
              <a:tr h="451440">
                <a:tc>
                  <a:txBody>
                    <a:bodyPr>
                      <a:noAutofit/>
                    </a:bodyPr>
                    <a:p>
                      <a:pPr>
                        <a:lnSpc>
                          <a:spcPct val="100000"/>
                        </a:lnSpc>
                        <a:spcBef>
                          <a:spcPts val="54"/>
                        </a:spcBef>
                      </a:pPr>
                      <a:endParaRPr b="0" lang="en-IN" sz="1800" spc="-1" strike="noStrike">
                        <a:latin typeface="Arial"/>
                      </a:endParaRPr>
                    </a:p>
                    <a:p>
                      <a:pPr algn="ctr">
                        <a:lnSpc>
                          <a:spcPct val="100000"/>
                        </a:lnSpc>
                      </a:pPr>
                      <a:r>
                        <a:rPr b="0" lang="en-IN" sz="700" spc="-15" strike="noStrike">
                          <a:solidFill>
                            <a:srgbClr val="ffffff"/>
                          </a:solidFill>
                          <a:latin typeface="Lato"/>
                        </a:rPr>
                        <a:t>100</a:t>
                      </a:r>
                      <a:endParaRPr b="0" lang="en-IN" sz="700" spc="-1" strike="noStrike">
                        <a:latin typeface="Arial"/>
                      </a:endParaRPr>
                    </a:p>
                  </a:txBody>
                  <a:tcPr marL="91440" marR="91440">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noAutofit/>
                    </a:bodyPr>
                    <a:p>
                      <a:pPr>
                        <a:lnSpc>
                          <a:spcPct val="100000"/>
                        </a:lnSpc>
                        <a:spcBef>
                          <a:spcPts val="34"/>
                        </a:spcBef>
                      </a:pPr>
                      <a:endParaRPr b="0" lang="en-IN" sz="1800" spc="-1" strike="noStrike">
                        <a:latin typeface="Arial"/>
                      </a:endParaRPr>
                    </a:p>
                    <a:p>
                      <a:pPr marL="5760" algn="ctr">
                        <a:lnSpc>
                          <a:spcPct val="100000"/>
                        </a:lnSpc>
                      </a:pPr>
                      <a:r>
                        <a:rPr b="0" lang="en-IN" sz="700" spc="-1" strike="noStrike">
                          <a:solidFill>
                            <a:srgbClr val="000000"/>
                          </a:solidFill>
                          <a:latin typeface="Lato"/>
                        </a:rPr>
                        <a:t>7</a:t>
                      </a:r>
                      <a:endParaRPr b="0" lang="en-IN" sz="700" spc="-1" strike="noStrike">
                        <a:latin typeface="Arial"/>
                      </a:endParaRPr>
                    </a:p>
                  </a:txBody>
                  <a:tcPr marL="91440" marR="91440">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noAutofit/>
                    </a:bodyPr>
                    <a:p>
                      <a:pPr>
                        <a:lnSpc>
                          <a:spcPct val="100000"/>
                        </a:lnSpc>
                        <a:spcBef>
                          <a:spcPts val="34"/>
                        </a:spcBef>
                      </a:pPr>
                      <a:endParaRPr b="0" lang="en-IN" sz="1800" spc="-1" strike="noStrike">
                        <a:latin typeface="Arial"/>
                      </a:endParaRPr>
                    </a:p>
                    <a:p>
                      <a:pPr marL="5760" algn="ctr">
                        <a:lnSpc>
                          <a:spcPct val="100000"/>
                        </a:lnSpc>
                      </a:pPr>
                      <a:r>
                        <a:rPr b="0" lang="en-IN" sz="700" spc="-1" strike="noStrike">
                          <a:solidFill>
                            <a:srgbClr val="000000"/>
                          </a:solidFill>
                          <a:latin typeface="Lato"/>
                        </a:rPr>
                        <a:t>0</a:t>
                      </a:r>
                      <a:endParaRPr b="0" lang="en-IN" sz="700" spc="-1" strike="noStrike">
                        <a:latin typeface="Arial"/>
                      </a:endParaRPr>
                    </a:p>
                  </a:txBody>
                  <a:tcPr marL="91440" marR="91440">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noAutofit/>
                    </a:bodyPr>
                    <a:p>
                      <a:pPr>
                        <a:lnSpc>
                          <a:spcPct val="100000"/>
                        </a:lnSpc>
                        <a:spcBef>
                          <a:spcPts val="34"/>
                        </a:spcBef>
                      </a:pPr>
                      <a:endParaRPr b="0" lang="en-IN" sz="1800" spc="-1" strike="noStrike">
                        <a:latin typeface="Arial"/>
                      </a:endParaRPr>
                    </a:p>
                    <a:p>
                      <a:pPr marL="5760" algn="ctr">
                        <a:lnSpc>
                          <a:spcPct val="100000"/>
                        </a:lnSpc>
                      </a:pPr>
                      <a:r>
                        <a:rPr b="0" lang="en-IN" sz="700" spc="-1" strike="noStrike">
                          <a:solidFill>
                            <a:srgbClr val="000000"/>
                          </a:solidFill>
                          <a:latin typeface="Lato"/>
                        </a:rPr>
                        <a:t>0</a:t>
                      </a:r>
                      <a:endParaRPr b="0" lang="en-IN" sz="700" spc="-1" strike="noStrike">
                        <a:latin typeface="Arial"/>
                      </a:endParaRPr>
                    </a:p>
                  </a:txBody>
                  <a:tcPr marL="91440" marR="91440">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noAutofit/>
                    </a:bodyPr>
                    <a:p>
                      <a:pPr>
                        <a:lnSpc>
                          <a:spcPct val="100000"/>
                        </a:lnSpc>
                        <a:spcBef>
                          <a:spcPts val="34"/>
                        </a:spcBef>
                      </a:pPr>
                      <a:endParaRPr b="0" lang="en-IN" sz="1800" spc="-1" strike="noStrike">
                        <a:latin typeface="Arial"/>
                      </a:endParaRPr>
                    </a:p>
                    <a:p>
                      <a:pPr marL="2520" algn="ctr">
                        <a:lnSpc>
                          <a:spcPct val="100000"/>
                        </a:lnSpc>
                      </a:pPr>
                      <a:r>
                        <a:rPr b="0" lang="en-IN" sz="700" spc="-1" strike="noStrike">
                          <a:solidFill>
                            <a:srgbClr val="000000"/>
                          </a:solidFill>
                          <a:latin typeface="Lato"/>
                        </a:rPr>
                        <a:t>0</a:t>
                      </a:r>
                      <a:endParaRPr b="0" lang="en-IN" sz="700" spc="-1" strike="noStrike">
                        <a:latin typeface="Arial"/>
                      </a:endParaRPr>
                    </a:p>
                  </a:txBody>
                  <a:tcPr marL="91440" marR="91440">
                    <a:lnL w="12240">
                      <a:solidFill>
                        <a:srgbClr val="595959"/>
                      </a:solidFill>
                    </a:lnL>
                    <a:lnR w="9360">
                      <a:solidFill>
                        <a:srgbClr val="595959"/>
                      </a:solidFill>
                    </a:lnR>
                    <a:lnT w="9360">
                      <a:solidFill>
                        <a:srgbClr val="595959"/>
                      </a:solidFill>
                    </a:lnT>
                    <a:lnB w="12240">
                      <a:solidFill>
                        <a:srgbClr val="595959"/>
                      </a:solidFill>
                    </a:lnB>
                    <a:solidFill>
                      <a:srgbClr val="00ff00"/>
                    </a:solidFill>
                  </a:tcPr>
                </a:tc>
                <a:tc>
                  <a:tcPr marL="91440" marR="91440">
                    <a:lnL w="9360">
                      <a:solidFill>
                        <a:srgbClr val="595959"/>
                      </a:solidFill>
                    </a:lnL>
                    <a:lnB w="9360">
                      <a:solidFill>
                        <a:srgbClr val="595959"/>
                      </a:solidFill>
                    </a:lnB>
                    <a:noFill/>
                  </a:tcPr>
                </a:tc>
              </a:tr>
              <a:tr h="452160">
                <a:tc>
                  <a:txBody>
                    <a:bodyPr>
                      <a:noAutofit/>
                    </a:bodyPr>
                    <a:p>
                      <a:pPr>
                        <a:lnSpc>
                          <a:spcPct val="100000"/>
                        </a:lnSpc>
                        <a:spcBef>
                          <a:spcPts val="51"/>
                        </a:spcBef>
                      </a:pPr>
                      <a:endParaRPr b="0" lang="en-IN" sz="1800" spc="-1" strike="noStrike">
                        <a:latin typeface="Arial"/>
                      </a:endParaRPr>
                    </a:p>
                    <a:p>
                      <a:pPr algn="ctr">
                        <a:lnSpc>
                          <a:spcPct val="100000"/>
                        </a:lnSpc>
                        <a:spcBef>
                          <a:spcPts val="6"/>
                        </a:spcBef>
                      </a:pPr>
                      <a:r>
                        <a:rPr b="0" lang="en-IN" sz="700" spc="-15" strike="noStrike">
                          <a:solidFill>
                            <a:srgbClr val="ffffff"/>
                          </a:solidFill>
                          <a:latin typeface="Lato"/>
                        </a:rPr>
                        <a:t>100</a:t>
                      </a:r>
                      <a:endParaRPr b="0" lang="en-IN" sz="700" spc="-1" strike="noStrike">
                        <a:latin typeface="Arial"/>
                      </a:endParaRPr>
                    </a:p>
                  </a:txBody>
                  <a:tcPr marL="91440" marR="91440">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noAutofit/>
                    </a:bodyPr>
                    <a:p>
                      <a:pPr>
                        <a:lnSpc>
                          <a:spcPct val="100000"/>
                        </a:lnSpc>
                        <a:spcBef>
                          <a:spcPts val="34"/>
                        </a:spcBef>
                      </a:pPr>
                      <a:endParaRPr b="0" lang="en-IN" sz="1800" spc="-1" strike="noStrike">
                        <a:latin typeface="Arial"/>
                      </a:endParaRPr>
                    </a:p>
                    <a:p>
                      <a:pPr marL="5760" algn="ctr">
                        <a:lnSpc>
                          <a:spcPct val="100000"/>
                        </a:lnSpc>
                      </a:pPr>
                      <a:r>
                        <a:rPr b="0" lang="en-IN" sz="700" spc="-1" strike="noStrike">
                          <a:solidFill>
                            <a:srgbClr val="000000"/>
                          </a:solidFill>
                          <a:latin typeface="Lato"/>
                        </a:rPr>
                        <a:t>7</a:t>
                      </a:r>
                      <a:endParaRPr b="0" lang="en-IN" sz="700" spc="-1" strike="noStrike">
                        <a:latin typeface="Arial"/>
                      </a:endParaRPr>
                    </a:p>
                  </a:txBody>
                  <a:tcPr marL="91440" marR="91440">
                    <a:lnL w="12240">
                      <a:solidFill>
                        <a:srgbClr val="595959"/>
                      </a:solidFill>
                    </a:lnL>
                    <a:lnR w="18720">
                      <a:solidFill>
                        <a:srgbClr val="595959"/>
                      </a:solidFill>
                    </a:lnR>
                    <a:lnT w="18720">
                      <a:solidFill>
                        <a:srgbClr val="595959"/>
                      </a:solidFill>
                    </a:lnT>
                    <a:lnB w="18720">
                      <a:solidFill>
                        <a:srgbClr val="595959"/>
                      </a:solidFill>
                    </a:lnB>
                    <a:solidFill>
                      <a:srgbClr val="00ff00"/>
                    </a:solidFill>
                  </a:tcPr>
                </a:tc>
                <a:tc>
                  <a:txBody>
                    <a:bodyPr>
                      <a:noAutofit/>
                    </a:bodyPr>
                    <a:p>
                      <a:pPr>
                        <a:lnSpc>
                          <a:spcPct val="100000"/>
                        </a:lnSpc>
                        <a:spcBef>
                          <a:spcPts val="40"/>
                        </a:spcBef>
                      </a:pPr>
                      <a:endParaRPr b="0" lang="en-IN" sz="1800" spc="-1" strike="noStrike">
                        <a:latin typeface="Arial"/>
                      </a:endParaRPr>
                    </a:p>
                    <a:p>
                      <a:pPr marL="13320" algn="ctr">
                        <a:lnSpc>
                          <a:spcPct val="100000"/>
                        </a:lnSpc>
                        <a:spcBef>
                          <a:spcPts val="6"/>
                        </a:spcBef>
                      </a:pPr>
                      <a:r>
                        <a:rPr b="0" lang="en-IN" sz="700" spc="-1" strike="noStrike">
                          <a:solidFill>
                            <a:srgbClr val="ffffff"/>
                          </a:solidFill>
                          <a:latin typeface="Lato"/>
                        </a:rPr>
                        <a:t>2</a:t>
                      </a:r>
                      <a:endParaRPr b="0" lang="en-IN" sz="700" spc="-1" strike="noStrike">
                        <a:latin typeface="Arial"/>
                      </a:endParaRPr>
                    </a:p>
                  </a:txBody>
                  <a:tcPr marL="91440" marR="91440">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noAutofit/>
                    </a:bodyPr>
                    <a:p>
                      <a:pPr>
                        <a:lnSpc>
                          <a:spcPct val="100000"/>
                        </a:lnSpc>
                        <a:spcBef>
                          <a:spcPts val="40"/>
                        </a:spcBef>
                      </a:pPr>
                      <a:endParaRPr b="0" lang="en-IN" sz="1800" spc="-1" strike="noStrike">
                        <a:latin typeface="Arial"/>
                      </a:endParaRPr>
                    </a:p>
                    <a:p>
                      <a:pPr marL="13320" algn="ctr">
                        <a:lnSpc>
                          <a:spcPct val="100000"/>
                        </a:lnSpc>
                        <a:spcBef>
                          <a:spcPts val="6"/>
                        </a:spcBef>
                      </a:pPr>
                      <a:r>
                        <a:rPr b="0" lang="en-IN" sz="700" spc="-1" strike="noStrike">
                          <a:solidFill>
                            <a:srgbClr val="ffffff"/>
                          </a:solidFill>
                          <a:latin typeface="Lato"/>
                        </a:rPr>
                        <a:t>0</a:t>
                      </a:r>
                      <a:endParaRPr b="0" lang="en-IN" sz="700" spc="-1" strike="noStrike">
                        <a:latin typeface="Arial"/>
                      </a:endParaRPr>
                    </a:p>
                  </a:txBody>
                  <a:tcPr marL="91440" marR="91440">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noAutofit/>
                    </a:bodyPr>
                    <a:p>
                      <a:pPr>
                        <a:lnSpc>
                          <a:spcPct val="100000"/>
                        </a:lnSpc>
                        <a:spcBef>
                          <a:spcPts val="40"/>
                        </a:spcBef>
                      </a:pPr>
                      <a:endParaRPr b="0" lang="en-IN" sz="1800" spc="-1" strike="noStrike">
                        <a:latin typeface="Arial"/>
                      </a:endParaRPr>
                    </a:p>
                    <a:p>
                      <a:pPr marL="10800" algn="ctr">
                        <a:lnSpc>
                          <a:spcPct val="100000"/>
                        </a:lnSpc>
                        <a:spcBef>
                          <a:spcPts val="6"/>
                        </a:spcBef>
                      </a:pPr>
                      <a:r>
                        <a:rPr b="0" lang="en-IN" sz="700" spc="-1" strike="noStrike">
                          <a:solidFill>
                            <a:srgbClr val="ffffff"/>
                          </a:solidFill>
                          <a:latin typeface="Lato"/>
                        </a:rPr>
                        <a:t>0</a:t>
                      </a:r>
                      <a:endParaRPr b="0" lang="en-IN" sz="700" spc="-1" strike="noStrike">
                        <a:latin typeface="Arial"/>
                      </a:endParaRPr>
                    </a:p>
                  </a:txBody>
                  <a:tcPr marL="91440" marR="91440">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noAutofit/>
                    </a:bodyPr>
                    <a:p>
                      <a:pPr>
                        <a:lnSpc>
                          <a:spcPct val="100000"/>
                        </a:lnSpc>
                        <a:spcBef>
                          <a:spcPts val="40"/>
                        </a:spcBef>
                      </a:pPr>
                      <a:endParaRPr b="0" lang="en-IN" sz="1800" spc="-1" strike="noStrike">
                        <a:latin typeface="Arial"/>
                      </a:endParaRPr>
                    </a:p>
                    <a:p>
                      <a:pPr marL="3960" algn="ctr">
                        <a:lnSpc>
                          <a:spcPct val="100000"/>
                        </a:lnSpc>
                        <a:spcBef>
                          <a:spcPts val="6"/>
                        </a:spcBef>
                      </a:pPr>
                      <a:r>
                        <a:rPr b="0" lang="en-IN" sz="700" spc="-1" strike="noStrike">
                          <a:solidFill>
                            <a:srgbClr val="ffffff"/>
                          </a:solidFill>
                          <a:latin typeface="Lato"/>
                        </a:rPr>
                        <a:t>0</a:t>
                      </a:r>
                      <a:endParaRPr b="0" lang="en-IN" sz="700" spc="-1" strike="noStrike">
                        <a:latin typeface="Arial"/>
                      </a:endParaRPr>
                    </a:p>
                  </a:txBody>
                  <a:tcPr marL="91440" marR="91440">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55120">
                <a:tc>
                  <a:txBody>
                    <a:bodyPr>
                      <a:noAutofit/>
                    </a:bodyPr>
                    <a:p>
                      <a:pPr>
                        <a:lnSpc>
                          <a:spcPct val="100000"/>
                        </a:lnSpc>
                        <a:spcBef>
                          <a:spcPts val="51"/>
                        </a:spcBef>
                      </a:pPr>
                      <a:endParaRPr b="0" lang="en-IN" sz="1800" spc="-1" strike="noStrike">
                        <a:latin typeface="Arial"/>
                      </a:endParaRPr>
                    </a:p>
                    <a:p>
                      <a:pPr algn="ctr">
                        <a:lnSpc>
                          <a:spcPct val="100000"/>
                        </a:lnSpc>
                        <a:spcBef>
                          <a:spcPts val="6"/>
                        </a:spcBef>
                      </a:pPr>
                      <a:r>
                        <a:rPr b="0" lang="en-IN" sz="700" spc="-15" strike="noStrike">
                          <a:solidFill>
                            <a:srgbClr val="ffffff"/>
                          </a:solidFill>
                          <a:latin typeface="Lato"/>
                        </a:rPr>
                        <a:t>100</a:t>
                      </a:r>
                      <a:endParaRPr b="0" lang="en-IN" sz="700" spc="-1" strike="noStrike">
                        <a:latin typeface="Arial"/>
                      </a:endParaRPr>
                    </a:p>
                  </a:txBody>
                  <a:tcPr marL="91440" marR="91440">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noAutofit/>
                    </a:bodyPr>
                    <a:p>
                      <a:pPr>
                        <a:lnSpc>
                          <a:spcPct val="100000"/>
                        </a:lnSpc>
                        <a:spcBef>
                          <a:spcPts val="34"/>
                        </a:spcBef>
                      </a:pPr>
                      <a:endParaRPr b="0" lang="en-IN" sz="1800" spc="-1" strike="noStrike">
                        <a:latin typeface="Arial"/>
                      </a:endParaRPr>
                    </a:p>
                    <a:p>
                      <a:pPr marL="5760" algn="ctr">
                        <a:lnSpc>
                          <a:spcPct val="100000"/>
                        </a:lnSpc>
                      </a:pPr>
                      <a:r>
                        <a:rPr b="0" lang="en-IN" sz="700" spc="-15" strike="noStrike">
                          <a:solidFill>
                            <a:srgbClr val="000000"/>
                          </a:solidFill>
                          <a:latin typeface="Lato"/>
                        </a:rPr>
                        <a:t>100</a:t>
                      </a:r>
                      <a:endParaRPr b="0" lang="en-IN" sz="700" spc="-1" strike="noStrike">
                        <a:latin typeface="Arial"/>
                      </a:endParaRPr>
                    </a:p>
                  </a:txBody>
                  <a:tcPr marL="91440" marR="91440">
                    <a:lnL w="12240">
                      <a:solidFill>
                        <a:srgbClr val="595959"/>
                      </a:solidFill>
                    </a:lnL>
                    <a:lnR w="18720">
                      <a:solidFill>
                        <a:srgbClr val="595959"/>
                      </a:solidFill>
                    </a:lnR>
                    <a:lnT w="18720">
                      <a:solidFill>
                        <a:srgbClr val="595959"/>
                      </a:solidFill>
                    </a:lnT>
                    <a:lnB w="18720">
                      <a:solidFill>
                        <a:srgbClr val="595959"/>
                      </a:solidFill>
                    </a:lnB>
                    <a:solidFill>
                      <a:srgbClr val="00ff00"/>
                    </a:solidFill>
                  </a:tcPr>
                </a:tc>
                <a:tc>
                  <a:txBody>
                    <a:bodyPr>
                      <a:noAutofit/>
                    </a:bodyPr>
                    <a:p>
                      <a:pPr>
                        <a:lnSpc>
                          <a:spcPct val="100000"/>
                        </a:lnSpc>
                        <a:spcBef>
                          <a:spcPts val="40"/>
                        </a:spcBef>
                      </a:pPr>
                      <a:endParaRPr b="0" lang="en-IN" sz="1800" spc="-1" strike="noStrike">
                        <a:latin typeface="Arial"/>
                      </a:endParaRPr>
                    </a:p>
                    <a:p>
                      <a:pPr marL="13320" algn="ctr">
                        <a:lnSpc>
                          <a:spcPct val="100000"/>
                        </a:lnSpc>
                        <a:spcBef>
                          <a:spcPts val="6"/>
                        </a:spcBef>
                      </a:pPr>
                      <a:r>
                        <a:rPr b="0" lang="en-IN" sz="700" spc="-1" strike="noStrike">
                          <a:solidFill>
                            <a:srgbClr val="ffffff"/>
                          </a:solidFill>
                          <a:latin typeface="Lato"/>
                        </a:rPr>
                        <a:t>2</a:t>
                      </a:r>
                      <a:endParaRPr b="0" lang="en-IN" sz="700" spc="-1" strike="noStrike">
                        <a:latin typeface="Arial"/>
                      </a:endParaRPr>
                    </a:p>
                  </a:txBody>
                  <a:tcPr marL="91440" marR="91440">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noAutofit/>
                    </a:bodyPr>
                    <a:p>
                      <a:pPr>
                        <a:lnSpc>
                          <a:spcPct val="100000"/>
                        </a:lnSpc>
                        <a:spcBef>
                          <a:spcPts val="40"/>
                        </a:spcBef>
                      </a:pPr>
                      <a:endParaRPr b="0" lang="en-IN" sz="1800" spc="-1" strike="noStrike">
                        <a:latin typeface="Arial"/>
                      </a:endParaRPr>
                    </a:p>
                    <a:p>
                      <a:pPr marL="13320" algn="ctr">
                        <a:lnSpc>
                          <a:spcPct val="100000"/>
                        </a:lnSpc>
                        <a:spcBef>
                          <a:spcPts val="6"/>
                        </a:spcBef>
                      </a:pPr>
                      <a:r>
                        <a:rPr b="0" lang="en-IN" sz="700" spc="-1" strike="noStrike">
                          <a:solidFill>
                            <a:srgbClr val="ffffff"/>
                          </a:solidFill>
                          <a:latin typeface="Lato"/>
                        </a:rPr>
                        <a:t>2</a:t>
                      </a:r>
                      <a:endParaRPr b="0" lang="en-IN" sz="700" spc="-1" strike="noStrike">
                        <a:latin typeface="Arial"/>
                      </a:endParaRPr>
                    </a:p>
                  </a:txBody>
                  <a:tcPr marL="91440" marR="91440">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noAutofit/>
                    </a:bodyPr>
                    <a:p>
                      <a:pPr>
                        <a:lnSpc>
                          <a:spcPct val="100000"/>
                        </a:lnSpc>
                        <a:spcBef>
                          <a:spcPts val="40"/>
                        </a:spcBef>
                      </a:pPr>
                      <a:endParaRPr b="0" lang="en-IN" sz="1800" spc="-1" strike="noStrike">
                        <a:latin typeface="Arial"/>
                      </a:endParaRPr>
                    </a:p>
                    <a:p>
                      <a:pPr marL="10800" algn="ctr">
                        <a:lnSpc>
                          <a:spcPct val="100000"/>
                        </a:lnSpc>
                        <a:spcBef>
                          <a:spcPts val="6"/>
                        </a:spcBef>
                      </a:pPr>
                      <a:r>
                        <a:rPr b="0" lang="en-IN" sz="700" spc="-1" strike="noStrike">
                          <a:solidFill>
                            <a:srgbClr val="ffffff"/>
                          </a:solidFill>
                          <a:latin typeface="Lato"/>
                        </a:rPr>
                        <a:t>2</a:t>
                      </a:r>
                      <a:endParaRPr b="0" lang="en-IN" sz="700" spc="-1" strike="noStrike">
                        <a:latin typeface="Arial"/>
                      </a:endParaRPr>
                    </a:p>
                  </a:txBody>
                  <a:tcPr marL="91440" marR="91440">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noAutofit/>
                    </a:bodyPr>
                    <a:p>
                      <a:pPr>
                        <a:lnSpc>
                          <a:spcPct val="100000"/>
                        </a:lnSpc>
                        <a:spcBef>
                          <a:spcPts val="40"/>
                        </a:spcBef>
                      </a:pPr>
                      <a:endParaRPr b="0" lang="en-IN" sz="1800" spc="-1" strike="noStrike">
                        <a:latin typeface="Arial"/>
                      </a:endParaRPr>
                    </a:p>
                    <a:p>
                      <a:pPr marL="3960" algn="ctr">
                        <a:lnSpc>
                          <a:spcPct val="100000"/>
                        </a:lnSpc>
                        <a:spcBef>
                          <a:spcPts val="6"/>
                        </a:spcBef>
                      </a:pPr>
                      <a:r>
                        <a:rPr b="0" lang="en-IN" sz="700" spc="-1" strike="noStrike">
                          <a:solidFill>
                            <a:srgbClr val="ffffff"/>
                          </a:solidFill>
                          <a:latin typeface="Lato"/>
                        </a:rPr>
                        <a:t>2</a:t>
                      </a:r>
                      <a:endParaRPr b="0" lang="en-IN" sz="700" spc="-1" strike="noStrike">
                        <a:latin typeface="Arial"/>
                      </a:endParaRPr>
                    </a:p>
                  </a:txBody>
                  <a:tcPr marL="91440" marR="91440">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55840">
                <a:tc>
                  <a:tcPr marL="91440" marR="91440">
                    <a:lnR w="9360">
                      <a:solidFill>
                        <a:srgbClr val="595959"/>
                      </a:solidFill>
                    </a:lnR>
                    <a:lnT w="9360">
                      <a:solidFill>
                        <a:srgbClr val="595959"/>
                      </a:solidFill>
                    </a:lnT>
                    <a:noFill/>
                  </a:tcPr>
                </a:tc>
                <a:tc>
                  <a:txBody>
                    <a:bodyPr>
                      <a:noAutofit/>
                    </a:bodyPr>
                    <a:p>
                      <a:pPr>
                        <a:lnSpc>
                          <a:spcPct val="100000"/>
                        </a:lnSpc>
                        <a:spcBef>
                          <a:spcPts val="34"/>
                        </a:spcBef>
                      </a:pPr>
                      <a:endParaRPr b="0" lang="en-IN" sz="1800" spc="-1" strike="noStrike">
                        <a:latin typeface="Arial"/>
                      </a:endParaRPr>
                    </a:p>
                    <a:p>
                      <a:pPr marL="5760" algn="ctr">
                        <a:lnSpc>
                          <a:spcPct val="100000"/>
                        </a:lnSpc>
                      </a:pPr>
                      <a:r>
                        <a:rPr b="0" lang="en-IN" sz="700" spc="-15" strike="noStrike">
                          <a:solidFill>
                            <a:srgbClr val="000000"/>
                          </a:solidFill>
                          <a:latin typeface="Lato"/>
                        </a:rPr>
                        <a:t>100</a:t>
                      </a:r>
                      <a:endParaRPr b="0" lang="en-IN" sz="700" spc="-1" strike="noStrike">
                        <a:latin typeface="Arial"/>
                      </a:endParaRPr>
                    </a:p>
                  </a:txBody>
                  <a:tcPr marL="91440" marR="91440">
                    <a:lnL w="9360">
                      <a:solidFill>
                        <a:srgbClr val="595959"/>
                      </a:solidFill>
                    </a:lnL>
                    <a:lnR w="18720">
                      <a:solidFill>
                        <a:srgbClr val="595959"/>
                      </a:solidFill>
                    </a:lnR>
                    <a:lnT w="18720">
                      <a:solidFill>
                        <a:srgbClr val="595959"/>
                      </a:solidFill>
                    </a:lnT>
                    <a:lnB w="9360">
                      <a:solidFill>
                        <a:srgbClr val="595959"/>
                      </a:solidFill>
                    </a:lnB>
                    <a:solidFill>
                      <a:srgbClr val="00ff00"/>
                    </a:solidFill>
                  </a:tcPr>
                </a:tc>
                <a:tc>
                  <a:txBody>
                    <a:bodyPr>
                      <a:noAutofit/>
                    </a:bodyPr>
                    <a:p>
                      <a:pPr>
                        <a:lnSpc>
                          <a:spcPct val="100000"/>
                        </a:lnSpc>
                        <a:spcBef>
                          <a:spcPts val="40"/>
                        </a:spcBef>
                      </a:pPr>
                      <a:endParaRPr b="0" lang="en-IN" sz="1800" spc="-1" strike="noStrike">
                        <a:latin typeface="Arial"/>
                      </a:endParaRPr>
                    </a:p>
                    <a:p>
                      <a:pPr marL="13320" algn="ctr">
                        <a:lnSpc>
                          <a:spcPct val="100000"/>
                        </a:lnSpc>
                        <a:spcBef>
                          <a:spcPts val="6"/>
                        </a:spcBef>
                      </a:pPr>
                      <a:r>
                        <a:rPr b="0" lang="en-IN" sz="700" spc="-15" strike="noStrike">
                          <a:solidFill>
                            <a:srgbClr val="ffffff"/>
                          </a:solidFill>
                          <a:latin typeface="Lato"/>
                        </a:rPr>
                        <a:t>100</a:t>
                      </a:r>
                      <a:endParaRPr b="0" lang="en-IN" sz="700" spc="-1" strike="noStrike">
                        <a:latin typeface="Arial"/>
                      </a:endParaRPr>
                    </a:p>
                  </a:txBody>
                  <a:tcPr marL="91440" marR="91440">
                    <a:lnL w="18720">
                      <a:solidFill>
                        <a:srgbClr val="595959"/>
                      </a:solidFill>
                    </a:lnL>
                    <a:lnR w="18720">
                      <a:solidFill>
                        <a:srgbClr val="595959"/>
                      </a:solidFill>
                    </a:lnR>
                    <a:lnT w="18720">
                      <a:solidFill>
                        <a:srgbClr val="595959"/>
                      </a:solidFill>
                    </a:lnT>
                    <a:lnB w="12240">
                      <a:solidFill>
                        <a:srgbClr val="595959"/>
                      </a:solidFill>
                    </a:lnB>
                    <a:solidFill>
                      <a:srgbClr val="4985e8"/>
                    </a:solidFill>
                  </a:tcPr>
                </a:tc>
                <a:tc>
                  <a:txBody>
                    <a:bodyPr>
                      <a:noAutofit/>
                    </a:bodyPr>
                    <a:p>
                      <a:pPr>
                        <a:lnSpc>
                          <a:spcPct val="100000"/>
                        </a:lnSpc>
                        <a:spcBef>
                          <a:spcPts val="40"/>
                        </a:spcBef>
                      </a:pPr>
                      <a:endParaRPr b="0" lang="en-IN" sz="1800" spc="-1" strike="noStrike">
                        <a:latin typeface="Arial"/>
                      </a:endParaRPr>
                    </a:p>
                    <a:p>
                      <a:pPr marL="13320" algn="ctr">
                        <a:lnSpc>
                          <a:spcPct val="100000"/>
                        </a:lnSpc>
                        <a:spcBef>
                          <a:spcPts val="6"/>
                        </a:spcBef>
                      </a:pPr>
                      <a:r>
                        <a:rPr b="0" lang="en-IN" sz="700" spc="-1" strike="noStrike">
                          <a:solidFill>
                            <a:srgbClr val="ffffff"/>
                          </a:solidFill>
                          <a:latin typeface="Lato"/>
                        </a:rPr>
                        <a:t>6</a:t>
                      </a:r>
                      <a:endParaRPr b="0" lang="en-IN" sz="700" spc="-1" strike="noStrike">
                        <a:latin typeface="Arial"/>
                      </a:endParaRPr>
                    </a:p>
                  </a:txBody>
                  <a:tcPr marL="91440" marR="91440">
                    <a:lnL w="18720">
                      <a:solidFill>
                        <a:srgbClr val="595959"/>
                      </a:solidFill>
                    </a:lnL>
                    <a:lnR w="18720">
                      <a:solidFill>
                        <a:srgbClr val="595959"/>
                      </a:solidFill>
                    </a:lnR>
                    <a:lnT w="18720">
                      <a:solidFill>
                        <a:srgbClr val="595959"/>
                      </a:solidFill>
                    </a:lnT>
                    <a:lnB w="12240">
                      <a:solidFill>
                        <a:srgbClr val="595959"/>
                      </a:solidFill>
                    </a:lnB>
                    <a:solidFill>
                      <a:srgbClr val="4985e8"/>
                    </a:solidFill>
                  </a:tcPr>
                </a:tc>
                <a:tc>
                  <a:txBody>
                    <a:bodyPr>
                      <a:noAutofit/>
                    </a:bodyPr>
                    <a:p>
                      <a:pPr>
                        <a:lnSpc>
                          <a:spcPct val="100000"/>
                        </a:lnSpc>
                        <a:spcBef>
                          <a:spcPts val="40"/>
                        </a:spcBef>
                      </a:pPr>
                      <a:endParaRPr b="0" lang="en-IN" sz="1800" spc="-1" strike="noStrike">
                        <a:latin typeface="Arial"/>
                      </a:endParaRPr>
                    </a:p>
                    <a:p>
                      <a:pPr marL="10800" algn="ctr">
                        <a:lnSpc>
                          <a:spcPct val="100000"/>
                        </a:lnSpc>
                        <a:spcBef>
                          <a:spcPts val="6"/>
                        </a:spcBef>
                      </a:pPr>
                      <a:r>
                        <a:rPr b="0" lang="en-IN" sz="700" spc="-1" strike="noStrike">
                          <a:solidFill>
                            <a:srgbClr val="ffffff"/>
                          </a:solidFill>
                          <a:latin typeface="Lato"/>
                        </a:rPr>
                        <a:t>0</a:t>
                      </a:r>
                      <a:endParaRPr b="0" lang="en-IN" sz="700" spc="-1" strike="noStrike">
                        <a:latin typeface="Arial"/>
                      </a:endParaRPr>
                    </a:p>
                  </a:txBody>
                  <a:tcPr marL="91440" marR="91440">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noAutofit/>
                    </a:bodyPr>
                    <a:p>
                      <a:pPr>
                        <a:lnSpc>
                          <a:spcPct val="100000"/>
                        </a:lnSpc>
                        <a:spcBef>
                          <a:spcPts val="40"/>
                        </a:spcBef>
                      </a:pPr>
                      <a:endParaRPr b="0" lang="en-IN" sz="1800" spc="-1" strike="noStrike">
                        <a:latin typeface="Arial"/>
                      </a:endParaRPr>
                    </a:p>
                    <a:p>
                      <a:pPr marL="3960" algn="ctr">
                        <a:lnSpc>
                          <a:spcPct val="100000"/>
                        </a:lnSpc>
                        <a:spcBef>
                          <a:spcPts val="6"/>
                        </a:spcBef>
                      </a:pPr>
                      <a:r>
                        <a:rPr b="0" lang="en-IN" sz="700" spc="-1" strike="noStrike">
                          <a:solidFill>
                            <a:srgbClr val="ffffff"/>
                          </a:solidFill>
                          <a:latin typeface="Lato"/>
                        </a:rPr>
                        <a:t>0</a:t>
                      </a:r>
                      <a:endParaRPr b="0" lang="en-IN" sz="700" spc="-1" strike="noStrike">
                        <a:latin typeface="Arial"/>
                      </a:endParaRPr>
                    </a:p>
                  </a:txBody>
                  <a:tcPr marL="91440" marR="91440">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55840">
                <a:tc gridSpan="2">
                  <a:tcPr marL="91440" marR="91440">
                    <a:lnR w="9360">
                      <a:solidFill>
                        <a:srgbClr val="595959"/>
                      </a:solidFill>
                    </a:lnR>
                    <a:noFill/>
                  </a:tcPr>
                </a:tc>
                <a:tc hMerge="1">
                  <a:tcPr marL="90000" marR="90000">
                    <a:solidFill>
                      <a:srgbClr val="729fcf"/>
                    </a:solidFill>
                  </a:tcPr>
                </a:tc>
                <a:tc>
                  <a:txBody>
                    <a:bodyPr>
                      <a:noAutofit/>
                    </a:bodyPr>
                    <a:p>
                      <a:pPr>
                        <a:lnSpc>
                          <a:spcPct val="100000"/>
                        </a:lnSpc>
                      </a:pPr>
                      <a:endParaRPr b="0" lang="en-IN" sz="1800" spc="-1" strike="noStrike">
                        <a:latin typeface="Arial"/>
                      </a:endParaRPr>
                    </a:p>
                    <a:p>
                      <a:pPr marL="13320" algn="ctr">
                        <a:lnSpc>
                          <a:spcPct val="100000"/>
                        </a:lnSpc>
                        <a:spcBef>
                          <a:spcPts val="6"/>
                        </a:spcBef>
                      </a:pPr>
                      <a:r>
                        <a:rPr b="0" lang="en-IN" sz="700" spc="-15" strike="noStrike">
                          <a:solidFill>
                            <a:srgbClr val="ffffff"/>
                          </a:solidFill>
                          <a:latin typeface="Lato"/>
                        </a:rPr>
                        <a:t>100</a:t>
                      </a:r>
                      <a:endParaRPr b="0" lang="en-IN" sz="700" spc="-1" strike="noStrike">
                        <a:latin typeface="Arial"/>
                      </a:endParaRPr>
                    </a:p>
                  </a:txBody>
                  <a:tcPr marL="91440" marR="91440">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noAutofit/>
                    </a:bodyPr>
                    <a:p>
                      <a:pPr>
                        <a:lnSpc>
                          <a:spcPct val="100000"/>
                        </a:lnSpc>
                      </a:pPr>
                      <a:endParaRPr b="0" lang="en-IN" sz="1800" spc="-1" strike="noStrike">
                        <a:latin typeface="Arial"/>
                      </a:endParaRPr>
                    </a:p>
                    <a:p>
                      <a:pPr marL="13320" algn="ctr">
                        <a:lnSpc>
                          <a:spcPct val="100000"/>
                        </a:lnSpc>
                        <a:spcBef>
                          <a:spcPts val="6"/>
                        </a:spcBef>
                      </a:pPr>
                      <a:r>
                        <a:rPr b="0" lang="en-IN" sz="700" spc="-1" strike="noStrike">
                          <a:solidFill>
                            <a:srgbClr val="ffffff"/>
                          </a:solidFill>
                          <a:latin typeface="Lato"/>
                        </a:rPr>
                        <a:t>6</a:t>
                      </a:r>
                      <a:endParaRPr b="0" lang="en-IN" sz="700" spc="-1" strike="noStrike">
                        <a:latin typeface="Arial"/>
                      </a:endParaRPr>
                    </a:p>
                  </a:txBody>
                  <a:tcPr marL="91440" marR="91440">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noAutofit/>
                    </a:bodyPr>
                    <a:p>
                      <a:pPr>
                        <a:lnSpc>
                          <a:spcPct val="100000"/>
                        </a:lnSpc>
                      </a:pPr>
                      <a:endParaRPr b="0" lang="en-IN" sz="1800" spc="-1" strike="noStrike">
                        <a:latin typeface="Arial"/>
                      </a:endParaRPr>
                    </a:p>
                    <a:p>
                      <a:pPr marL="10800" algn="ctr">
                        <a:lnSpc>
                          <a:spcPct val="100000"/>
                        </a:lnSpc>
                        <a:spcBef>
                          <a:spcPts val="6"/>
                        </a:spcBef>
                      </a:pPr>
                      <a:r>
                        <a:rPr b="0" lang="en-IN" sz="700" spc="-1" strike="noStrike">
                          <a:solidFill>
                            <a:srgbClr val="ffffff"/>
                          </a:solidFill>
                          <a:latin typeface="Lato"/>
                        </a:rPr>
                        <a:t>6</a:t>
                      </a:r>
                      <a:endParaRPr b="0" lang="en-IN" sz="700" spc="-1" strike="noStrike">
                        <a:latin typeface="Arial"/>
                      </a:endParaRPr>
                    </a:p>
                  </a:txBody>
                  <a:tcPr marL="91440" marR="91440">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noAutofit/>
                    </a:bodyPr>
                    <a:p>
                      <a:pPr>
                        <a:lnSpc>
                          <a:spcPct val="100000"/>
                        </a:lnSpc>
                      </a:pPr>
                      <a:endParaRPr b="0" lang="en-IN" sz="1800" spc="-1" strike="noStrike">
                        <a:latin typeface="Arial"/>
                      </a:endParaRPr>
                    </a:p>
                    <a:p>
                      <a:pPr marL="3960" algn="ctr">
                        <a:lnSpc>
                          <a:spcPct val="100000"/>
                        </a:lnSpc>
                        <a:spcBef>
                          <a:spcPts val="6"/>
                        </a:spcBef>
                      </a:pPr>
                      <a:r>
                        <a:rPr b="0" lang="en-IN" sz="700" spc="-1" strike="noStrike">
                          <a:solidFill>
                            <a:srgbClr val="ffffff"/>
                          </a:solidFill>
                          <a:latin typeface="Lato"/>
                        </a:rPr>
                        <a:t>6</a:t>
                      </a:r>
                      <a:endParaRPr b="0" lang="en-IN" sz="700" spc="-1" strike="noStrike">
                        <a:latin typeface="Arial"/>
                      </a:endParaRPr>
                    </a:p>
                  </a:txBody>
                  <a:tcPr marL="91440" marR="91440">
                    <a:lnL w="9360">
                      <a:solidFill>
                        <a:srgbClr val="595959"/>
                      </a:solidFill>
                    </a:lnL>
                    <a:lnR w="9360">
                      <a:solidFill>
                        <a:srgbClr val="595959"/>
                      </a:solidFill>
                    </a:lnR>
                    <a:lnT w="9360">
                      <a:solidFill>
                        <a:srgbClr val="595959"/>
                      </a:solidFill>
                    </a:lnT>
                    <a:lnB w="9360">
                      <a:solidFill>
                        <a:srgbClr val="595959"/>
                      </a:solidFill>
                    </a:lnB>
                    <a:solidFill>
                      <a:srgbClr val="4985e8"/>
                    </a:solidFill>
                  </a:tcPr>
                </a:tc>
              </a:tr>
            </a:tbl>
          </a:graphicData>
        </a:graphic>
      </p:graphicFrame>
      <p:sp>
        <p:nvSpPr>
          <p:cNvPr id="312" name="CustomShape 77"/>
          <p:cNvSpPr/>
          <p:nvPr/>
        </p:nvSpPr>
        <p:spPr>
          <a:xfrm>
            <a:off x="4612680" y="1472400"/>
            <a:ext cx="876600" cy="1006920"/>
          </a:xfrm>
          <a:prstGeom prst="rect">
            <a:avLst/>
          </a:prstGeom>
          <a:noFill/>
          <a:ln>
            <a:noFill/>
          </a:ln>
        </p:spPr>
        <p:style>
          <a:lnRef idx="0"/>
          <a:fillRef idx="0"/>
          <a:effectRef idx="0"/>
          <a:fontRef idx="minor"/>
        </p:style>
        <p:txBody>
          <a:bodyPr lIns="0" rIns="0" tIns="134640" bIns="0">
            <a:spAutoFit/>
          </a:bodyPr>
          <a:p>
            <a:pPr marL="12600">
              <a:lnSpc>
                <a:spcPct val="100000"/>
              </a:lnSpc>
              <a:spcBef>
                <a:spcPts val="1060"/>
              </a:spcBef>
            </a:pPr>
            <a:r>
              <a:rPr b="0" lang="en-IN" sz="1400" spc="-1" strike="noStrike">
                <a:solidFill>
                  <a:srgbClr val="000000"/>
                </a:solidFill>
                <a:latin typeface="Lato"/>
                <a:ea typeface="DejaVu Sans"/>
              </a:rPr>
              <a:t>R</a:t>
            </a:r>
            <a:endParaRPr b="0" lang="en-IN" sz="1400" spc="-1" strike="noStrike">
              <a:latin typeface="Arial"/>
            </a:endParaRPr>
          </a:p>
          <a:p>
            <a:pPr marL="12600" algn="ctr">
              <a:lnSpc>
                <a:spcPct val="100000"/>
              </a:lnSpc>
              <a:spcBef>
                <a:spcPts val="961"/>
              </a:spcBef>
            </a:pPr>
            <a:r>
              <a:rPr b="0" lang="en-IN" sz="1400" spc="-86" strike="noStrike">
                <a:solidFill>
                  <a:srgbClr val="000000"/>
                </a:solidFill>
                <a:latin typeface="Lato"/>
                <a:ea typeface="DejaVu Sans"/>
              </a:rPr>
              <a:t>G</a:t>
            </a:r>
            <a:endParaRPr b="0" lang="en-IN" sz="1400" spc="-1" strike="noStrike">
              <a:latin typeface="Arial"/>
            </a:endParaRPr>
          </a:p>
          <a:p>
            <a:pPr marL="12600" algn="r">
              <a:lnSpc>
                <a:spcPct val="100000"/>
              </a:lnSpc>
              <a:spcBef>
                <a:spcPts val="876"/>
              </a:spcBef>
            </a:pPr>
            <a:r>
              <a:rPr b="0" lang="en-IN" sz="1400" spc="-7" strike="noStrike">
                <a:solidFill>
                  <a:srgbClr val="000000"/>
                </a:solidFill>
                <a:latin typeface="Lato"/>
                <a:ea typeface="DejaVu Sans"/>
              </a:rPr>
              <a:t>B</a:t>
            </a:r>
            <a:endParaRPr b="0" lang="en-IN" sz="1400" spc="-1" strike="noStrike">
              <a:latin typeface="Arial"/>
            </a:endParaRPr>
          </a:p>
        </p:txBody>
      </p:sp>
      <p:sp>
        <p:nvSpPr>
          <p:cNvPr id="313" name="CustomShape 78"/>
          <p:cNvSpPr/>
          <p:nvPr/>
        </p:nvSpPr>
        <p:spPr>
          <a:xfrm>
            <a:off x="1393920" y="3575520"/>
            <a:ext cx="251640" cy="4384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1400" spc="-46" strike="noStrike">
                <a:solidFill>
                  <a:srgbClr val="000000"/>
                </a:solidFill>
                <a:latin typeface="Lato"/>
                <a:ea typeface="DejaVu Sans"/>
              </a:rPr>
              <a:t>2D</a:t>
            </a:r>
            <a:endParaRPr b="0" lang="en-IN" sz="1400" spc="-1" strike="noStrike">
              <a:latin typeface="Arial"/>
            </a:endParaRPr>
          </a:p>
        </p:txBody>
      </p:sp>
      <p:sp>
        <p:nvSpPr>
          <p:cNvPr id="314" name="CustomShape 79"/>
          <p:cNvSpPr/>
          <p:nvPr/>
        </p:nvSpPr>
        <p:spPr>
          <a:xfrm>
            <a:off x="4404960" y="3975120"/>
            <a:ext cx="251640" cy="4384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1400" spc="-46" strike="noStrike">
                <a:solidFill>
                  <a:srgbClr val="000000"/>
                </a:solidFill>
                <a:latin typeface="Lato"/>
                <a:ea typeface="DejaVu Sans"/>
              </a:rPr>
              <a:t>3D</a:t>
            </a:r>
            <a:endParaRPr b="0" lang="en-IN" sz="1400" spc="-1" strike="noStrike">
              <a:latin typeface="Arial"/>
            </a:endParaRPr>
          </a:p>
        </p:txBody>
      </p:sp>
      <p:grpSp>
        <p:nvGrpSpPr>
          <p:cNvPr id="315" name="Group 80"/>
          <p:cNvGrpSpPr/>
          <p:nvPr/>
        </p:nvGrpSpPr>
        <p:grpSpPr>
          <a:xfrm>
            <a:off x="599760" y="1968480"/>
            <a:ext cx="1613160" cy="1471680"/>
            <a:chOff x="599760" y="1968480"/>
            <a:chExt cx="1613160" cy="1471680"/>
          </a:xfrm>
        </p:grpSpPr>
        <p:sp>
          <p:nvSpPr>
            <p:cNvPr id="316" name="CustomShape 81"/>
            <p:cNvSpPr/>
            <p:nvPr/>
          </p:nvSpPr>
          <p:spPr>
            <a:xfrm>
              <a:off x="667080" y="2030040"/>
              <a:ext cx="1402200" cy="4680"/>
            </a:xfrm>
            <a:custGeom>
              <a:avLst/>
              <a:gdLst/>
              <a:ahLst/>
              <a:rect l="l" t="t" r="r" b="b"/>
              <a:pathLst>
                <a:path w="1403350" h="5714">
                  <a:moveTo>
                    <a:pt x="0" y="5614"/>
                  </a:moveTo>
                  <a:lnTo>
                    <a:pt x="1403249" y="0"/>
                  </a:lnTo>
                </a:path>
              </a:pathLst>
            </a:custGeom>
            <a:noFill/>
            <a:ln w="28440">
              <a:solidFill>
                <a:srgbClr val="595959"/>
              </a:solidFill>
              <a:round/>
            </a:ln>
          </p:spPr>
          <p:style>
            <a:lnRef idx="0"/>
            <a:fillRef idx="0"/>
            <a:effectRef idx="0"/>
            <a:fontRef idx="minor"/>
          </p:style>
        </p:sp>
        <p:sp>
          <p:nvSpPr>
            <p:cNvPr id="317" name="CustomShape 82"/>
            <p:cNvSpPr/>
            <p:nvPr/>
          </p:nvSpPr>
          <p:spPr>
            <a:xfrm>
              <a:off x="2055600" y="1968480"/>
              <a:ext cx="157320" cy="122040"/>
            </a:xfrm>
            <a:prstGeom prst="rect">
              <a:avLst/>
            </a:prstGeom>
            <a:blipFill rotWithShape="0">
              <a:blip r:embed="rId1"/>
              <a:stretch>
                <a:fillRect/>
              </a:stretch>
            </a:blipFill>
            <a:ln>
              <a:noFill/>
            </a:ln>
          </p:spPr>
          <p:style>
            <a:lnRef idx="0"/>
            <a:fillRef idx="0"/>
            <a:effectRef idx="0"/>
            <a:fontRef idx="minor"/>
          </p:style>
        </p:sp>
        <p:sp>
          <p:nvSpPr>
            <p:cNvPr id="318" name="CustomShape 83"/>
            <p:cNvSpPr/>
            <p:nvPr/>
          </p:nvSpPr>
          <p:spPr>
            <a:xfrm>
              <a:off x="661320" y="2029320"/>
              <a:ext cx="4680" cy="1267560"/>
            </a:xfrm>
            <a:custGeom>
              <a:avLst/>
              <a:gdLst/>
              <a:ahLst/>
              <a:rect l="l" t="t" r="r" b="b"/>
              <a:pathLst>
                <a:path w="5715" h="1268729">
                  <a:moveTo>
                    <a:pt x="5549" y="0"/>
                  </a:moveTo>
                  <a:lnTo>
                    <a:pt x="0" y="1268247"/>
                  </a:lnTo>
                </a:path>
              </a:pathLst>
            </a:custGeom>
            <a:noFill/>
            <a:ln w="28440">
              <a:solidFill>
                <a:srgbClr val="595959"/>
              </a:solidFill>
              <a:round/>
            </a:ln>
          </p:spPr>
          <p:style>
            <a:lnRef idx="0"/>
            <a:fillRef idx="0"/>
            <a:effectRef idx="0"/>
            <a:fontRef idx="minor"/>
          </p:style>
        </p:sp>
        <p:sp>
          <p:nvSpPr>
            <p:cNvPr id="319" name="CustomShape 84"/>
            <p:cNvSpPr/>
            <p:nvPr/>
          </p:nvSpPr>
          <p:spPr>
            <a:xfrm>
              <a:off x="599760" y="3282840"/>
              <a:ext cx="122040" cy="157320"/>
            </a:xfrm>
            <a:prstGeom prst="rect">
              <a:avLst/>
            </a:prstGeom>
            <a:blipFill rotWithShape="0">
              <a:blip r:embed="rId2"/>
              <a:stretch>
                <a:fillRect/>
              </a:stretch>
            </a:blipFill>
            <a:ln>
              <a:noFill/>
            </a:ln>
          </p:spPr>
          <p:style>
            <a:lnRef idx="0"/>
            <a:fillRef idx="0"/>
            <a:effectRef idx="0"/>
            <a:fontRef idx="minor"/>
          </p:style>
        </p:sp>
      </p:grpSp>
      <p:sp>
        <p:nvSpPr>
          <p:cNvPr id="320" name="CustomShape 85"/>
          <p:cNvSpPr/>
          <p:nvPr/>
        </p:nvSpPr>
        <p:spPr>
          <a:xfrm>
            <a:off x="6964560" y="3960360"/>
            <a:ext cx="1175400" cy="4384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1400" spc="12" strike="noStrike">
                <a:solidFill>
                  <a:srgbClr val="000000"/>
                </a:solidFill>
                <a:latin typeface="Lato"/>
                <a:ea typeface="DejaVu Sans"/>
              </a:rPr>
              <a:t>color</a:t>
            </a:r>
            <a:r>
              <a:rPr b="0" lang="en-IN" sz="1400" spc="-75" strike="noStrike">
                <a:solidFill>
                  <a:srgbClr val="000000"/>
                </a:solidFill>
                <a:latin typeface="Lato"/>
                <a:ea typeface="DejaVu Sans"/>
              </a:rPr>
              <a:t> </a:t>
            </a:r>
            <a:r>
              <a:rPr b="0" lang="en-IN" sz="1400" spc="12" strike="noStrike">
                <a:solidFill>
                  <a:srgbClr val="000000"/>
                </a:solidFill>
                <a:latin typeface="Lato"/>
                <a:ea typeface="DejaVu Sans"/>
              </a:rPr>
              <a:t>intensity</a:t>
            </a:r>
            <a:endParaRPr b="0" lang="en-IN" sz="1400" spc="-1" strike="noStrike">
              <a:latin typeface="Arial"/>
            </a:endParaRPr>
          </a:p>
        </p:txBody>
      </p:sp>
      <p:grpSp>
        <p:nvGrpSpPr>
          <p:cNvPr id="321" name="Group 86"/>
          <p:cNvGrpSpPr/>
          <p:nvPr/>
        </p:nvGrpSpPr>
        <p:grpSpPr>
          <a:xfrm>
            <a:off x="3285720" y="1682280"/>
            <a:ext cx="1206720" cy="1472400"/>
            <a:chOff x="3285720" y="1682280"/>
            <a:chExt cx="1206720" cy="1472400"/>
          </a:xfrm>
        </p:grpSpPr>
        <p:sp>
          <p:nvSpPr>
            <p:cNvPr id="322" name="CustomShape 87"/>
            <p:cNvSpPr/>
            <p:nvPr/>
          </p:nvSpPr>
          <p:spPr>
            <a:xfrm>
              <a:off x="3350880" y="1743840"/>
              <a:ext cx="997920" cy="1440"/>
            </a:xfrm>
            <a:custGeom>
              <a:avLst/>
              <a:gdLst/>
              <a:ahLst/>
              <a:rect l="l" t="t" r="r" b="b"/>
              <a:pathLst>
                <a:path w="998854" h="2539">
                  <a:moveTo>
                    <a:pt x="0" y="2304"/>
                  </a:moveTo>
                  <a:lnTo>
                    <a:pt x="998847" y="0"/>
                  </a:lnTo>
                </a:path>
              </a:pathLst>
            </a:custGeom>
            <a:noFill/>
            <a:ln w="28440">
              <a:solidFill>
                <a:srgbClr val="595959"/>
              </a:solidFill>
              <a:round/>
            </a:ln>
          </p:spPr>
          <p:style>
            <a:lnRef idx="0"/>
            <a:fillRef idx="0"/>
            <a:effectRef idx="0"/>
            <a:fontRef idx="minor"/>
          </p:style>
        </p:sp>
        <p:sp>
          <p:nvSpPr>
            <p:cNvPr id="323" name="CustomShape 88"/>
            <p:cNvSpPr/>
            <p:nvPr/>
          </p:nvSpPr>
          <p:spPr>
            <a:xfrm>
              <a:off x="4335120" y="1682280"/>
              <a:ext cx="157320" cy="122040"/>
            </a:xfrm>
            <a:prstGeom prst="rect">
              <a:avLst/>
            </a:prstGeom>
            <a:blipFill rotWithShape="0">
              <a:blip r:embed="rId3"/>
              <a:stretch>
                <a:fillRect/>
              </a:stretch>
            </a:blipFill>
            <a:ln>
              <a:noFill/>
            </a:ln>
          </p:spPr>
          <p:style>
            <a:lnRef idx="0"/>
            <a:fillRef idx="0"/>
            <a:effectRef idx="0"/>
            <a:fontRef idx="minor"/>
          </p:style>
        </p:sp>
        <p:sp>
          <p:nvSpPr>
            <p:cNvPr id="324" name="CustomShape 89"/>
            <p:cNvSpPr/>
            <p:nvPr/>
          </p:nvSpPr>
          <p:spPr>
            <a:xfrm>
              <a:off x="3347280" y="1743480"/>
              <a:ext cx="4680" cy="1267560"/>
            </a:xfrm>
            <a:custGeom>
              <a:avLst/>
              <a:gdLst/>
              <a:ahLst/>
              <a:rect l="l" t="t" r="r" b="b"/>
              <a:pathLst>
                <a:path w="5714" h="1268730">
                  <a:moveTo>
                    <a:pt x="5549" y="0"/>
                  </a:moveTo>
                  <a:lnTo>
                    <a:pt x="0" y="1268247"/>
                  </a:lnTo>
                </a:path>
              </a:pathLst>
            </a:custGeom>
            <a:noFill/>
            <a:ln w="28440">
              <a:solidFill>
                <a:srgbClr val="595959"/>
              </a:solidFill>
              <a:round/>
            </a:ln>
          </p:spPr>
          <p:style>
            <a:lnRef idx="0"/>
            <a:fillRef idx="0"/>
            <a:effectRef idx="0"/>
            <a:fontRef idx="minor"/>
          </p:style>
        </p:sp>
        <p:sp>
          <p:nvSpPr>
            <p:cNvPr id="325" name="CustomShape 90"/>
            <p:cNvSpPr/>
            <p:nvPr/>
          </p:nvSpPr>
          <p:spPr>
            <a:xfrm>
              <a:off x="3285720" y="2997360"/>
              <a:ext cx="122040" cy="157320"/>
            </a:xfrm>
            <a:prstGeom prst="rect">
              <a:avLst/>
            </a:prstGeom>
            <a:blipFill rotWithShape="0">
              <a:blip r:embed="rId4"/>
              <a:stretch>
                <a:fillRect/>
              </a:stretch>
            </a:blipFill>
            <a:ln>
              <a:noFill/>
            </a:ln>
          </p:spPr>
          <p:style>
            <a:lnRef idx="0"/>
            <a:fillRef idx="0"/>
            <a:effectRef idx="0"/>
            <a:fontRef idx="minor"/>
          </p:style>
        </p:sp>
        <p:sp>
          <p:nvSpPr>
            <p:cNvPr id="326" name="CustomShape 91"/>
            <p:cNvSpPr/>
            <p:nvPr/>
          </p:nvSpPr>
          <p:spPr>
            <a:xfrm>
              <a:off x="3374280" y="1769760"/>
              <a:ext cx="610560" cy="620640"/>
            </a:xfrm>
            <a:custGeom>
              <a:avLst/>
              <a:gdLst/>
              <a:ahLst/>
              <a:rect l="l" t="t" r="r" b="b"/>
              <a:pathLst>
                <a:path w="611504" h="621664">
                  <a:moveTo>
                    <a:pt x="0" y="0"/>
                  </a:moveTo>
                  <a:lnTo>
                    <a:pt x="611423" y="621208"/>
                  </a:lnTo>
                </a:path>
              </a:pathLst>
            </a:custGeom>
            <a:noFill/>
            <a:ln w="28440">
              <a:solidFill>
                <a:srgbClr val="595959"/>
              </a:solidFill>
              <a:round/>
            </a:ln>
          </p:spPr>
          <p:style>
            <a:lnRef idx="0"/>
            <a:fillRef idx="0"/>
            <a:effectRef idx="0"/>
            <a:fontRef idx="minor"/>
          </p:style>
        </p:sp>
        <p:sp>
          <p:nvSpPr>
            <p:cNvPr id="327" name="CustomShape 92"/>
            <p:cNvSpPr/>
            <p:nvPr/>
          </p:nvSpPr>
          <p:spPr>
            <a:xfrm>
              <a:off x="3938040" y="2343600"/>
              <a:ext cx="151920" cy="153000"/>
            </a:xfrm>
            <a:prstGeom prst="rect">
              <a:avLst/>
            </a:prstGeom>
            <a:blipFill rotWithShape="0">
              <a:blip r:embed="rId5"/>
              <a:stretch>
                <a:fillRect/>
              </a:stretch>
            </a:blipFill>
            <a:ln>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CustomShape 1"/>
          <p:cNvSpPr/>
          <p:nvPr/>
        </p:nvSpPr>
        <p:spPr>
          <a:xfrm>
            <a:off x="216000" y="208440"/>
            <a:ext cx="8398440" cy="151884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n-IN" sz="2800" spc="143" strike="noStrike">
                <a:solidFill>
                  <a:srgbClr val="000000"/>
                </a:solidFill>
                <a:latin typeface="Abyssinica SIL"/>
                <a:ea typeface="DejaVu Sans"/>
              </a:rPr>
              <a:t>What </a:t>
            </a:r>
            <a:r>
              <a:rPr b="0" lang="en-IN" sz="2800" spc="137" strike="noStrike">
                <a:solidFill>
                  <a:srgbClr val="000000"/>
                </a:solidFill>
                <a:latin typeface="Abyssinica SIL"/>
                <a:ea typeface="DejaVu Sans"/>
              </a:rPr>
              <a:t>is </a:t>
            </a:r>
            <a:r>
              <a:rPr b="1" lang="en-IN" sz="2800" spc="-15" strike="noStrike">
                <a:solidFill>
                  <a:srgbClr val="000000"/>
                </a:solidFill>
                <a:latin typeface="Abyssinica SIL"/>
                <a:ea typeface="DejaVu Sans"/>
              </a:rPr>
              <a:t>picture </a:t>
            </a:r>
            <a:r>
              <a:rPr b="1" lang="en-IN" sz="2800" spc="-7" strike="noStrike">
                <a:solidFill>
                  <a:srgbClr val="000000"/>
                </a:solidFill>
                <a:latin typeface="Abyssinica SIL"/>
                <a:ea typeface="DejaVu Sans"/>
              </a:rPr>
              <a:t>element </a:t>
            </a:r>
            <a:r>
              <a:rPr b="1" lang="en-IN" sz="2800" spc="-80" strike="noStrike">
                <a:solidFill>
                  <a:srgbClr val="000000"/>
                </a:solidFill>
                <a:latin typeface="Abyssinica SIL"/>
                <a:ea typeface="DejaVu Sans"/>
              </a:rPr>
              <a:t>(pixel)</a:t>
            </a:r>
            <a:r>
              <a:rPr b="1" lang="en-IN" sz="2800" spc="-500" strike="noStrike">
                <a:solidFill>
                  <a:srgbClr val="000000"/>
                </a:solidFill>
                <a:latin typeface="Abyssinica SIL"/>
                <a:ea typeface="DejaVu Sans"/>
              </a:rPr>
              <a:t> </a:t>
            </a:r>
            <a:r>
              <a:rPr b="0" lang="en-IN" sz="2800" spc="-100" strike="noStrike">
                <a:solidFill>
                  <a:srgbClr val="000000"/>
                </a:solidFill>
                <a:latin typeface="Abyssinica SIL"/>
                <a:ea typeface="DejaVu Sans"/>
              </a:rPr>
              <a:t>?</a:t>
            </a:r>
            <a:br/>
            <a:r>
              <a:rPr b="0" lang="en-IN" sz="2800" spc="-100" strike="noStrike">
                <a:solidFill>
                  <a:srgbClr val="000000"/>
                </a:solidFill>
                <a:latin typeface="Abyssinica SIL"/>
                <a:ea typeface="DejaVu Sans"/>
              </a:rPr>
              <a:t>                </a:t>
            </a:r>
            <a:r>
              <a:rPr b="0" lang="en-IN" sz="2200" spc="-100" strike="noStrike">
                <a:solidFill>
                  <a:srgbClr val="000000"/>
                </a:solidFill>
                <a:latin typeface="Abyssinica SIL"/>
                <a:ea typeface="Noto Sans CJK SC"/>
              </a:rPr>
              <a:t>Pixel is the small single component of a digital image.</a:t>
            </a:r>
            <a:endParaRPr b="0" lang="en-IN" sz="2200" spc="-1" strike="noStrike">
              <a:latin typeface="Arial"/>
            </a:endParaRPr>
          </a:p>
        </p:txBody>
      </p:sp>
      <p:sp>
        <p:nvSpPr>
          <p:cNvPr id="329" name="CustomShape 2"/>
          <p:cNvSpPr/>
          <p:nvPr/>
        </p:nvSpPr>
        <p:spPr>
          <a:xfrm>
            <a:off x="3193560" y="1852560"/>
            <a:ext cx="136800" cy="22536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1400" spc="-1" strike="noStrike">
                <a:solidFill>
                  <a:srgbClr val="000000"/>
                </a:solidFill>
                <a:latin typeface="Lato"/>
                <a:ea typeface="DejaVu Sans"/>
              </a:rPr>
              <a:t>R</a:t>
            </a:r>
            <a:endParaRPr b="0" lang="en-IN" sz="1400" spc="-1" strike="noStrike">
              <a:latin typeface="Arial"/>
            </a:endParaRPr>
          </a:p>
        </p:txBody>
      </p:sp>
      <p:graphicFrame>
        <p:nvGraphicFramePr>
          <p:cNvPr id="330" name="Table 3"/>
          <p:cNvGraphicFramePr/>
          <p:nvPr/>
        </p:nvGraphicFramePr>
        <p:xfrm>
          <a:off x="2040120" y="2132640"/>
          <a:ext cx="2129040" cy="3159000"/>
        </p:xfrm>
        <a:graphic>
          <a:graphicData uri="http://schemas.openxmlformats.org/drawingml/2006/table">
            <a:tbl>
              <a:tblPr/>
              <a:tblGrid>
                <a:gridCol w="353520"/>
                <a:gridCol w="353520"/>
                <a:gridCol w="353520"/>
                <a:gridCol w="353520"/>
                <a:gridCol w="356760"/>
                <a:gridCol w="358560"/>
              </a:tblGrid>
              <a:tr h="473400">
                <a:tc>
                  <a:txBody>
                    <a:bodyPr>
                      <a:noAutofit/>
                    </a:bodyPr>
                    <a:p>
                      <a:pPr>
                        <a:lnSpc>
                          <a:spcPct val="100000"/>
                        </a:lnSpc>
                        <a:spcBef>
                          <a:spcPts val="51"/>
                        </a:spcBef>
                      </a:pPr>
                      <a:endParaRPr b="0" lang="en-IN" sz="1800" spc="-1" strike="noStrike">
                        <a:latin typeface="Arial"/>
                      </a:endParaRPr>
                    </a:p>
                    <a:p>
                      <a:pPr algn="ctr">
                        <a:lnSpc>
                          <a:spcPct val="100000"/>
                        </a:lnSpc>
                        <a:spcBef>
                          <a:spcPts val="6"/>
                        </a:spcBef>
                      </a:pPr>
                      <a:r>
                        <a:rPr b="0" lang="en-IN" sz="700" spc="-15" strike="noStrike">
                          <a:solidFill>
                            <a:srgbClr val="ffffff"/>
                          </a:solidFill>
                          <a:latin typeface="Lato"/>
                        </a:rPr>
                        <a:t>100</a:t>
                      </a:r>
                      <a:endParaRPr b="0" lang="en-IN" sz="700" spc="-1" strike="noStrike">
                        <a:latin typeface="Arial"/>
                      </a:endParaRPr>
                    </a:p>
                  </a:txBody>
                  <a:tcPr marL="91440" marR="91440">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noAutofit/>
                    </a:bodyPr>
                    <a:p>
                      <a:pPr>
                        <a:lnSpc>
                          <a:spcPct val="100000"/>
                        </a:lnSpc>
                        <a:spcBef>
                          <a:spcPts val="51"/>
                        </a:spcBef>
                      </a:pPr>
                      <a:endParaRPr b="0" lang="en-IN" sz="1800" spc="-1" strike="noStrike">
                        <a:latin typeface="Arial"/>
                      </a:endParaRPr>
                    </a:p>
                    <a:p>
                      <a:pPr algn="ctr">
                        <a:lnSpc>
                          <a:spcPct val="100000"/>
                        </a:lnSpc>
                        <a:spcBef>
                          <a:spcPts val="6"/>
                        </a:spcBef>
                      </a:pPr>
                      <a:r>
                        <a:rPr b="0" lang="en-IN" sz="700" spc="-1" strike="noStrike">
                          <a:solidFill>
                            <a:srgbClr val="ffffff"/>
                          </a:solidFill>
                          <a:latin typeface="Lato"/>
                        </a:rPr>
                        <a:t>0</a:t>
                      </a:r>
                      <a:endParaRPr b="0" lang="en-IN" sz="700" spc="-1" strike="noStrike">
                        <a:latin typeface="Arial"/>
                      </a:endParaRPr>
                    </a:p>
                  </a:txBody>
                  <a:tcPr marL="91440" marR="91440">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a:txBody>
                    <a:bodyPr>
                      <a:noAutofit/>
                    </a:bodyPr>
                    <a:p>
                      <a:pPr>
                        <a:lnSpc>
                          <a:spcPct val="100000"/>
                        </a:lnSpc>
                        <a:spcBef>
                          <a:spcPts val="51"/>
                        </a:spcBef>
                      </a:pPr>
                      <a:endParaRPr b="0" lang="en-IN" sz="1800" spc="-1" strike="noStrike">
                        <a:latin typeface="Arial"/>
                      </a:endParaRPr>
                    </a:p>
                    <a:p>
                      <a:pPr algn="ctr">
                        <a:lnSpc>
                          <a:spcPct val="100000"/>
                        </a:lnSpc>
                        <a:spcBef>
                          <a:spcPts val="6"/>
                        </a:spcBef>
                      </a:pPr>
                      <a:r>
                        <a:rPr b="0" lang="en-IN" sz="700" spc="-1" strike="noStrike">
                          <a:solidFill>
                            <a:srgbClr val="ffffff"/>
                          </a:solidFill>
                          <a:latin typeface="Lato"/>
                        </a:rPr>
                        <a:t>0</a:t>
                      </a:r>
                      <a:endParaRPr b="0" lang="en-IN" sz="700" spc="-1" strike="noStrike">
                        <a:latin typeface="Arial"/>
                      </a:endParaRPr>
                    </a:p>
                  </a:txBody>
                  <a:tcPr marL="91440" marR="91440">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a:txBody>
                    <a:bodyPr>
                      <a:noAutofit/>
                    </a:bodyPr>
                    <a:p>
                      <a:pPr>
                        <a:lnSpc>
                          <a:spcPct val="100000"/>
                        </a:lnSpc>
                        <a:spcBef>
                          <a:spcPts val="51"/>
                        </a:spcBef>
                      </a:pPr>
                      <a:endParaRPr b="0" lang="en-IN" sz="1800" spc="-1" strike="noStrike">
                        <a:latin typeface="Arial"/>
                      </a:endParaRPr>
                    </a:p>
                    <a:p>
                      <a:pPr algn="ctr">
                        <a:lnSpc>
                          <a:spcPct val="100000"/>
                        </a:lnSpc>
                        <a:spcBef>
                          <a:spcPts val="6"/>
                        </a:spcBef>
                      </a:pPr>
                      <a:r>
                        <a:rPr b="0" lang="en-IN" sz="700" spc="-1" strike="noStrike">
                          <a:solidFill>
                            <a:srgbClr val="ffffff"/>
                          </a:solidFill>
                          <a:latin typeface="Lato"/>
                        </a:rPr>
                        <a:t>0</a:t>
                      </a:r>
                      <a:endParaRPr b="0" lang="en-IN" sz="700" spc="-1" strike="noStrike">
                        <a:latin typeface="Arial"/>
                      </a:endParaRPr>
                    </a:p>
                  </a:txBody>
                  <a:tcPr marL="91440" marR="91440">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gridSpan="2">
                  <a:txBody>
                    <a:bodyPr>
                      <a:noAutofit/>
                    </a:bodyPr>
                    <a:p>
                      <a:pPr marL="98280">
                        <a:lnSpc>
                          <a:spcPct val="100000"/>
                        </a:lnSpc>
                        <a:spcBef>
                          <a:spcPts val="499"/>
                        </a:spcBef>
                      </a:pPr>
                      <a:r>
                        <a:rPr b="0" lang="en-IN" sz="1400" spc="-1" strike="noStrike">
                          <a:solidFill>
                            <a:srgbClr val="000000"/>
                          </a:solidFill>
                          <a:latin typeface="Lato"/>
                        </a:rPr>
                        <a:t>G</a:t>
                      </a:r>
                      <a:endParaRPr b="0" lang="en-IN" sz="1400" spc="-1" strike="noStrike">
                        <a:latin typeface="Arial"/>
                      </a:endParaRPr>
                    </a:p>
                  </a:txBody>
                  <a:tcPr marL="91440" marR="91440">
                    <a:lnL w="9360">
                      <a:solidFill>
                        <a:srgbClr val="595959"/>
                      </a:solidFill>
                    </a:lnL>
                    <a:noFill/>
                  </a:tcPr>
                </a:tc>
                <a:tc hMerge="1">
                  <a:tcPr marL="90000" marR="90000">
                    <a:solidFill>
                      <a:srgbClr val="729fcf"/>
                    </a:solidFill>
                  </a:tcPr>
                </a:tc>
              </a:tr>
              <a:tr h="473400">
                <a:tc>
                  <a:txBody>
                    <a:bodyPr>
                      <a:noAutofit/>
                    </a:bodyPr>
                    <a:p>
                      <a:pPr>
                        <a:lnSpc>
                          <a:spcPct val="100000"/>
                        </a:lnSpc>
                        <a:spcBef>
                          <a:spcPts val="51"/>
                        </a:spcBef>
                      </a:pPr>
                      <a:endParaRPr b="0" lang="en-IN" sz="1800" spc="-1" strike="noStrike">
                        <a:latin typeface="Arial"/>
                      </a:endParaRPr>
                    </a:p>
                    <a:p>
                      <a:pPr algn="ctr">
                        <a:lnSpc>
                          <a:spcPct val="100000"/>
                        </a:lnSpc>
                        <a:spcBef>
                          <a:spcPts val="6"/>
                        </a:spcBef>
                      </a:pPr>
                      <a:r>
                        <a:rPr b="0" lang="en-IN" sz="700" spc="-15" strike="noStrike">
                          <a:solidFill>
                            <a:srgbClr val="ffffff"/>
                          </a:solidFill>
                          <a:latin typeface="Lato"/>
                        </a:rPr>
                        <a:t>100</a:t>
                      </a:r>
                      <a:endParaRPr b="0" lang="en-IN" sz="700" spc="-1" strike="noStrike">
                        <a:latin typeface="Arial"/>
                      </a:endParaRPr>
                    </a:p>
                  </a:txBody>
                  <a:tcPr marL="91440" marR="91440">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noAutofit/>
                    </a:bodyPr>
                    <a:p>
                      <a:pPr>
                        <a:lnSpc>
                          <a:spcPct val="100000"/>
                        </a:lnSpc>
                        <a:spcBef>
                          <a:spcPts val="34"/>
                        </a:spcBef>
                      </a:pPr>
                      <a:endParaRPr b="0" lang="en-IN" sz="1800" spc="-1" strike="noStrike">
                        <a:latin typeface="Arial"/>
                      </a:endParaRPr>
                    </a:p>
                    <a:p>
                      <a:pPr marL="5760" algn="ctr">
                        <a:lnSpc>
                          <a:spcPct val="100000"/>
                        </a:lnSpc>
                      </a:pPr>
                      <a:r>
                        <a:rPr b="0" lang="en-IN" sz="700" spc="-1" strike="noStrike">
                          <a:solidFill>
                            <a:srgbClr val="000000"/>
                          </a:solidFill>
                          <a:latin typeface="Lato"/>
                        </a:rPr>
                        <a:t>7</a:t>
                      </a:r>
                      <a:endParaRPr b="0" lang="en-IN" sz="700" spc="-1" strike="noStrike">
                        <a:latin typeface="Arial"/>
                      </a:endParaRPr>
                    </a:p>
                  </a:txBody>
                  <a:tcPr marL="91440" marR="91440">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noAutofit/>
                    </a:bodyPr>
                    <a:p>
                      <a:pPr>
                        <a:lnSpc>
                          <a:spcPct val="100000"/>
                        </a:lnSpc>
                        <a:spcBef>
                          <a:spcPts val="34"/>
                        </a:spcBef>
                      </a:pPr>
                      <a:endParaRPr b="0" lang="en-IN" sz="1800" spc="-1" strike="noStrike">
                        <a:latin typeface="Arial"/>
                      </a:endParaRPr>
                    </a:p>
                    <a:p>
                      <a:pPr marL="5760" algn="ctr">
                        <a:lnSpc>
                          <a:spcPct val="100000"/>
                        </a:lnSpc>
                      </a:pPr>
                      <a:r>
                        <a:rPr b="0" lang="en-IN" sz="700" spc="-1" strike="noStrike">
                          <a:solidFill>
                            <a:srgbClr val="000000"/>
                          </a:solidFill>
                          <a:latin typeface="Lato"/>
                        </a:rPr>
                        <a:t>0</a:t>
                      </a:r>
                      <a:endParaRPr b="0" lang="en-IN" sz="700" spc="-1" strike="noStrike">
                        <a:latin typeface="Arial"/>
                      </a:endParaRPr>
                    </a:p>
                  </a:txBody>
                  <a:tcPr marL="91440" marR="91440">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noAutofit/>
                    </a:bodyPr>
                    <a:p>
                      <a:pPr>
                        <a:lnSpc>
                          <a:spcPct val="100000"/>
                        </a:lnSpc>
                        <a:spcBef>
                          <a:spcPts val="34"/>
                        </a:spcBef>
                      </a:pPr>
                      <a:endParaRPr b="0" lang="en-IN" sz="1800" spc="-1" strike="noStrike">
                        <a:latin typeface="Arial"/>
                      </a:endParaRPr>
                    </a:p>
                    <a:p>
                      <a:pPr marL="5760" algn="ctr">
                        <a:lnSpc>
                          <a:spcPct val="100000"/>
                        </a:lnSpc>
                      </a:pPr>
                      <a:r>
                        <a:rPr b="0" lang="en-IN" sz="700" spc="-1" strike="noStrike">
                          <a:solidFill>
                            <a:srgbClr val="000000"/>
                          </a:solidFill>
                          <a:latin typeface="Lato"/>
                        </a:rPr>
                        <a:t>0</a:t>
                      </a:r>
                      <a:endParaRPr b="0" lang="en-IN" sz="700" spc="-1" strike="noStrike">
                        <a:latin typeface="Arial"/>
                      </a:endParaRPr>
                    </a:p>
                  </a:txBody>
                  <a:tcPr marL="91440" marR="91440">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noAutofit/>
                    </a:bodyPr>
                    <a:p>
                      <a:pPr>
                        <a:lnSpc>
                          <a:spcPct val="100000"/>
                        </a:lnSpc>
                        <a:spcBef>
                          <a:spcPts val="34"/>
                        </a:spcBef>
                      </a:pPr>
                      <a:endParaRPr b="0" lang="en-IN" sz="1800" spc="-1" strike="noStrike">
                        <a:latin typeface="Arial"/>
                      </a:endParaRPr>
                    </a:p>
                    <a:p>
                      <a:pPr marL="2520" algn="ctr">
                        <a:lnSpc>
                          <a:spcPct val="100000"/>
                        </a:lnSpc>
                      </a:pPr>
                      <a:r>
                        <a:rPr b="0" lang="en-IN" sz="700" spc="-1" strike="noStrike">
                          <a:solidFill>
                            <a:srgbClr val="000000"/>
                          </a:solidFill>
                          <a:latin typeface="Lato"/>
                        </a:rPr>
                        <a:t>0</a:t>
                      </a:r>
                      <a:endParaRPr b="0" lang="en-IN" sz="700" spc="-1" strike="noStrike">
                        <a:latin typeface="Arial"/>
                      </a:endParaRPr>
                    </a:p>
                  </a:txBody>
                  <a:tcPr marL="91440" marR="91440">
                    <a:lnL w="12240">
                      <a:solidFill>
                        <a:srgbClr val="595959"/>
                      </a:solidFill>
                    </a:lnL>
                    <a:lnR w="9360">
                      <a:solidFill>
                        <a:srgbClr val="595959"/>
                      </a:solidFill>
                    </a:lnR>
                    <a:lnT w="9360">
                      <a:solidFill>
                        <a:srgbClr val="595959"/>
                      </a:solidFill>
                    </a:lnT>
                    <a:lnB w="12240">
                      <a:solidFill>
                        <a:srgbClr val="595959"/>
                      </a:solidFill>
                    </a:lnB>
                    <a:solidFill>
                      <a:srgbClr val="00ff00"/>
                    </a:solidFill>
                  </a:tcPr>
                </a:tc>
                <a:tc>
                  <a:txBody>
                    <a:bodyPr>
                      <a:noAutofit/>
                    </a:bodyPr>
                    <a:p>
                      <a:pPr marL="9000" algn="ctr">
                        <a:lnSpc>
                          <a:spcPct val="100000"/>
                        </a:lnSpc>
                        <a:spcBef>
                          <a:spcPts val="456"/>
                        </a:spcBef>
                      </a:pPr>
                      <a:r>
                        <a:rPr b="0" lang="en-IN" sz="1400" spc="-1" strike="noStrike">
                          <a:solidFill>
                            <a:srgbClr val="000000"/>
                          </a:solidFill>
                          <a:latin typeface="Lato"/>
                        </a:rPr>
                        <a:t>B</a:t>
                      </a:r>
                      <a:endParaRPr b="0" lang="en-IN" sz="1400" spc="-1" strike="noStrike">
                        <a:latin typeface="Arial"/>
                      </a:endParaRPr>
                    </a:p>
                  </a:txBody>
                  <a:tcPr marL="91440" marR="91440">
                    <a:lnL w="9360">
                      <a:solidFill>
                        <a:srgbClr val="595959"/>
                      </a:solidFill>
                    </a:lnL>
                    <a:lnB w="9360">
                      <a:solidFill>
                        <a:srgbClr val="595959"/>
                      </a:solidFill>
                    </a:lnB>
                    <a:noFill/>
                  </a:tcPr>
                </a:tc>
              </a:tr>
              <a:tr h="473400">
                <a:tc>
                  <a:txBody>
                    <a:bodyPr>
                      <a:noAutofit/>
                    </a:bodyPr>
                    <a:p>
                      <a:pPr>
                        <a:lnSpc>
                          <a:spcPct val="100000"/>
                        </a:lnSpc>
                        <a:spcBef>
                          <a:spcPts val="54"/>
                        </a:spcBef>
                      </a:pPr>
                      <a:endParaRPr b="0" lang="en-IN" sz="1800" spc="-1" strike="noStrike">
                        <a:latin typeface="Arial"/>
                      </a:endParaRPr>
                    </a:p>
                    <a:p>
                      <a:pPr algn="ctr">
                        <a:lnSpc>
                          <a:spcPct val="100000"/>
                        </a:lnSpc>
                      </a:pPr>
                      <a:r>
                        <a:rPr b="0" lang="en-IN" sz="700" spc="-15" strike="noStrike">
                          <a:solidFill>
                            <a:srgbClr val="ffffff"/>
                          </a:solidFill>
                          <a:latin typeface="Lato"/>
                        </a:rPr>
                        <a:t>100</a:t>
                      </a:r>
                      <a:endParaRPr b="0" lang="en-IN" sz="700" spc="-1" strike="noStrike">
                        <a:latin typeface="Arial"/>
                      </a:endParaRPr>
                    </a:p>
                  </a:txBody>
                  <a:tcPr marL="91440" marR="91440">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noAutofit/>
                    </a:bodyPr>
                    <a:p>
                      <a:pPr>
                        <a:lnSpc>
                          <a:spcPct val="100000"/>
                        </a:lnSpc>
                        <a:spcBef>
                          <a:spcPts val="34"/>
                        </a:spcBef>
                      </a:pPr>
                      <a:endParaRPr b="0" lang="en-IN" sz="1800" spc="-1" strike="noStrike">
                        <a:latin typeface="Arial"/>
                      </a:endParaRPr>
                    </a:p>
                    <a:p>
                      <a:pPr marL="5760" algn="ctr">
                        <a:lnSpc>
                          <a:spcPct val="100000"/>
                        </a:lnSpc>
                      </a:pPr>
                      <a:r>
                        <a:rPr b="0" lang="en-IN" sz="700" spc="-1" strike="noStrike">
                          <a:solidFill>
                            <a:srgbClr val="000000"/>
                          </a:solidFill>
                          <a:latin typeface="Lato"/>
                        </a:rPr>
                        <a:t>7</a:t>
                      </a:r>
                      <a:endParaRPr b="0" lang="en-IN" sz="700" spc="-1" strike="noStrike">
                        <a:latin typeface="Arial"/>
                      </a:endParaRPr>
                    </a:p>
                  </a:txBody>
                  <a:tcPr marL="91440" marR="91440">
                    <a:lnL w="12240">
                      <a:solidFill>
                        <a:srgbClr val="595959"/>
                      </a:solidFill>
                    </a:lnL>
                    <a:lnR w="18720">
                      <a:solidFill>
                        <a:srgbClr val="595959"/>
                      </a:solidFill>
                    </a:lnR>
                    <a:lnT w="18720">
                      <a:solidFill>
                        <a:srgbClr val="595959"/>
                      </a:solidFill>
                    </a:lnT>
                    <a:lnB w="18720">
                      <a:solidFill>
                        <a:srgbClr val="595959"/>
                      </a:solidFill>
                    </a:lnB>
                    <a:solidFill>
                      <a:srgbClr val="00ff00"/>
                    </a:solidFill>
                  </a:tcPr>
                </a:tc>
                <a:tc>
                  <a:txBody>
                    <a:bodyPr>
                      <a:noAutofit/>
                    </a:bodyPr>
                    <a:p>
                      <a:pPr>
                        <a:lnSpc>
                          <a:spcPct val="100000"/>
                        </a:lnSpc>
                        <a:spcBef>
                          <a:spcPts val="40"/>
                        </a:spcBef>
                      </a:pPr>
                      <a:endParaRPr b="0" lang="en-IN" sz="1800" spc="-1" strike="noStrike">
                        <a:latin typeface="Arial"/>
                      </a:endParaRPr>
                    </a:p>
                    <a:p>
                      <a:pPr marL="13320" algn="ctr">
                        <a:lnSpc>
                          <a:spcPct val="100000"/>
                        </a:lnSpc>
                        <a:spcBef>
                          <a:spcPts val="6"/>
                        </a:spcBef>
                      </a:pPr>
                      <a:r>
                        <a:rPr b="0" lang="en-IN" sz="700" spc="-1" strike="noStrike">
                          <a:solidFill>
                            <a:srgbClr val="ffffff"/>
                          </a:solidFill>
                          <a:latin typeface="Lato"/>
                        </a:rPr>
                        <a:t>2</a:t>
                      </a:r>
                      <a:endParaRPr b="0" lang="en-IN" sz="700" spc="-1" strike="noStrike">
                        <a:latin typeface="Arial"/>
                      </a:endParaRPr>
                    </a:p>
                  </a:txBody>
                  <a:tcPr marL="91440" marR="91440">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noAutofit/>
                    </a:bodyPr>
                    <a:p>
                      <a:pPr>
                        <a:lnSpc>
                          <a:spcPct val="100000"/>
                        </a:lnSpc>
                        <a:spcBef>
                          <a:spcPts val="40"/>
                        </a:spcBef>
                      </a:pPr>
                      <a:endParaRPr b="0" lang="en-IN" sz="1800" spc="-1" strike="noStrike">
                        <a:latin typeface="Arial"/>
                      </a:endParaRPr>
                    </a:p>
                    <a:p>
                      <a:pPr marL="13320" algn="ctr">
                        <a:lnSpc>
                          <a:spcPct val="100000"/>
                        </a:lnSpc>
                        <a:spcBef>
                          <a:spcPts val="6"/>
                        </a:spcBef>
                      </a:pPr>
                      <a:r>
                        <a:rPr b="0" lang="en-IN" sz="700" spc="-1" strike="noStrike">
                          <a:solidFill>
                            <a:srgbClr val="ffffff"/>
                          </a:solidFill>
                          <a:latin typeface="Lato"/>
                        </a:rPr>
                        <a:t>0</a:t>
                      </a:r>
                      <a:endParaRPr b="0" lang="en-IN" sz="700" spc="-1" strike="noStrike">
                        <a:latin typeface="Arial"/>
                      </a:endParaRPr>
                    </a:p>
                  </a:txBody>
                  <a:tcPr marL="91440" marR="91440">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noAutofit/>
                    </a:bodyPr>
                    <a:p>
                      <a:pPr>
                        <a:lnSpc>
                          <a:spcPct val="100000"/>
                        </a:lnSpc>
                        <a:spcBef>
                          <a:spcPts val="40"/>
                        </a:spcBef>
                      </a:pPr>
                      <a:endParaRPr b="0" lang="en-IN" sz="1800" spc="-1" strike="noStrike">
                        <a:latin typeface="Arial"/>
                      </a:endParaRPr>
                    </a:p>
                    <a:p>
                      <a:pPr marL="10800" algn="ctr">
                        <a:lnSpc>
                          <a:spcPct val="100000"/>
                        </a:lnSpc>
                        <a:spcBef>
                          <a:spcPts val="6"/>
                        </a:spcBef>
                      </a:pPr>
                      <a:r>
                        <a:rPr b="0" lang="en-IN" sz="700" spc="-1" strike="noStrike">
                          <a:solidFill>
                            <a:srgbClr val="ffffff"/>
                          </a:solidFill>
                          <a:latin typeface="Lato"/>
                        </a:rPr>
                        <a:t>0</a:t>
                      </a:r>
                      <a:endParaRPr b="0" lang="en-IN" sz="700" spc="-1" strike="noStrike">
                        <a:latin typeface="Arial"/>
                      </a:endParaRPr>
                    </a:p>
                  </a:txBody>
                  <a:tcPr marL="91440" marR="91440">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noAutofit/>
                    </a:bodyPr>
                    <a:p>
                      <a:pPr>
                        <a:lnSpc>
                          <a:spcPct val="100000"/>
                        </a:lnSpc>
                        <a:spcBef>
                          <a:spcPts val="40"/>
                        </a:spcBef>
                      </a:pPr>
                      <a:endParaRPr b="0" lang="en-IN" sz="1800" spc="-1" strike="noStrike">
                        <a:latin typeface="Arial"/>
                      </a:endParaRPr>
                    </a:p>
                    <a:p>
                      <a:pPr marL="3960" algn="ctr">
                        <a:lnSpc>
                          <a:spcPct val="100000"/>
                        </a:lnSpc>
                        <a:spcBef>
                          <a:spcPts val="6"/>
                        </a:spcBef>
                      </a:pPr>
                      <a:r>
                        <a:rPr b="0" lang="en-IN" sz="700" spc="-1" strike="noStrike">
                          <a:solidFill>
                            <a:srgbClr val="ffffff"/>
                          </a:solidFill>
                          <a:latin typeface="Lato"/>
                        </a:rPr>
                        <a:t>0</a:t>
                      </a:r>
                      <a:endParaRPr b="0" lang="en-IN" sz="700" spc="-1" strike="noStrike">
                        <a:latin typeface="Arial"/>
                      </a:endParaRPr>
                    </a:p>
                  </a:txBody>
                  <a:tcPr marL="91440" marR="91440">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79240">
                <a:tc>
                  <a:txBody>
                    <a:bodyPr>
                      <a:noAutofit/>
                    </a:bodyPr>
                    <a:p>
                      <a:pPr>
                        <a:lnSpc>
                          <a:spcPct val="100000"/>
                        </a:lnSpc>
                        <a:spcBef>
                          <a:spcPts val="54"/>
                        </a:spcBef>
                      </a:pPr>
                      <a:endParaRPr b="0" lang="en-IN" sz="1800" spc="-1" strike="noStrike">
                        <a:latin typeface="Arial"/>
                      </a:endParaRPr>
                    </a:p>
                    <a:p>
                      <a:pPr algn="ctr">
                        <a:lnSpc>
                          <a:spcPct val="100000"/>
                        </a:lnSpc>
                      </a:pPr>
                      <a:r>
                        <a:rPr b="0" lang="en-IN" sz="700" spc="-15" strike="noStrike">
                          <a:solidFill>
                            <a:srgbClr val="ffffff"/>
                          </a:solidFill>
                          <a:latin typeface="Lato"/>
                        </a:rPr>
                        <a:t>100</a:t>
                      </a:r>
                      <a:endParaRPr b="0" lang="en-IN" sz="700" spc="-1" strike="noStrike">
                        <a:latin typeface="Arial"/>
                      </a:endParaRPr>
                    </a:p>
                  </a:txBody>
                  <a:tcPr marL="91440" marR="91440">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noAutofit/>
                    </a:bodyPr>
                    <a:p>
                      <a:pPr>
                        <a:lnSpc>
                          <a:spcPct val="100000"/>
                        </a:lnSpc>
                        <a:spcBef>
                          <a:spcPts val="34"/>
                        </a:spcBef>
                      </a:pPr>
                      <a:endParaRPr b="0" lang="en-IN" sz="1800" spc="-1" strike="noStrike">
                        <a:latin typeface="Arial"/>
                      </a:endParaRPr>
                    </a:p>
                    <a:p>
                      <a:pPr marL="5760" algn="ctr">
                        <a:lnSpc>
                          <a:spcPct val="100000"/>
                        </a:lnSpc>
                      </a:pPr>
                      <a:r>
                        <a:rPr b="0" lang="en-IN" sz="700" spc="-15" strike="noStrike">
                          <a:solidFill>
                            <a:srgbClr val="000000"/>
                          </a:solidFill>
                          <a:latin typeface="Lato"/>
                        </a:rPr>
                        <a:t>100</a:t>
                      </a:r>
                      <a:endParaRPr b="0" lang="en-IN" sz="700" spc="-1" strike="noStrike">
                        <a:latin typeface="Arial"/>
                      </a:endParaRPr>
                    </a:p>
                  </a:txBody>
                  <a:tcPr marL="91440" marR="91440">
                    <a:lnL w="12240">
                      <a:solidFill>
                        <a:srgbClr val="595959"/>
                      </a:solidFill>
                    </a:lnL>
                    <a:lnR w="18720">
                      <a:solidFill>
                        <a:srgbClr val="595959"/>
                      </a:solidFill>
                    </a:lnR>
                    <a:lnT w="18720">
                      <a:solidFill>
                        <a:srgbClr val="595959"/>
                      </a:solidFill>
                    </a:lnT>
                    <a:lnB w="18720">
                      <a:solidFill>
                        <a:srgbClr val="595959"/>
                      </a:solidFill>
                    </a:lnB>
                    <a:solidFill>
                      <a:srgbClr val="00ff00"/>
                    </a:solidFill>
                  </a:tcPr>
                </a:tc>
                <a:tc>
                  <a:txBody>
                    <a:bodyPr>
                      <a:noAutofit/>
                    </a:bodyPr>
                    <a:p>
                      <a:pPr>
                        <a:lnSpc>
                          <a:spcPct val="100000"/>
                        </a:lnSpc>
                        <a:spcBef>
                          <a:spcPts val="40"/>
                        </a:spcBef>
                      </a:pPr>
                      <a:endParaRPr b="0" lang="en-IN" sz="1800" spc="-1" strike="noStrike">
                        <a:latin typeface="Arial"/>
                      </a:endParaRPr>
                    </a:p>
                    <a:p>
                      <a:pPr marL="13320" algn="ctr">
                        <a:lnSpc>
                          <a:spcPct val="100000"/>
                        </a:lnSpc>
                        <a:spcBef>
                          <a:spcPts val="6"/>
                        </a:spcBef>
                      </a:pPr>
                      <a:r>
                        <a:rPr b="0" lang="en-IN" sz="700" spc="-1" strike="noStrike">
                          <a:solidFill>
                            <a:srgbClr val="ffffff"/>
                          </a:solidFill>
                          <a:latin typeface="Lato"/>
                        </a:rPr>
                        <a:t>2</a:t>
                      </a:r>
                      <a:endParaRPr b="0" lang="en-IN" sz="700" spc="-1" strike="noStrike">
                        <a:latin typeface="Arial"/>
                      </a:endParaRPr>
                    </a:p>
                  </a:txBody>
                  <a:tcPr marL="91440" marR="91440">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noAutofit/>
                    </a:bodyPr>
                    <a:p>
                      <a:pPr>
                        <a:lnSpc>
                          <a:spcPct val="100000"/>
                        </a:lnSpc>
                        <a:spcBef>
                          <a:spcPts val="40"/>
                        </a:spcBef>
                      </a:pPr>
                      <a:endParaRPr b="0" lang="en-IN" sz="1800" spc="-1" strike="noStrike">
                        <a:latin typeface="Arial"/>
                      </a:endParaRPr>
                    </a:p>
                    <a:p>
                      <a:pPr marL="13320" algn="ctr">
                        <a:lnSpc>
                          <a:spcPct val="100000"/>
                        </a:lnSpc>
                        <a:spcBef>
                          <a:spcPts val="6"/>
                        </a:spcBef>
                      </a:pPr>
                      <a:r>
                        <a:rPr b="0" lang="en-IN" sz="700" spc="-1" strike="noStrike">
                          <a:solidFill>
                            <a:srgbClr val="ffffff"/>
                          </a:solidFill>
                          <a:latin typeface="Lato"/>
                        </a:rPr>
                        <a:t>2</a:t>
                      </a:r>
                      <a:endParaRPr b="0" lang="en-IN" sz="700" spc="-1" strike="noStrike">
                        <a:latin typeface="Arial"/>
                      </a:endParaRPr>
                    </a:p>
                  </a:txBody>
                  <a:tcPr marL="91440" marR="91440">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noAutofit/>
                    </a:bodyPr>
                    <a:p>
                      <a:pPr>
                        <a:lnSpc>
                          <a:spcPct val="100000"/>
                        </a:lnSpc>
                        <a:spcBef>
                          <a:spcPts val="40"/>
                        </a:spcBef>
                      </a:pPr>
                      <a:endParaRPr b="0" lang="en-IN" sz="1800" spc="-1" strike="noStrike">
                        <a:latin typeface="Arial"/>
                      </a:endParaRPr>
                    </a:p>
                    <a:p>
                      <a:pPr marL="10800" algn="ctr">
                        <a:lnSpc>
                          <a:spcPct val="100000"/>
                        </a:lnSpc>
                        <a:spcBef>
                          <a:spcPts val="6"/>
                        </a:spcBef>
                      </a:pPr>
                      <a:r>
                        <a:rPr b="0" lang="en-IN" sz="700" spc="-1" strike="noStrike">
                          <a:solidFill>
                            <a:srgbClr val="ffffff"/>
                          </a:solidFill>
                          <a:latin typeface="Lato"/>
                        </a:rPr>
                        <a:t>2</a:t>
                      </a:r>
                      <a:endParaRPr b="0" lang="en-IN" sz="700" spc="-1" strike="noStrike">
                        <a:latin typeface="Arial"/>
                      </a:endParaRPr>
                    </a:p>
                  </a:txBody>
                  <a:tcPr marL="91440" marR="91440">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noAutofit/>
                    </a:bodyPr>
                    <a:p>
                      <a:pPr>
                        <a:lnSpc>
                          <a:spcPct val="100000"/>
                        </a:lnSpc>
                        <a:spcBef>
                          <a:spcPts val="40"/>
                        </a:spcBef>
                      </a:pPr>
                      <a:endParaRPr b="0" lang="en-IN" sz="1800" spc="-1" strike="noStrike">
                        <a:latin typeface="Arial"/>
                      </a:endParaRPr>
                    </a:p>
                    <a:p>
                      <a:pPr marL="3960" algn="ctr">
                        <a:lnSpc>
                          <a:spcPct val="100000"/>
                        </a:lnSpc>
                        <a:spcBef>
                          <a:spcPts val="6"/>
                        </a:spcBef>
                      </a:pPr>
                      <a:r>
                        <a:rPr b="0" lang="en-IN" sz="700" spc="-1" strike="noStrike">
                          <a:solidFill>
                            <a:srgbClr val="ffffff"/>
                          </a:solidFill>
                          <a:latin typeface="Lato"/>
                        </a:rPr>
                        <a:t>2</a:t>
                      </a:r>
                      <a:endParaRPr b="0" lang="en-IN" sz="700" spc="-1" strike="noStrike">
                        <a:latin typeface="Arial"/>
                      </a:endParaRPr>
                    </a:p>
                  </a:txBody>
                  <a:tcPr marL="91440" marR="91440">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79960">
                <a:tc>
                  <a:tcPr marL="91440" marR="91440">
                    <a:lnR w="9360">
                      <a:solidFill>
                        <a:srgbClr val="595959"/>
                      </a:solidFill>
                    </a:lnR>
                    <a:lnT w="9360">
                      <a:solidFill>
                        <a:srgbClr val="595959"/>
                      </a:solidFill>
                    </a:lnT>
                    <a:noFill/>
                  </a:tcPr>
                </a:tc>
                <a:tc>
                  <a:txBody>
                    <a:bodyPr>
                      <a:noAutofit/>
                    </a:bodyPr>
                    <a:p>
                      <a:pPr>
                        <a:lnSpc>
                          <a:spcPct val="100000"/>
                        </a:lnSpc>
                        <a:spcBef>
                          <a:spcPts val="34"/>
                        </a:spcBef>
                      </a:pPr>
                      <a:endParaRPr b="0" lang="en-IN" sz="1800" spc="-1" strike="noStrike">
                        <a:latin typeface="Arial"/>
                      </a:endParaRPr>
                    </a:p>
                    <a:p>
                      <a:pPr marL="5760" algn="ctr">
                        <a:lnSpc>
                          <a:spcPct val="100000"/>
                        </a:lnSpc>
                      </a:pPr>
                      <a:r>
                        <a:rPr b="0" lang="en-IN" sz="700" spc="-15" strike="noStrike">
                          <a:solidFill>
                            <a:srgbClr val="000000"/>
                          </a:solidFill>
                          <a:latin typeface="Lato"/>
                        </a:rPr>
                        <a:t>100</a:t>
                      </a:r>
                      <a:endParaRPr b="0" lang="en-IN" sz="700" spc="-1" strike="noStrike">
                        <a:latin typeface="Arial"/>
                      </a:endParaRPr>
                    </a:p>
                  </a:txBody>
                  <a:tcPr marL="91440" marR="91440">
                    <a:lnL w="9360">
                      <a:solidFill>
                        <a:srgbClr val="595959"/>
                      </a:solidFill>
                    </a:lnL>
                    <a:lnR w="18720">
                      <a:solidFill>
                        <a:srgbClr val="595959"/>
                      </a:solidFill>
                    </a:lnR>
                    <a:lnT w="18720">
                      <a:solidFill>
                        <a:srgbClr val="595959"/>
                      </a:solidFill>
                    </a:lnT>
                    <a:lnB w="9360">
                      <a:solidFill>
                        <a:srgbClr val="595959"/>
                      </a:solidFill>
                    </a:lnB>
                    <a:solidFill>
                      <a:srgbClr val="00ff00"/>
                    </a:solidFill>
                  </a:tcPr>
                </a:tc>
                <a:tc>
                  <a:txBody>
                    <a:bodyPr>
                      <a:noAutofit/>
                    </a:bodyPr>
                    <a:p>
                      <a:pPr>
                        <a:lnSpc>
                          <a:spcPct val="100000"/>
                        </a:lnSpc>
                        <a:spcBef>
                          <a:spcPts val="40"/>
                        </a:spcBef>
                      </a:pPr>
                      <a:endParaRPr b="0" lang="en-IN" sz="1800" spc="-1" strike="noStrike">
                        <a:latin typeface="Arial"/>
                      </a:endParaRPr>
                    </a:p>
                    <a:p>
                      <a:pPr marL="13320" algn="ctr">
                        <a:lnSpc>
                          <a:spcPct val="100000"/>
                        </a:lnSpc>
                        <a:spcBef>
                          <a:spcPts val="6"/>
                        </a:spcBef>
                      </a:pPr>
                      <a:r>
                        <a:rPr b="0" lang="en-IN" sz="700" spc="-15" strike="noStrike">
                          <a:solidFill>
                            <a:srgbClr val="ffffff"/>
                          </a:solidFill>
                          <a:latin typeface="Lato"/>
                        </a:rPr>
                        <a:t>100</a:t>
                      </a:r>
                      <a:endParaRPr b="0" lang="en-IN" sz="700" spc="-1" strike="noStrike">
                        <a:latin typeface="Arial"/>
                      </a:endParaRPr>
                    </a:p>
                  </a:txBody>
                  <a:tcPr marL="91440" marR="91440">
                    <a:lnL w="18720">
                      <a:solidFill>
                        <a:srgbClr val="595959"/>
                      </a:solidFill>
                    </a:lnL>
                    <a:lnR w="18720">
                      <a:solidFill>
                        <a:srgbClr val="595959"/>
                      </a:solidFill>
                    </a:lnR>
                    <a:lnT w="18720">
                      <a:solidFill>
                        <a:srgbClr val="595959"/>
                      </a:solidFill>
                    </a:lnT>
                    <a:lnB w="12240">
                      <a:solidFill>
                        <a:srgbClr val="595959"/>
                      </a:solidFill>
                    </a:lnB>
                    <a:solidFill>
                      <a:srgbClr val="4985e8"/>
                    </a:solidFill>
                  </a:tcPr>
                </a:tc>
                <a:tc>
                  <a:txBody>
                    <a:bodyPr>
                      <a:noAutofit/>
                    </a:bodyPr>
                    <a:p>
                      <a:pPr>
                        <a:lnSpc>
                          <a:spcPct val="100000"/>
                        </a:lnSpc>
                        <a:spcBef>
                          <a:spcPts val="40"/>
                        </a:spcBef>
                      </a:pPr>
                      <a:endParaRPr b="0" lang="en-IN" sz="1800" spc="-1" strike="noStrike">
                        <a:latin typeface="Arial"/>
                      </a:endParaRPr>
                    </a:p>
                    <a:p>
                      <a:pPr marL="13320" algn="ctr">
                        <a:lnSpc>
                          <a:spcPct val="100000"/>
                        </a:lnSpc>
                        <a:spcBef>
                          <a:spcPts val="6"/>
                        </a:spcBef>
                      </a:pPr>
                      <a:r>
                        <a:rPr b="0" lang="en-IN" sz="700" spc="-1" strike="noStrike">
                          <a:solidFill>
                            <a:srgbClr val="ffffff"/>
                          </a:solidFill>
                          <a:latin typeface="Lato"/>
                        </a:rPr>
                        <a:t>6</a:t>
                      </a:r>
                      <a:endParaRPr b="0" lang="en-IN" sz="700" spc="-1" strike="noStrike">
                        <a:latin typeface="Arial"/>
                      </a:endParaRPr>
                    </a:p>
                  </a:txBody>
                  <a:tcPr marL="91440" marR="91440">
                    <a:lnL w="18720">
                      <a:solidFill>
                        <a:srgbClr val="595959"/>
                      </a:solidFill>
                    </a:lnL>
                    <a:lnR w="18720">
                      <a:solidFill>
                        <a:srgbClr val="595959"/>
                      </a:solidFill>
                    </a:lnR>
                    <a:lnT w="18720">
                      <a:solidFill>
                        <a:srgbClr val="595959"/>
                      </a:solidFill>
                    </a:lnT>
                    <a:lnB w="12240">
                      <a:solidFill>
                        <a:srgbClr val="595959"/>
                      </a:solidFill>
                    </a:lnB>
                    <a:solidFill>
                      <a:srgbClr val="4985e8"/>
                    </a:solidFill>
                  </a:tcPr>
                </a:tc>
                <a:tc>
                  <a:txBody>
                    <a:bodyPr>
                      <a:noAutofit/>
                    </a:bodyPr>
                    <a:p>
                      <a:pPr>
                        <a:lnSpc>
                          <a:spcPct val="100000"/>
                        </a:lnSpc>
                        <a:spcBef>
                          <a:spcPts val="40"/>
                        </a:spcBef>
                      </a:pPr>
                      <a:endParaRPr b="0" lang="en-IN" sz="1800" spc="-1" strike="noStrike">
                        <a:latin typeface="Arial"/>
                      </a:endParaRPr>
                    </a:p>
                    <a:p>
                      <a:pPr marL="10800" algn="ctr">
                        <a:lnSpc>
                          <a:spcPct val="100000"/>
                        </a:lnSpc>
                        <a:spcBef>
                          <a:spcPts val="6"/>
                        </a:spcBef>
                      </a:pPr>
                      <a:r>
                        <a:rPr b="0" lang="en-IN" sz="700" spc="-1" strike="noStrike">
                          <a:solidFill>
                            <a:srgbClr val="ffffff"/>
                          </a:solidFill>
                          <a:latin typeface="Lato"/>
                        </a:rPr>
                        <a:t>0</a:t>
                      </a:r>
                      <a:endParaRPr b="0" lang="en-IN" sz="700" spc="-1" strike="noStrike">
                        <a:latin typeface="Arial"/>
                      </a:endParaRPr>
                    </a:p>
                  </a:txBody>
                  <a:tcPr marL="91440" marR="91440">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noAutofit/>
                    </a:bodyPr>
                    <a:p>
                      <a:pPr>
                        <a:lnSpc>
                          <a:spcPct val="100000"/>
                        </a:lnSpc>
                        <a:spcBef>
                          <a:spcPts val="40"/>
                        </a:spcBef>
                      </a:pPr>
                      <a:endParaRPr b="0" lang="en-IN" sz="1800" spc="-1" strike="noStrike">
                        <a:latin typeface="Arial"/>
                      </a:endParaRPr>
                    </a:p>
                    <a:p>
                      <a:pPr marL="3960" algn="ctr">
                        <a:lnSpc>
                          <a:spcPct val="100000"/>
                        </a:lnSpc>
                        <a:spcBef>
                          <a:spcPts val="6"/>
                        </a:spcBef>
                      </a:pPr>
                      <a:r>
                        <a:rPr b="0" lang="en-IN" sz="700" spc="-1" strike="noStrike">
                          <a:solidFill>
                            <a:srgbClr val="ffffff"/>
                          </a:solidFill>
                          <a:latin typeface="Lato"/>
                        </a:rPr>
                        <a:t>0</a:t>
                      </a:r>
                      <a:endParaRPr b="0" lang="en-IN" sz="700" spc="-1" strike="noStrike">
                        <a:latin typeface="Arial"/>
                      </a:endParaRPr>
                    </a:p>
                  </a:txBody>
                  <a:tcPr marL="91440" marR="91440">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79960">
                <a:tc gridSpan="2">
                  <a:tcPr marL="91440" marR="91440">
                    <a:lnR w="9360">
                      <a:solidFill>
                        <a:srgbClr val="595959"/>
                      </a:solidFill>
                    </a:lnR>
                    <a:noFill/>
                  </a:tcPr>
                </a:tc>
                <a:tc hMerge="1">
                  <a:tcPr marL="90000" marR="90000">
                    <a:solidFill>
                      <a:srgbClr val="729fcf"/>
                    </a:solidFill>
                  </a:tcPr>
                </a:tc>
                <a:tc>
                  <a:txBody>
                    <a:bodyPr>
                      <a:noAutofit/>
                    </a:bodyPr>
                    <a:p>
                      <a:pPr>
                        <a:lnSpc>
                          <a:spcPct val="100000"/>
                        </a:lnSpc>
                      </a:pPr>
                      <a:endParaRPr b="0" lang="en-IN" sz="1800" spc="-1" strike="noStrike">
                        <a:latin typeface="Arial"/>
                      </a:endParaRPr>
                    </a:p>
                    <a:p>
                      <a:pPr marL="13320" algn="ctr">
                        <a:lnSpc>
                          <a:spcPct val="100000"/>
                        </a:lnSpc>
                        <a:spcBef>
                          <a:spcPts val="6"/>
                        </a:spcBef>
                      </a:pPr>
                      <a:r>
                        <a:rPr b="0" lang="en-IN" sz="700" spc="-15" strike="noStrike">
                          <a:solidFill>
                            <a:srgbClr val="ffffff"/>
                          </a:solidFill>
                          <a:latin typeface="Lato"/>
                        </a:rPr>
                        <a:t>100</a:t>
                      </a:r>
                      <a:endParaRPr b="0" lang="en-IN" sz="700" spc="-1" strike="noStrike">
                        <a:latin typeface="Arial"/>
                      </a:endParaRPr>
                    </a:p>
                  </a:txBody>
                  <a:tcPr marL="91440" marR="91440">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noAutofit/>
                    </a:bodyPr>
                    <a:p>
                      <a:pPr>
                        <a:lnSpc>
                          <a:spcPct val="100000"/>
                        </a:lnSpc>
                      </a:pPr>
                      <a:endParaRPr b="0" lang="en-IN" sz="1800" spc="-1" strike="noStrike">
                        <a:latin typeface="Arial"/>
                      </a:endParaRPr>
                    </a:p>
                    <a:p>
                      <a:pPr marL="13320" algn="ctr">
                        <a:lnSpc>
                          <a:spcPct val="100000"/>
                        </a:lnSpc>
                        <a:spcBef>
                          <a:spcPts val="6"/>
                        </a:spcBef>
                      </a:pPr>
                      <a:r>
                        <a:rPr b="0" lang="en-IN" sz="700" spc="-1" strike="noStrike">
                          <a:solidFill>
                            <a:srgbClr val="ffffff"/>
                          </a:solidFill>
                          <a:latin typeface="Lato"/>
                        </a:rPr>
                        <a:t>6</a:t>
                      </a:r>
                      <a:endParaRPr b="0" lang="en-IN" sz="700" spc="-1" strike="noStrike">
                        <a:latin typeface="Arial"/>
                      </a:endParaRPr>
                    </a:p>
                  </a:txBody>
                  <a:tcPr marL="91440" marR="91440">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noAutofit/>
                    </a:bodyPr>
                    <a:p>
                      <a:pPr>
                        <a:lnSpc>
                          <a:spcPct val="100000"/>
                        </a:lnSpc>
                      </a:pPr>
                      <a:endParaRPr b="0" lang="en-IN" sz="1800" spc="-1" strike="noStrike">
                        <a:latin typeface="Arial"/>
                      </a:endParaRPr>
                    </a:p>
                    <a:p>
                      <a:pPr marL="10800" algn="ctr">
                        <a:lnSpc>
                          <a:spcPct val="100000"/>
                        </a:lnSpc>
                        <a:spcBef>
                          <a:spcPts val="6"/>
                        </a:spcBef>
                      </a:pPr>
                      <a:r>
                        <a:rPr b="0" lang="en-IN" sz="700" spc="-1" strike="noStrike">
                          <a:solidFill>
                            <a:srgbClr val="ffffff"/>
                          </a:solidFill>
                          <a:latin typeface="Lato"/>
                        </a:rPr>
                        <a:t>6</a:t>
                      </a:r>
                      <a:endParaRPr b="0" lang="en-IN" sz="700" spc="-1" strike="noStrike">
                        <a:latin typeface="Arial"/>
                      </a:endParaRPr>
                    </a:p>
                  </a:txBody>
                  <a:tcPr marL="91440" marR="91440">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noAutofit/>
                    </a:bodyPr>
                    <a:p>
                      <a:pPr>
                        <a:lnSpc>
                          <a:spcPct val="100000"/>
                        </a:lnSpc>
                      </a:pPr>
                      <a:endParaRPr b="0" lang="en-IN" sz="1800" spc="-1" strike="noStrike">
                        <a:latin typeface="Arial"/>
                      </a:endParaRPr>
                    </a:p>
                    <a:p>
                      <a:pPr marL="3960" algn="ctr">
                        <a:lnSpc>
                          <a:spcPct val="100000"/>
                        </a:lnSpc>
                        <a:spcBef>
                          <a:spcPts val="6"/>
                        </a:spcBef>
                      </a:pPr>
                      <a:r>
                        <a:rPr b="0" lang="en-IN" sz="700" spc="-1" strike="noStrike">
                          <a:solidFill>
                            <a:srgbClr val="ffffff"/>
                          </a:solidFill>
                          <a:latin typeface="Lato"/>
                        </a:rPr>
                        <a:t>6</a:t>
                      </a:r>
                      <a:endParaRPr b="0" lang="en-IN" sz="700" spc="-1" strike="noStrike">
                        <a:latin typeface="Arial"/>
                      </a:endParaRPr>
                    </a:p>
                  </a:txBody>
                  <a:tcPr marL="91440" marR="91440">
                    <a:lnL w="9360">
                      <a:solidFill>
                        <a:srgbClr val="595959"/>
                      </a:solidFill>
                    </a:lnL>
                    <a:lnR w="9360">
                      <a:solidFill>
                        <a:srgbClr val="595959"/>
                      </a:solidFill>
                    </a:lnR>
                    <a:lnT w="9360">
                      <a:solidFill>
                        <a:srgbClr val="595959"/>
                      </a:solidFill>
                    </a:lnT>
                    <a:lnB w="9360">
                      <a:solidFill>
                        <a:srgbClr val="595959"/>
                      </a:solidFill>
                    </a:lnB>
                    <a:solidFill>
                      <a:srgbClr val="4985e8"/>
                    </a:solidFill>
                  </a:tcPr>
                </a:tc>
              </a:tr>
            </a:tbl>
          </a:graphicData>
        </a:graphic>
      </p:graphicFrame>
      <p:grpSp>
        <p:nvGrpSpPr>
          <p:cNvPr id="331" name="Group 4"/>
          <p:cNvGrpSpPr/>
          <p:nvPr/>
        </p:nvGrpSpPr>
        <p:grpSpPr>
          <a:xfrm>
            <a:off x="4238280" y="2422080"/>
            <a:ext cx="2270160" cy="1325160"/>
            <a:chOff x="4238280" y="2422080"/>
            <a:chExt cx="2270160" cy="1325160"/>
          </a:xfrm>
        </p:grpSpPr>
        <p:sp>
          <p:nvSpPr>
            <p:cNvPr id="332" name="CustomShape 5"/>
            <p:cNvSpPr/>
            <p:nvPr/>
          </p:nvSpPr>
          <p:spPr>
            <a:xfrm>
              <a:off x="5112000" y="2422080"/>
              <a:ext cx="1244160" cy="1172520"/>
            </a:xfrm>
            <a:custGeom>
              <a:avLst/>
              <a:gdLst/>
              <a:ahLst/>
              <a:rect l="l" t="t" r="r" b="b"/>
              <a:pathLst>
                <a:path w="1245235" h="1173479">
                  <a:moveTo>
                    <a:pt x="1244688" y="0"/>
                  </a:moveTo>
                  <a:lnTo>
                    <a:pt x="0" y="0"/>
                  </a:lnTo>
                  <a:lnTo>
                    <a:pt x="0" y="76200"/>
                  </a:lnTo>
                  <a:lnTo>
                    <a:pt x="0" y="152400"/>
                  </a:lnTo>
                  <a:lnTo>
                    <a:pt x="0" y="1172997"/>
                  </a:lnTo>
                  <a:lnTo>
                    <a:pt x="1244688" y="1172997"/>
                  </a:lnTo>
                  <a:lnTo>
                    <a:pt x="1244688" y="152400"/>
                  </a:lnTo>
                  <a:lnTo>
                    <a:pt x="1244688" y="76200"/>
                  </a:lnTo>
                  <a:lnTo>
                    <a:pt x="1244688" y="0"/>
                  </a:lnTo>
                  <a:close/>
                </a:path>
              </a:pathLst>
            </a:custGeom>
            <a:solidFill>
              <a:srgbClr val="ff0000"/>
            </a:solidFill>
            <a:ln>
              <a:noFill/>
            </a:ln>
          </p:spPr>
          <p:style>
            <a:lnRef idx="0"/>
            <a:fillRef idx="0"/>
            <a:effectRef idx="0"/>
            <a:fontRef idx="minor"/>
          </p:style>
        </p:sp>
        <p:sp>
          <p:nvSpPr>
            <p:cNvPr id="333" name="CustomShape 6"/>
            <p:cNvSpPr/>
            <p:nvPr/>
          </p:nvSpPr>
          <p:spPr>
            <a:xfrm>
              <a:off x="5112000" y="2422080"/>
              <a:ext cx="1244160" cy="1172520"/>
            </a:xfrm>
            <a:custGeom>
              <a:avLst/>
              <a:gdLst/>
              <a:ahLst/>
              <a:rect l="l" t="t" r="r" b="b"/>
              <a:pathLst>
                <a:path w="1245235" h="1173479">
                  <a:moveTo>
                    <a:pt x="0" y="0"/>
                  </a:moveTo>
                  <a:lnTo>
                    <a:pt x="1244697" y="0"/>
                  </a:lnTo>
                  <a:lnTo>
                    <a:pt x="1244697" y="1172997"/>
                  </a:lnTo>
                  <a:lnTo>
                    <a:pt x="0" y="1172997"/>
                  </a:lnTo>
                  <a:lnTo>
                    <a:pt x="0" y="0"/>
                  </a:lnTo>
                  <a:close/>
                </a:path>
              </a:pathLst>
            </a:custGeom>
            <a:noFill/>
            <a:ln w="9360">
              <a:solidFill>
                <a:srgbClr val="595959"/>
              </a:solidFill>
              <a:round/>
            </a:ln>
          </p:spPr>
          <p:style>
            <a:lnRef idx="0"/>
            <a:fillRef idx="0"/>
            <a:effectRef idx="0"/>
            <a:fontRef idx="minor"/>
          </p:style>
        </p:sp>
        <p:sp>
          <p:nvSpPr>
            <p:cNvPr id="334" name="CustomShape 7"/>
            <p:cNvSpPr/>
            <p:nvPr/>
          </p:nvSpPr>
          <p:spPr>
            <a:xfrm>
              <a:off x="5187960" y="2498400"/>
              <a:ext cx="1244160" cy="1172520"/>
            </a:xfrm>
            <a:custGeom>
              <a:avLst/>
              <a:gdLst/>
              <a:ahLst/>
              <a:rect l="l" t="t" r="r" b="b"/>
              <a:pathLst>
                <a:path w="1245235" h="1173479">
                  <a:moveTo>
                    <a:pt x="1244701" y="0"/>
                  </a:moveTo>
                  <a:lnTo>
                    <a:pt x="0" y="0"/>
                  </a:lnTo>
                  <a:lnTo>
                    <a:pt x="0" y="76200"/>
                  </a:lnTo>
                  <a:lnTo>
                    <a:pt x="0" y="1172997"/>
                  </a:lnTo>
                  <a:lnTo>
                    <a:pt x="1244701" y="1172997"/>
                  </a:lnTo>
                  <a:lnTo>
                    <a:pt x="1244701" y="76200"/>
                  </a:lnTo>
                  <a:lnTo>
                    <a:pt x="1244701" y="0"/>
                  </a:lnTo>
                  <a:close/>
                </a:path>
              </a:pathLst>
            </a:custGeom>
            <a:solidFill>
              <a:srgbClr val="00ff00"/>
            </a:solidFill>
            <a:ln>
              <a:noFill/>
            </a:ln>
          </p:spPr>
          <p:style>
            <a:lnRef idx="0"/>
            <a:fillRef idx="0"/>
            <a:effectRef idx="0"/>
            <a:fontRef idx="minor"/>
          </p:style>
        </p:sp>
        <p:sp>
          <p:nvSpPr>
            <p:cNvPr id="335" name="CustomShape 8"/>
            <p:cNvSpPr/>
            <p:nvPr/>
          </p:nvSpPr>
          <p:spPr>
            <a:xfrm>
              <a:off x="5187960" y="2498400"/>
              <a:ext cx="1244160" cy="1172520"/>
            </a:xfrm>
            <a:custGeom>
              <a:avLst/>
              <a:gdLst/>
              <a:ahLst/>
              <a:rect l="l" t="t" r="r" b="b"/>
              <a:pathLst>
                <a:path w="1245235" h="1173479">
                  <a:moveTo>
                    <a:pt x="0" y="0"/>
                  </a:moveTo>
                  <a:lnTo>
                    <a:pt x="1244697" y="0"/>
                  </a:lnTo>
                  <a:lnTo>
                    <a:pt x="1244697" y="1172997"/>
                  </a:lnTo>
                  <a:lnTo>
                    <a:pt x="0" y="1172997"/>
                  </a:lnTo>
                  <a:lnTo>
                    <a:pt x="0" y="0"/>
                  </a:lnTo>
                  <a:close/>
                </a:path>
              </a:pathLst>
            </a:custGeom>
            <a:noFill/>
            <a:ln w="9360">
              <a:solidFill>
                <a:srgbClr val="595959"/>
              </a:solidFill>
              <a:round/>
            </a:ln>
          </p:spPr>
          <p:style>
            <a:lnRef idx="0"/>
            <a:fillRef idx="0"/>
            <a:effectRef idx="0"/>
            <a:fontRef idx="minor"/>
          </p:style>
        </p:sp>
        <p:sp>
          <p:nvSpPr>
            <p:cNvPr id="336" name="CustomShape 9"/>
            <p:cNvSpPr/>
            <p:nvPr/>
          </p:nvSpPr>
          <p:spPr>
            <a:xfrm>
              <a:off x="5264280" y="2574720"/>
              <a:ext cx="1244160" cy="1172520"/>
            </a:xfrm>
            <a:custGeom>
              <a:avLst/>
              <a:gdLst/>
              <a:ahLst/>
              <a:rect l="l" t="t" r="r" b="b"/>
              <a:pathLst>
                <a:path w="1245234" h="1173479">
                  <a:moveTo>
                    <a:pt x="1244697" y="1172997"/>
                  </a:moveTo>
                  <a:lnTo>
                    <a:pt x="0" y="1172997"/>
                  </a:lnTo>
                  <a:lnTo>
                    <a:pt x="0" y="0"/>
                  </a:lnTo>
                  <a:lnTo>
                    <a:pt x="1244697" y="0"/>
                  </a:lnTo>
                  <a:lnTo>
                    <a:pt x="1244697" y="1172997"/>
                  </a:lnTo>
                  <a:close/>
                </a:path>
              </a:pathLst>
            </a:custGeom>
            <a:solidFill>
              <a:srgbClr val="4985e8"/>
            </a:solidFill>
            <a:ln>
              <a:noFill/>
            </a:ln>
          </p:spPr>
          <p:style>
            <a:lnRef idx="0"/>
            <a:fillRef idx="0"/>
            <a:effectRef idx="0"/>
            <a:fontRef idx="minor"/>
          </p:style>
        </p:sp>
        <p:sp>
          <p:nvSpPr>
            <p:cNvPr id="337" name="CustomShape 10"/>
            <p:cNvSpPr/>
            <p:nvPr/>
          </p:nvSpPr>
          <p:spPr>
            <a:xfrm>
              <a:off x="5264280" y="2574720"/>
              <a:ext cx="1244160" cy="1172520"/>
            </a:xfrm>
            <a:custGeom>
              <a:avLst/>
              <a:gdLst/>
              <a:ahLst/>
              <a:rect l="l" t="t" r="r" b="b"/>
              <a:pathLst>
                <a:path w="1245234" h="1173479">
                  <a:moveTo>
                    <a:pt x="0" y="0"/>
                  </a:moveTo>
                  <a:lnTo>
                    <a:pt x="1244697" y="0"/>
                  </a:lnTo>
                  <a:lnTo>
                    <a:pt x="1244697" y="1172997"/>
                  </a:lnTo>
                  <a:lnTo>
                    <a:pt x="0" y="1172997"/>
                  </a:lnTo>
                  <a:lnTo>
                    <a:pt x="0" y="0"/>
                  </a:lnTo>
                  <a:close/>
                </a:path>
              </a:pathLst>
            </a:custGeom>
            <a:noFill/>
            <a:ln w="9360">
              <a:solidFill>
                <a:srgbClr val="595959"/>
              </a:solidFill>
              <a:round/>
            </a:ln>
          </p:spPr>
          <p:style>
            <a:lnRef idx="0"/>
            <a:fillRef idx="0"/>
            <a:effectRef idx="0"/>
            <a:fontRef idx="minor"/>
          </p:style>
        </p:sp>
        <p:sp>
          <p:nvSpPr>
            <p:cNvPr id="338" name="CustomShape 11"/>
            <p:cNvSpPr/>
            <p:nvPr/>
          </p:nvSpPr>
          <p:spPr>
            <a:xfrm>
              <a:off x="4429800" y="3161160"/>
              <a:ext cx="833400" cy="152640"/>
            </a:xfrm>
            <a:custGeom>
              <a:avLst/>
              <a:gdLst/>
              <a:ahLst/>
              <a:rect l="l" t="t" r="r" b="b"/>
              <a:pathLst>
                <a:path w="834389" h="153670">
                  <a:moveTo>
                    <a:pt x="834348" y="0"/>
                  </a:moveTo>
                  <a:lnTo>
                    <a:pt x="765091" y="998"/>
                  </a:lnTo>
                  <a:lnTo>
                    <a:pt x="701822" y="3870"/>
                  </a:lnTo>
                  <a:lnTo>
                    <a:pt x="643942" y="8428"/>
                  </a:lnTo>
                  <a:lnTo>
                    <a:pt x="590852" y="14484"/>
                  </a:lnTo>
                  <a:lnTo>
                    <a:pt x="541954" y="21851"/>
                  </a:lnTo>
                  <a:lnTo>
                    <a:pt x="496648" y="30342"/>
                  </a:lnTo>
                  <a:lnTo>
                    <a:pt x="454335" y="39770"/>
                  </a:lnTo>
                  <a:lnTo>
                    <a:pt x="414418" y="49947"/>
                  </a:lnTo>
                  <a:lnTo>
                    <a:pt x="376297" y="60685"/>
                  </a:lnTo>
                  <a:lnTo>
                    <a:pt x="339374" y="71799"/>
                  </a:lnTo>
                  <a:lnTo>
                    <a:pt x="303049" y="83099"/>
                  </a:lnTo>
                  <a:lnTo>
                    <a:pt x="252985" y="98599"/>
                  </a:lnTo>
                  <a:lnTo>
                    <a:pt x="201358" y="113612"/>
                  </a:lnTo>
                  <a:lnTo>
                    <a:pt x="146614" y="127649"/>
                  </a:lnTo>
                  <a:lnTo>
                    <a:pt x="87199" y="140224"/>
                  </a:lnTo>
                  <a:lnTo>
                    <a:pt x="38656" y="148409"/>
                  </a:lnTo>
                  <a:lnTo>
                    <a:pt x="3999" y="153149"/>
                  </a:lnTo>
                  <a:lnTo>
                    <a:pt x="0" y="153649"/>
                  </a:lnTo>
                </a:path>
              </a:pathLst>
            </a:custGeom>
            <a:noFill/>
            <a:ln w="38160">
              <a:solidFill>
                <a:srgbClr val="595959"/>
              </a:solidFill>
              <a:round/>
            </a:ln>
          </p:spPr>
          <p:style>
            <a:lnRef idx="0"/>
            <a:fillRef idx="0"/>
            <a:effectRef idx="0"/>
            <a:fontRef idx="minor"/>
          </p:style>
        </p:sp>
        <p:sp>
          <p:nvSpPr>
            <p:cNvPr id="339" name="CustomShape 12"/>
            <p:cNvSpPr/>
            <p:nvPr/>
          </p:nvSpPr>
          <p:spPr>
            <a:xfrm>
              <a:off x="4238280" y="3232800"/>
              <a:ext cx="213120" cy="162720"/>
            </a:xfrm>
            <a:prstGeom prst="rect">
              <a:avLst/>
            </a:prstGeom>
            <a:blipFill rotWithShape="0">
              <a:blip r:embed="rId1"/>
              <a:stretch>
                <a:fillRect/>
              </a:stretch>
            </a:blipFill>
            <a:ln>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CustomShape 1"/>
          <p:cNvSpPr/>
          <p:nvPr/>
        </p:nvSpPr>
        <p:spPr>
          <a:xfrm>
            <a:off x="384840" y="144000"/>
            <a:ext cx="7606440" cy="201852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n-IN" sz="2800" spc="143" strike="noStrike">
                <a:solidFill>
                  <a:srgbClr val="000000"/>
                </a:solidFill>
                <a:latin typeface="Abyssinica SIL"/>
                <a:ea typeface="DejaVu Sans"/>
              </a:rPr>
              <a:t>What </a:t>
            </a:r>
            <a:r>
              <a:rPr b="0" lang="en-IN" sz="2800" spc="137" strike="noStrike">
                <a:solidFill>
                  <a:srgbClr val="000000"/>
                </a:solidFill>
                <a:latin typeface="Abyssinica SIL"/>
                <a:ea typeface="DejaVu Sans"/>
              </a:rPr>
              <a:t>is </a:t>
            </a:r>
            <a:r>
              <a:rPr b="1" lang="en-IN" sz="2800" spc="-15" strike="noStrike">
                <a:solidFill>
                  <a:srgbClr val="000000"/>
                </a:solidFill>
                <a:latin typeface="Abyssinica SIL"/>
                <a:ea typeface="DejaVu Sans"/>
              </a:rPr>
              <a:t>bit </a:t>
            </a:r>
            <a:r>
              <a:rPr b="1" lang="en-IN" sz="2800" spc="-72" strike="noStrike">
                <a:solidFill>
                  <a:srgbClr val="000000"/>
                </a:solidFill>
                <a:latin typeface="Abyssinica SIL"/>
                <a:ea typeface="DejaVu Sans"/>
              </a:rPr>
              <a:t>(color)</a:t>
            </a:r>
            <a:r>
              <a:rPr b="1" lang="en-IN" sz="2800" spc="-432" strike="noStrike">
                <a:solidFill>
                  <a:srgbClr val="000000"/>
                </a:solidFill>
                <a:latin typeface="Abyssinica SIL"/>
                <a:ea typeface="DejaVu Sans"/>
              </a:rPr>
              <a:t> </a:t>
            </a:r>
            <a:r>
              <a:rPr b="1" lang="en-IN" sz="2800" spc="-26" strike="noStrike">
                <a:solidFill>
                  <a:srgbClr val="000000"/>
                </a:solidFill>
                <a:latin typeface="Abyssinica SIL"/>
                <a:ea typeface="DejaVu Sans"/>
              </a:rPr>
              <a:t>depth</a:t>
            </a:r>
            <a:r>
              <a:rPr b="0" lang="en-IN" sz="2800" spc="-26" strike="noStrike">
                <a:solidFill>
                  <a:srgbClr val="000000"/>
                </a:solidFill>
                <a:latin typeface="Abyssinica SIL"/>
                <a:ea typeface="DejaVu Sans"/>
              </a:rPr>
              <a:t>?</a:t>
            </a:r>
            <a:br/>
            <a:r>
              <a:rPr b="0" lang="en-IN" sz="2000" spc="-26" strike="noStrike">
                <a:solidFill>
                  <a:srgbClr val="000000"/>
                </a:solidFill>
                <a:latin typeface="Abyssinica SIL"/>
                <a:ea typeface="DejaVu Sans"/>
              </a:rPr>
              <a:t>The number of bits used to represent each pixel in an image. ... For example, a typical color image using 8 bits per channel is often referred to as a 24-bit color image (8 bits x 3 channels).</a:t>
            </a:r>
            <a:endParaRPr b="0" lang="en-IN" sz="2000" spc="-1" strike="noStrike">
              <a:latin typeface="Arial"/>
            </a:endParaRPr>
          </a:p>
        </p:txBody>
      </p:sp>
      <p:sp>
        <p:nvSpPr>
          <p:cNvPr id="341" name="CustomShape 2"/>
          <p:cNvSpPr/>
          <p:nvPr/>
        </p:nvSpPr>
        <p:spPr>
          <a:xfrm>
            <a:off x="7102080" y="3036600"/>
            <a:ext cx="1613160" cy="4384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1400" spc="-52" strike="noStrike">
                <a:solidFill>
                  <a:srgbClr val="000000"/>
                </a:solidFill>
                <a:latin typeface="Lato"/>
                <a:ea typeface="DejaVu Sans"/>
              </a:rPr>
              <a:t>8</a:t>
            </a:r>
            <a:r>
              <a:rPr b="1" lang="en-IN" sz="1400" spc="-52" strike="noStrike">
                <a:solidFill>
                  <a:srgbClr val="ff0000"/>
                </a:solidFill>
                <a:latin typeface="Arial"/>
                <a:ea typeface="DejaVu Sans"/>
              </a:rPr>
              <a:t>R</a:t>
            </a:r>
            <a:r>
              <a:rPr b="0" lang="en-IN" sz="1400" spc="-52" strike="noStrike">
                <a:solidFill>
                  <a:srgbClr val="ff0000"/>
                </a:solidFill>
                <a:latin typeface="Lato"/>
                <a:ea typeface="DejaVu Sans"/>
              </a:rPr>
              <a:t>+8</a:t>
            </a:r>
            <a:r>
              <a:rPr b="1" lang="en-IN" sz="1400" spc="-52" strike="noStrike">
                <a:solidFill>
                  <a:srgbClr val="38751c"/>
                </a:solidFill>
                <a:latin typeface="Arial"/>
                <a:ea typeface="DejaVu Sans"/>
              </a:rPr>
              <a:t>G</a:t>
            </a:r>
            <a:r>
              <a:rPr b="0" lang="en-IN" sz="1400" spc="-52" strike="noStrike">
                <a:solidFill>
                  <a:srgbClr val="38751c"/>
                </a:solidFill>
                <a:latin typeface="Lato"/>
                <a:ea typeface="DejaVu Sans"/>
              </a:rPr>
              <a:t>+8</a:t>
            </a:r>
            <a:r>
              <a:rPr b="1" lang="en-IN" sz="1400" spc="-52" strike="noStrike">
                <a:solidFill>
                  <a:srgbClr val="4985e8"/>
                </a:solidFill>
                <a:latin typeface="Arial"/>
                <a:ea typeface="DejaVu Sans"/>
              </a:rPr>
              <a:t>B </a:t>
            </a:r>
            <a:r>
              <a:rPr b="0" lang="en-IN" sz="1400" spc="-26" strike="noStrike">
                <a:solidFill>
                  <a:srgbClr val="4985e8"/>
                </a:solidFill>
                <a:latin typeface="Lato"/>
                <a:ea typeface="DejaVu Sans"/>
              </a:rPr>
              <a:t>= 24</a:t>
            </a:r>
            <a:r>
              <a:rPr b="0" lang="en-IN" sz="1400" spc="-126" strike="noStrike">
                <a:solidFill>
                  <a:srgbClr val="4985e8"/>
                </a:solidFill>
                <a:latin typeface="Lato"/>
                <a:ea typeface="DejaVu Sans"/>
              </a:rPr>
              <a:t> </a:t>
            </a:r>
            <a:r>
              <a:rPr b="0" lang="en-IN" sz="1400" spc="24" strike="noStrike">
                <a:solidFill>
                  <a:srgbClr val="4985e8"/>
                </a:solidFill>
                <a:latin typeface="Lato"/>
                <a:ea typeface="DejaVu Sans"/>
              </a:rPr>
              <a:t>bits</a:t>
            </a:r>
            <a:endParaRPr b="0" lang="en-IN" sz="1400" spc="-1" strike="noStrike">
              <a:latin typeface="Arial"/>
            </a:endParaRPr>
          </a:p>
        </p:txBody>
      </p:sp>
      <p:sp>
        <p:nvSpPr>
          <p:cNvPr id="342" name="CustomShape 3"/>
          <p:cNvSpPr/>
          <p:nvPr/>
        </p:nvSpPr>
        <p:spPr>
          <a:xfrm>
            <a:off x="3193560" y="1852560"/>
            <a:ext cx="136800" cy="22536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1400" spc="-1" strike="noStrike">
                <a:solidFill>
                  <a:srgbClr val="000000"/>
                </a:solidFill>
                <a:latin typeface="Lato"/>
                <a:ea typeface="DejaVu Sans"/>
              </a:rPr>
              <a:t>R</a:t>
            </a:r>
            <a:endParaRPr b="0" lang="en-IN" sz="1400" spc="-1" strike="noStrike">
              <a:latin typeface="Arial"/>
            </a:endParaRPr>
          </a:p>
        </p:txBody>
      </p:sp>
      <p:graphicFrame>
        <p:nvGraphicFramePr>
          <p:cNvPr id="343" name="Table 4"/>
          <p:cNvGraphicFramePr/>
          <p:nvPr/>
        </p:nvGraphicFramePr>
        <p:xfrm>
          <a:off x="2040120" y="2132640"/>
          <a:ext cx="2129040" cy="3159000"/>
        </p:xfrm>
        <a:graphic>
          <a:graphicData uri="http://schemas.openxmlformats.org/drawingml/2006/table">
            <a:tbl>
              <a:tblPr/>
              <a:tblGrid>
                <a:gridCol w="353520"/>
                <a:gridCol w="353520"/>
                <a:gridCol w="353520"/>
                <a:gridCol w="353520"/>
                <a:gridCol w="356760"/>
                <a:gridCol w="358560"/>
              </a:tblGrid>
              <a:tr h="473400">
                <a:tc>
                  <a:txBody>
                    <a:bodyPr>
                      <a:noAutofit/>
                    </a:bodyPr>
                    <a:p>
                      <a:pPr>
                        <a:lnSpc>
                          <a:spcPct val="100000"/>
                        </a:lnSpc>
                        <a:spcBef>
                          <a:spcPts val="51"/>
                        </a:spcBef>
                      </a:pPr>
                      <a:endParaRPr b="0" lang="en-IN" sz="1800" spc="-1" strike="noStrike">
                        <a:latin typeface="Arial"/>
                      </a:endParaRPr>
                    </a:p>
                    <a:p>
                      <a:pPr algn="ctr">
                        <a:lnSpc>
                          <a:spcPct val="100000"/>
                        </a:lnSpc>
                        <a:spcBef>
                          <a:spcPts val="6"/>
                        </a:spcBef>
                      </a:pPr>
                      <a:r>
                        <a:rPr b="0" lang="en-IN" sz="700" spc="-15" strike="noStrike">
                          <a:solidFill>
                            <a:srgbClr val="ffffff"/>
                          </a:solidFill>
                          <a:latin typeface="Lato"/>
                        </a:rPr>
                        <a:t>100</a:t>
                      </a:r>
                      <a:endParaRPr b="0" lang="en-IN" sz="700" spc="-1" strike="noStrike">
                        <a:latin typeface="Arial"/>
                      </a:endParaRPr>
                    </a:p>
                  </a:txBody>
                  <a:tcPr marL="91440" marR="91440">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noAutofit/>
                    </a:bodyPr>
                    <a:p>
                      <a:pPr>
                        <a:lnSpc>
                          <a:spcPct val="100000"/>
                        </a:lnSpc>
                        <a:spcBef>
                          <a:spcPts val="51"/>
                        </a:spcBef>
                      </a:pPr>
                      <a:endParaRPr b="0" lang="en-IN" sz="1800" spc="-1" strike="noStrike">
                        <a:latin typeface="Arial"/>
                      </a:endParaRPr>
                    </a:p>
                    <a:p>
                      <a:pPr algn="ctr">
                        <a:lnSpc>
                          <a:spcPct val="100000"/>
                        </a:lnSpc>
                        <a:spcBef>
                          <a:spcPts val="6"/>
                        </a:spcBef>
                      </a:pPr>
                      <a:r>
                        <a:rPr b="0" lang="en-IN" sz="700" spc="-1" strike="noStrike">
                          <a:solidFill>
                            <a:srgbClr val="ffffff"/>
                          </a:solidFill>
                          <a:latin typeface="Lato"/>
                        </a:rPr>
                        <a:t>0</a:t>
                      </a:r>
                      <a:endParaRPr b="0" lang="en-IN" sz="700" spc="-1" strike="noStrike">
                        <a:latin typeface="Arial"/>
                      </a:endParaRPr>
                    </a:p>
                  </a:txBody>
                  <a:tcPr marL="91440" marR="91440">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a:txBody>
                    <a:bodyPr>
                      <a:noAutofit/>
                    </a:bodyPr>
                    <a:p>
                      <a:pPr>
                        <a:lnSpc>
                          <a:spcPct val="100000"/>
                        </a:lnSpc>
                        <a:spcBef>
                          <a:spcPts val="51"/>
                        </a:spcBef>
                      </a:pPr>
                      <a:endParaRPr b="0" lang="en-IN" sz="1800" spc="-1" strike="noStrike">
                        <a:latin typeface="Arial"/>
                      </a:endParaRPr>
                    </a:p>
                    <a:p>
                      <a:pPr algn="ctr">
                        <a:lnSpc>
                          <a:spcPct val="100000"/>
                        </a:lnSpc>
                        <a:spcBef>
                          <a:spcPts val="6"/>
                        </a:spcBef>
                      </a:pPr>
                      <a:r>
                        <a:rPr b="0" lang="en-IN" sz="700" spc="-1" strike="noStrike">
                          <a:solidFill>
                            <a:srgbClr val="ffffff"/>
                          </a:solidFill>
                          <a:latin typeface="Lato"/>
                        </a:rPr>
                        <a:t>0</a:t>
                      </a:r>
                      <a:endParaRPr b="0" lang="en-IN" sz="700" spc="-1" strike="noStrike">
                        <a:latin typeface="Arial"/>
                      </a:endParaRPr>
                    </a:p>
                  </a:txBody>
                  <a:tcPr marL="91440" marR="91440">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a:txBody>
                    <a:bodyPr>
                      <a:noAutofit/>
                    </a:bodyPr>
                    <a:p>
                      <a:pPr>
                        <a:lnSpc>
                          <a:spcPct val="100000"/>
                        </a:lnSpc>
                        <a:spcBef>
                          <a:spcPts val="51"/>
                        </a:spcBef>
                      </a:pPr>
                      <a:endParaRPr b="0" lang="en-IN" sz="1800" spc="-1" strike="noStrike">
                        <a:latin typeface="Arial"/>
                      </a:endParaRPr>
                    </a:p>
                    <a:p>
                      <a:pPr algn="ctr">
                        <a:lnSpc>
                          <a:spcPct val="100000"/>
                        </a:lnSpc>
                        <a:spcBef>
                          <a:spcPts val="6"/>
                        </a:spcBef>
                      </a:pPr>
                      <a:r>
                        <a:rPr b="0" lang="en-IN" sz="700" spc="-1" strike="noStrike">
                          <a:solidFill>
                            <a:srgbClr val="ffffff"/>
                          </a:solidFill>
                          <a:latin typeface="Lato"/>
                        </a:rPr>
                        <a:t>0</a:t>
                      </a:r>
                      <a:endParaRPr b="0" lang="en-IN" sz="700" spc="-1" strike="noStrike">
                        <a:latin typeface="Arial"/>
                      </a:endParaRPr>
                    </a:p>
                  </a:txBody>
                  <a:tcPr marL="91440" marR="91440">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gridSpan="2">
                  <a:txBody>
                    <a:bodyPr>
                      <a:noAutofit/>
                    </a:bodyPr>
                    <a:p>
                      <a:pPr marL="98280">
                        <a:lnSpc>
                          <a:spcPct val="100000"/>
                        </a:lnSpc>
                        <a:spcBef>
                          <a:spcPts val="499"/>
                        </a:spcBef>
                      </a:pPr>
                      <a:r>
                        <a:rPr b="0" lang="en-IN" sz="1400" spc="-1" strike="noStrike">
                          <a:solidFill>
                            <a:srgbClr val="000000"/>
                          </a:solidFill>
                          <a:latin typeface="Lato"/>
                        </a:rPr>
                        <a:t>G</a:t>
                      </a:r>
                      <a:endParaRPr b="0" lang="en-IN" sz="1400" spc="-1" strike="noStrike">
                        <a:latin typeface="Arial"/>
                      </a:endParaRPr>
                    </a:p>
                  </a:txBody>
                  <a:tcPr marL="91440" marR="91440">
                    <a:lnL w="9360">
                      <a:solidFill>
                        <a:srgbClr val="595959"/>
                      </a:solidFill>
                    </a:lnL>
                    <a:noFill/>
                  </a:tcPr>
                </a:tc>
                <a:tc hMerge="1">
                  <a:tcPr marL="90000" marR="90000">
                    <a:solidFill>
                      <a:srgbClr val="729fcf"/>
                    </a:solidFill>
                  </a:tcPr>
                </a:tc>
              </a:tr>
              <a:tr h="473400">
                <a:tc>
                  <a:txBody>
                    <a:bodyPr>
                      <a:noAutofit/>
                    </a:bodyPr>
                    <a:p>
                      <a:pPr>
                        <a:lnSpc>
                          <a:spcPct val="100000"/>
                        </a:lnSpc>
                        <a:spcBef>
                          <a:spcPts val="51"/>
                        </a:spcBef>
                      </a:pPr>
                      <a:endParaRPr b="0" lang="en-IN" sz="1800" spc="-1" strike="noStrike">
                        <a:latin typeface="Arial"/>
                      </a:endParaRPr>
                    </a:p>
                    <a:p>
                      <a:pPr algn="ctr">
                        <a:lnSpc>
                          <a:spcPct val="100000"/>
                        </a:lnSpc>
                        <a:spcBef>
                          <a:spcPts val="6"/>
                        </a:spcBef>
                      </a:pPr>
                      <a:r>
                        <a:rPr b="0" lang="en-IN" sz="700" spc="-15" strike="noStrike">
                          <a:solidFill>
                            <a:srgbClr val="ffffff"/>
                          </a:solidFill>
                          <a:latin typeface="Lato"/>
                        </a:rPr>
                        <a:t>100</a:t>
                      </a:r>
                      <a:endParaRPr b="0" lang="en-IN" sz="700" spc="-1" strike="noStrike">
                        <a:latin typeface="Arial"/>
                      </a:endParaRPr>
                    </a:p>
                  </a:txBody>
                  <a:tcPr marL="91440" marR="91440">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noAutofit/>
                    </a:bodyPr>
                    <a:p>
                      <a:pPr>
                        <a:lnSpc>
                          <a:spcPct val="100000"/>
                        </a:lnSpc>
                        <a:spcBef>
                          <a:spcPts val="34"/>
                        </a:spcBef>
                      </a:pPr>
                      <a:endParaRPr b="0" lang="en-IN" sz="1800" spc="-1" strike="noStrike">
                        <a:latin typeface="Arial"/>
                      </a:endParaRPr>
                    </a:p>
                    <a:p>
                      <a:pPr marL="5760" algn="ctr">
                        <a:lnSpc>
                          <a:spcPct val="100000"/>
                        </a:lnSpc>
                      </a:pPr>
                      <a:r>
                        <a:rPr b="0" lang="en-IN" sz="700" spc="-1" strike="noStrike">
                          <a:solidFill>
                            <a:srgbClr val="000000"/>
                          </a:solidFill>
                          <a:latin typeface="Lato"/>
                        </a:rPr>
                        <a:t>7</a:t>
                      </a:r>
                      <a:endParaRPr b="0" lang="en-IN" sz="700" spc="-1" strike="noStrike">
                        <a:latin typeface="Arial"/>
                      </a:endParaRPr>
                    </a:p>
                  </a:txBody>
                  <a:tcPr marL="91440" marR="91440">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noAutofit/>
                    </a:bodyPr>
                    <a:p>
                      <a:pPr>
                        <a:lnSpc>
                          <a:spcPct val="100000"/>
                        </a:lnSpc>
                        <a:spcBef>
                          <a:spcPts val="34"/>
                        </a:spcBef>
                      </a:pPr>
                      <a:endParaRPr b="0" lang="en-IN" sz="1800" spc="-1" strike="noStrike">
                        <a:latin typeface="Arial"/>
                      </a:endParaRPr>
                    </a:p>
                    <a:p>
                      <a:pPr marL="5760" algn="ctr">
                        <a:lnSpc>
                          <a:spcPct val="100000"/>
                        </a:lnSpc>
                      </a:pPr>
                      <a:r>
                        <a:rPr b="0" lang="en-IN" sz="700" spc="-1" strike="noStrike">
                          <a:solidFill>
                            <a:srgbClr val="000000"/>
                          </a:solidFill>
                          <a:latin typeface="Lato"/>
                        </a:rPr>
                        <a:t>0</a:t>
                      </a:r>
                      <a:endParaRPr b="0" lang="en-IN" sz="700" spc="-1" strike="noStrike">
                        <a:latin typeface="Arial"/>
                      </a:endParaRPr>
                    </a:p>
                  </a:txBody>
                  <a:tcPr marL="91440" marR="91440">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noAutofit/>
                    </a:bodyPr>
                    <a:p>
                      <a:pPr>
                        <a:lnSpc>
                          <a:spcPct val="100000"/>
                        </a:lnSpc>
                        <a:spcBef>
                          <a:spcPts val="34"/>
                        </a:spcBef>
                      </a:pPr>
                      <a:endParaRPr b="0" lang="en-IN" sz="1800" spc="-1" strike="noStrike">
                        <a:latin typeface="Arial"/>
                      </a:endParaRPr>
                    </a:p>
                    <a:p>
                      <a:pPr marL="5760" algn="ctr">
                        <a:lnSpc>
                          <a:spcPct val="100000"/>
                        </a:lnSpc>
                      </a:pPr>
                      <a:r>
                        <a:rPr b="0" lang="en-IN" sz="700" spc="-1" strike="noStrike">
                          <a:solidFill>
                            <a:srgbClr val="000000"/>
                          </a:solidFill>
                          <a:latin typeface="Lato"/>
                        </a:rPr>
                        <a:t>0</a:t>
                      </a:r>
                      <a:endParaRPr b="0" lang="en-IN" sz="700" spc="-1" strike="noStrike">
                        <a:latin typeface="Arial"/>
                      </a:endParaRPr>
                    </a:p>
                  </a:txBody>
                  <a:tcPr marL="91440" marR="91440">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noAutofit/>
                    </a:bodyPr>
                    <a:p>
                      <a:pPr>
                        <a:lnSpc>
                          <a:spcPct val="100000"/>
                        </a:lnSpc>
                        <a:spcBef>
                          <a:spcPts val="34"/>
                        </a:spcBef>
                      </a:pPr>
                      <a:endParaRPr b="0" lang="en-IN" sz="1800" spc="-1" strike="noStrike">
                        <a:latin typeface="Arial"/>
                      </a:endParaRPr>
                    </a:p>
                    <a:p>
                      <a:pPr marL="2520" algn="ctr">
                        <a:lnSpc>
                          <a:spcPct val="100000"/>
                        </a:lnSpc>
                      </a:pPr>
                      <a:r>
                        <a:rPr b="0" lang="en-IN" sz="700" spc="-1" strike="noStrike">
                          <a:solidFill>
                            <a:srgbClr val="000000"/>
                          </a:solidFill>
                          <a:latin typeface="Lato"/>
                        </a:rPr>
                        <a:t>0</a:t>
                      </a:r>
                      <a:endParaRPr b="0" lang="en-IN" sz="700" spc="-1" strike="noStrike">
                        <a:latin typeface="Arial"/>
                      </a:endParaRPr>
                    </a:p>
                  </a:txBody>
                  <a:tcPr marL="91440" marR="91440">
                    <a:lnL w="12240">
                      <a:solidFill>
                        <a:srgbClr val="595959"/>
                      </a:solidFill>
                    </a:lnL>
                    <a:lnR w="9360">
                      <a:solidFill>
                        <a:srgbClr val="595959"/>
                      </a:solidFill>
                    </a:lnR>
                    <a:lnT w="9360">
                      <a:solidFill>
                        <a:srgbClr val="595959"/>
                      </a:solidFill>
                    </a:lnT>
                    <a:lnB w="12240">
                      <a:solidFill>
                        <a:srgbClr val="595959"/>
                      </a:solidFill>
                    </a:lnB>
                    <a:solidFill>
                      <a:srgbClr val="00ff00"/>
                    </a:solidFill>
                  </a:tcPr>
                </a:tc>
                <a:tc>
                  <a:txBody>
                    <a:bodyPr>
                      <a:noAutofit/>
                    </a:bodyPr>
                    <a:p>
                      <a:pPr marL="9000" algn="ctr">
                        <a:lnSpc>
                          <a:spcPct val="100000"/>
                        </a:lnSpc>
                        <a:spcBef>
                          <a:spcPts val="456"/>
                        </a:spcBef>
                      </a:pPr>
                      <a:r>
                        <a:rPr b="0" lang="en-IN" sz="1400" spc="-1" strike="noStrike">
                          <a:solidFill>
                            <a:srgbClr val="000000"/>
                          </a:solidFill>
                          <a:latin typeface="Lato"/>
                        </a:rPr>
                        <a:t>B</a:t>
                      </a:r>
                      <a:endParaRPr b="0" lang="en-IN" sz="1400" spc="-1" strike="noStrike">
                        <a:latin typeface="Arial"/>
                      </a:endParaRPr>
                    </a:p>
                  </a:txBody>
                  <a:tcPr marL="91440" marR="91440">
                    <a:lnL w="9360">
                      <a:solidFill>
                        <a:srgbClr val="595959"/>
                      </a:solidFill>
                    </a:lnL>
                    <a:lnB w="9360">
                      <a:solidFill>
                        <a:srgbClr val="595959"/>
                      </a:solidFill>
                    </a:lnB>
                    <a:noFill/>
                  </a:tcPr>
                </a:tc>
              </a:tr>
              <a:tr h="473400">
                <a:tc>
                  <a:txBody>
                    <a:bodyPr>
                      <a:noAutofit/>
                    </a:bodyPr>
                    <a:p>
                      <a:pPr>
                        <a:lnSpc>
                          <a:spcPct val="100000"/>
                        </a:lnSpc>
                        <a:spcBef>
                          <a:spcPts val="54"/>
                        </a:spcBef>
                      </a:pPr>
                      <a:endParaRPr b="0" lang="en-IN" sz="1800" spc="-1" strike="noStrike">
                        <a:latin typeface="Arial"/>
                      </a:endParaRPr>
                    </a:p>
                    <a:p>
                      <a:pPr algn="ctr">
                        <a:lnSpc>
                          <a:spcPct val="100000"/>
                        </a:lnSpc>
                      </a:pPr>
                      <a:r>
                        <a:rPr b="0" lang="en-IN" sz="700" spc="-15" strike="noStrike">
                          <a:solidFill>
                            <a:srgbClr val="ffffff"/>
                          </a:solidFill>
                          <a:latin typeface="Lato"/>
                        </a:rPr>
                        <a:t>100</a:t>
                      </a:r>
                      <a:endParaRPr b="0" lang="en-IN" sz="700" spc="-1" strike="noStrike">
                        <a:latin typeface="Arial"/>
                      </a:endParaRPr>
                    </a:p>
                  </a:txBody>
                  <a:tcPr marL="91440" marR="91440">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noAutofit/>
                    </a:bodyPr>
                    <a:p>
                      <a:pPr>
                        <a:lnSpc>
                          <a:spcPct val="100000"/>
                        </a:lnSpc>
                        <a:spcBef>
                          <a:spcPts val="34"/>
                        </a:spcBef>
                      </a:pPr>
                      <a:endParaRPr b="0" lang="en-IN" sz="1800" spc="-1" strike="noStrike">
                        <a:latin typeface="Arial"/>
                      </a:endParaRPr>
                    </a:p>
                    <a:p>
                      <a:pPr marL="5760" algn="ctr">
                        <a:lnSpc>
                          <a:spcPct val="100000"/>
                        </a:lnSpc>
                      </a:pPr>
                      <a:r>
                        <a:rPr b="0" lang="en-IN" sz="700" spc="-1" strike="noStrike">
                          <a:solidFill>
                            <a:srgbClr val="000000"/>
                          </a:solidFill>
                          <a:latin typeface="Lato"/>
                        </a:rPr>
                        <a:t>7</a:t>
                      </a:r>
                      <a:endParaRPr b="0" lang="en-IN" sz="700" spc="-1" strike="noStrike">
                        <a:latin typeface="Arial"/>
                      </a:endParaRPr>
                    </a:p>
                  </a:txBody>
                  <a:tcPr marL="91440" marR="91440">
                    <a:lnL w="12240">
                      <a:solidFill>
                        <a:srgbClr val="595959"/>
                      </a:solidFill>
                    </a:lnL>
                    <a:lnR w="18720">
                      <a:solidFill>
                        <a:srgbClr val="595959"/>
                      </a:solidFill>
                    </a:lnR>
                    <a:lnT w="18720">
                      <a:solidFill>
                        <a:srgbClr val="595959"/>
                      </a:solidFill>
                    </a:lnT>
                    <a:lnB w="18720">
                      <a:solidFill>
                        <a:srgbClr val="595959"/>
                      </a:solidFill>
                    </a:lnB>
                    <a:solidFill>
                      <a:srgbClr val="00ff00"/>
                    </a:solidFill>
                  </a:tcPr>
                </a:tc>
                <a:tc>
                  <a:txBody>
                    <a:bodyPr>
                      <a:noAutofit/>
                    </a:bodyPr>
                    <a:p>
                      <a:pPr>
                        <a:lnSpc>
                          <a:spcPct val="100000"/>
                        </a:lnSpc>
                        <a:spcBef>
                          <a:spcPts val="40"/>
                        </a:spcBef>
                      </a:pPr>
                      <a:endParaRPr b="0" lang="en-IN" sz="1800" spc="-1" strike="noStrike">
                        <a:latin typeface="Arial"/>
                      </a:endParaRPr>
                    </a:p>
                    <a:p>
                      <a:pPr marL="13320" algn="ctr">
                        <a:lnSpc>
                          <a:spcPct val="100000"/>
                        </a:lnSpc>
                        <a:spcBef>
                          <a:spcPts val="6"/>
                        </a:spcBef>
                      </a:pPr>
                      <a:r>
                        <a:rPr b="0" lang="en-IN" sz="700" spc="-1" strike="noStrike">
                          <a:solidFill>
                            <a:srgbClr val="ffffff"/>
                          </a:solidFill>
                          <a:latin typeface="Lato"/>
                        </a:rPr>
                        <a:t>2</a:t>
                      </a:r>
                      <a:endParaRPr b="0" lang="en-IN" sz="700" spc="-1" strike="noStrike">
                        <a:latin typeface="Arial"/>
                      </a:endParaRPr>
                    </a:p>
                  </a:txBody>
                  <a:tcPr marL="91440" marR="91440">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noAutofit/>
                    </a:bodyPr>
                    <a:p>
                      <a:pPr>
                        <a:lnSpc>
                          <a:spcPct val="100000"/>
                        </a:lnSpc>
                        <a:spcBef>
                          <a:spcPts val="40"/>
                        </a:spcBef>
                      </a:pPr>
                      <a:endParaRPr b="0" lang="en-IN" sz="1800" spc="-1" strike="noStrike">
                        <a:latin typeface="Arial"/>
                      </a:endParaRPr>
                    </a:p>
                    <a:p>
                      <a:pPr marL="13320" algn="ctr">
                        <a:lnSpc>
                          <a:spcPct val="100000"/>
                        </a:lnSpc>
                        <a:spcBef>
                          <a:spcPts val="6"/>
                        </a:spcBef>
                      </a:pPr>
                      <a:r>
                        <a:rPr b="0" lang="en-IN" sz="700" spc="-1" strike="noStrike">
                          <a:solidFill>
                            <a:srgbClr val="ffffff"/>
                          </a:solidFill>
                          <a:latin typeface="Lato"/>
                        </a:rPr>
                        <a:t>0</a:t>
                      </a:r>
                      <a:endParaRPr b="0" lang="en-IN" sz="700" spc="-1" strike="noStrike">
                        <a:latin typeface="Arial"/>
                      </a:endParaRPr>
                    </a:p>
                  </a:txBody>
                  <a:tcPr marL="91440" marR="91440">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noAutofit/>
                    </a:bodyPr>
                    <a:p>
                      <a:pPr>
                        <a:lnSpc>
                          <a:spcPct val="100000"/>
                        </a:lnSpc>
                        <a:spcBef>
                          <a:spcPts val="40"/>
                        </a:spcBef>
                      </a:pPr>
                      <a:endParaRPr b="0" lang="en-IN" sz="1800" spc="-1" strike="noStrike">
                        <a:latin typeface="Arial"/>
                      </a:endParaRPr>
                    </a:p>
                    <a:p>
                      <a:pPr marL="10800" algn="ctr">
                        <a:lnSpc>
                          <a:spcPct val="100000"/>
                        </a:lnSpc>
                        <a:spcBef>
                          <a:spcPts val="6"/>
                        </a:spcBef>
                      </a:pPr>
                      <a:r>
                        <a:rPr b="0" lang="en-IN" sz="700" spc="-1" strike="noStrike">
                          <a:solidFill>
                            <a:srgbClr val="ffffff"/>
                          </a:solidFill>
                          <a:latin typeface="Lato"/>
                        </a:rPr>
                        <a:t>0</a:t>
                      </a:r>
                      <a:endParaRPr b="0" lang="en-IN" sz="700" spc="-1" strike="noStrike">
                        <a:latin typeface="Arial"/>
                      </a:endParaRPr>
                    </a:p>
                  </a:txBody>
                  <a:tcPr marL="91440" marR="91440">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noAutofit/>
                    </a:bodyPr>
                    <a:p>
                      <a:pPr>
                        <a:lnSpc>
                          <a:spcPct val="100000"/>
                        </a:lnSpc>
                        <a:spcBef>
                          <a:spcPts val="40"/>
                        </a:spcBef>
                      </a:pPr>
                      <a:endParaRPr b="0" lang="en-IN" sz="1800" spc="-1" strike="noStrike">
                        <a:latin typeface="Arial"/>
                      </a:endParaRPr>
                    </a:p>
                    <a:p>
                      <a:pPr marL="3960" algn="ctr">
                        <a:lnSpc>
                          <a:spcPct val="100000"/>
                        </a:lnSpc>
                        <a:spcBef>
                          <a:spcPts val="6"/>
                        </a:spcBef>
                      </a:pPr>
                      <a:r>
                        <a:rPr b="0" lang="en-IN" sz="700" spc="-1" strike="noStrike">
                          <a:solidFill>
                            <a:srgbClr val="ffffff"/>
                          </a:solidFill>
                          <a:latin typeface="Lato"/>
                        </a:rPr>
                        <a:t>0</a:t>
                      </a:r>
                      <a:endParaRPr b="0" lang="en-IN" sz="700" spc="-1" strike="noStrike">
                        <a:latin typeface="Arial"/>
                      </a:endParaRPr>
                    </a:p>
                  </a:txBody>
                  <a:tcPr marL="91440" marR="91440">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79240">
                <a:tc>
                  <a:txBody>
                    <a:bodyPr>
                      <a:noAutofit/>
                    </a:bodyPr>
                    <a:p>
                      <a:pPr>
                        <a:lnSpc>
                          <a:spcPct val="100000"/>
                        </a:lnSpc>
                        <a:spcBef>
                          <a:spcPts val="54"/>
                        </a:spcBef>
                      </a:pPr>
                      <a:endParaRPr b="0" lang="en-IN" sz="1800" spc="-1" strike="noStrike">
                        <a:latin typeface="Arial"/>
                      </a:endParaRPr>
                    </a:p>
                    <a:p>
                      <a:pPr algn="ctr">
                        <a:lnSpc>
                          <a:spcPct val="100000"/>
                        </a:lnSpc>
                      </a:pPr>
                      <a:r>
                        <a:rPr b="0" lang="en-IN" sz="700" spc="-15" strike="noStrike">
                          <a:solidFill>
                            <a:srgbClr val="ffffff"/>
                          </a:solidFill>
                          <a:latin typeface="Lato"/>
                        </a:rPr>
                        <a:t>100</a:t>
                      </a:r>
                      <a:endParaRPr b="0" lang="en-IN" sz="700" spc="-1" strike="noStrike">
                        <a:latin typeface="Arial"/>
                      </a:endParaRPr>
                    </a:p>
                  </a:txBody>
                  <a:tcPr marL="91440" marR="91440">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noAutofit/>
                    </a:bodyPr>
                    <a:p>
                      <a:pPr>
                        <a:lnSpc>
                          <a:spcPct val="100000"/>
                        </a:lnSpc>
                        <a:spcBef>
                          <a:spcPts val="34"/>
                        </a:spcBef>
                      </a:pPr>
                      <a:endParaRPr b="0" lang="en-IN" sz="1800" spc="-1" strike="noStrike">
                        <a:latin typeface="Arial"/>
                      </a:endParaRPr>
                    </a:p>
                    <a:p>
                      <a:pPr marL="5760" algn="ctr">
                        <a:lnSpc>
                          <a:spcPct val="100000"/>
                        </a:lnSpc>
                      </a:pPr>
                      <a:r>
                        <a:rPr b="0" lang="en-IN" sz="700" spc="-15" strike="noStrike">
                          <a:solidFill>
                            <a:srgbClr val="000000"/>
                          </a:solidFill>
                          <a:latin typeface="Lato"/>
                        </a:rPr>
                        <a:t>100</a:t>
                      </a:r>
                      <a:endParaRPr b="0" lang="en-IN" sz="700" spc="-1" strike="noStrike">
                        <a:latin typeface="Arial"/>
                      </a:endParaRPr>
                    </a:p>
                  </a:txBody>
                  <a:tcPr marL="91440" marR="91440">
                    <a:lnL w="12240">
                      <a:solidFill>
                        <a:srgbClr val="595959"/>
                      </a:solidFill>
                    </a:lnL>
                    <a:lnR w="18720">
                      <a:solidFill>
                        <a:srgbClr val="595959"/>
                      </a:solidFill>
                    </a:lnR>
                    <a:lnT w="18720">
                      <a:solidFill>
                        <a:srgbClr val="595959"/>
                      </a:solidFill>
                    </a:lnT>
                    <a:lnB w="18720">
                      <a:solidFill>
                        <a:srgbClr val="595959"/>
                      </a:solidFill>
                    </a:lnB>
                    <a:solidFill>
                      <a:srgbClr val="00ff00"/>
                    </a:solidFill>
                  </a:tcPr>
                </a:tc>
                <a:tc>
                  <a:txBody>
                    <a:bodyPr>
                      <a:noAutofit/>
                    </a:bodyPr>
                    <a:p>
                      <a:pPr>
                        <a:lnSpc>
                          <a:spcPct val="100000"/>
                        </a:lnSpc>
                        <a:spcBef>
                          <a:spcPts val="40"/>
                        </a:spcBef>
                      </a:pPr>
                      <a:endParaRPr b="0" lang="en-IN" sz="1800" spc="-1" strike="noStrike">
                        <a:latin typeface="Arial"/>
                      </a:endParaRPr>
                    </a:p>
                    <a:p>
                      <a:pPr marL="13320" algn="ctr">
                        <a:lnSpc>
                          <a:spcPct val="100000"/>
                        </a:lnSpc>
                        <a:spcBef>
                          <a:spcPts val="6"/>
                        </a:spcBef>
                      </a:pPr>
                      <a:r>
                        <a:rPr b="0" lang="en-IN" sz="700" spc="-1" strike="noStrike">
                          <a:solidFill>
                            <a:srgbClr val="ffffff"/>
                          </a:solidFill>
                          <a:latin typeface="Lato"/>
                        </a:rPr>
                        <a:t>2</a:t>
                      </a:r>
                      <a:endParaRPr b="0" lang="en-IN" sz="700" spc="-1" strike="noStrike">
                        <a:latin typeface="Arial"/>
                      </a:endParaRPr>
                    </a:p>
                  </a:txBody>
                  <a:tcPr marL="91440" marR="91440">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noAutofit/>
                    </a:bodyPr>
                    <a:p>
                      <a:pPr>
                        <a:lnSpc>
                          <a:spcPct val="100000"/>
                        </a:lnSpc>
                        <a:spcBef>
                          <a:spcPts val="40"/>
                        </a:spcBef>
                      </a:pPr>
                      <a:endParaRPr b="0" lang="en-IN" sz="1800" spc="-1" strike="noStrike">
                        <a:latin typeface="Arial"/>
                      </a:endParaRPr>
                    </a:p>
                    <a:p>
                      <a:pPr marL="13320" algn="ctr">
                        <a:lnSpc>
                          <a:spcPct val="100000"/>
                        </a:lnSpc>
                        <a:spcBef>
                          <a:spcPts val="6"/>
                        </a:spcBef>
                      </a:pPr>
                      <a:r>
                        <a:rPr b="0" lang="en-IN" sz="700" spc="-1" strike="noStrike">
                          <a:solidFill>
                            <a:srgbClr val="ffffff"/>
                          </a:solidFill>
                          <a:latin typeface="Lato"/>
                        </a:rPr>
                        <a:t>2</a:t>
                      </a:r>
                      <a:endParaRPr b="0" lang="en-IN" sz="700" spc="-1" strike="noStrike">
                        <a:latin typeface="Arial"/>
                      </a:endParaRPr>
                    </a:p>
                  </a:txBody>
                  <a:tcPr marL="91440" marR="91440">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noAutofit/>
                    </a:bodyPr>
                    <a:p>
                      <a:pPr>
                        <a:lnSpc>
                          <a:spcPct val="100000"/>
                        </a:lnSpc>
                        <a:spcBef>
                          <a:spcPts val="40"/>
                        </a:spcBef>
                      </a:pPr>
                      <a:endParaRPr b="0" lang="en-IN" sz="1800" spc="-1" strike="noStrike">
                        <a:latin typeface="Arial"/>
                      </a:endParaRPr>
                    </a:p>
                    <a:p>
                      <a:pPr marL="10800" algn="ctr">
                        <a:lnSpc>
                          <a:spcPct val="100000"/>
                        </a:lnSpc>
                        <a:spcBef>
                          <a:spcPts val="6"/>
                        </a:spcBef>
                      </a:pPr>
                      <a:r>
                        <a:rPr b="0" lang="en-IN" sz="700" spc="-1" strike="noStrike">
                          <a:solidFill>
                            <a:srgbClr val="ffffff"/>
                          </a:solidFill>
                          <a:latin typeface="Lato"/>
                        </a:rPr>
                        <a:t>2</a:t>
                      </a:r>
                      <a:endParaRPr b="0" lang="en-IN" sz="700" spc="-1" strike="noStrike">
                        <a:latin typeface="Arial"/>
                      </a:endParaRPr>
                    </a:p>
                  </a:txBody>
                  <a:tcPr marL="91440" marR="91440">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noAutofit/>
                    </a:bodyPr>
                    <a:p>
                      <a:pPr>
                        <a:lnSpc>
                          <a:spcPct val="100000"/>
                        </a:lnSpc>
                        <a:spcBef>
                          <a:spcPts val="40"/>
                        </a:spcBef>
                      </a:pPr>
                      <a:endParaRPr b="0" lang="en-IN" sz="1800" spc="-1" strike="noStrike">
                        <a:latin typeface="Arial"/>
                      </a:endParaRPr>
                    </a:p>
                    <a:p>
                      <a:pPr marL="3960" algn="ctr">
                        <a:lnSpc>
                          <a:spcPct val="100000"/>
                        </a:lnSpc>
                        <a:spcBef>
                          <a:spcPts val="6"/>
                        </a:spcBef>
                      </a:pPr>
                      <a:r>
                        <a:rPr b="0" lang="en-IN" sz="700" spc="-1" strike="noStrike">
                          <a:solidFill>
                            <a:srgbClr val="ffffff"/>
                          </a:solidFill>
                          <a:latin typeface="Lato"/>
                        </a:rPr>
                        <a:t>2</a:t>
                      </a:r>
                      <a:endParaRPr b="0" lang="en-IN" sz="700" spc="-1" strike="noStrike">
                        <a:latin typeface="Arial"/>
                      </a:endParaRPr>
                    </a:p>
                  </a:txBody>
                  <a:tcPr marL="91440" marR="91440">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79960">
                <a:tc>
                  <a:tcPr marL="91440" marR="91440">
                    <a:lnR w="9360">
                      <a:solidFill>
                        <a:srgbClr val="595959"/>
                      </a:solidFill>
                    </a:lnR>
                    <a:lnT w="9360">
                      <a:solidFill>
                        <a:srgbClr val="595959"/>
                      </a:solidFill>
                    </a:lnT>
                    <a:noFill/>
                  </a:tcPr>
                </a:tc>
                <a:tc>
                  <a:txBody>
                    <a:bodyPr>
                      <a:noAutofit/>
                    </a:bodyPr>
                    <a:p>
                      <a:pPr>
                        <a:lnSpc>
                          <a:spcPct val="100000"/>
                        </a:lnSpc>
                        <a:spcBef>
                          <a:spcPts val="34"/>
                        </a:spcBef>
                      </a:pPr>
                      <a:endParaRPr b="0" lang="en-IN" sz="1800" spc="-1" strike="noStrike">
                        <a:latin typeface="Arial"/>
                      </a:endParaRPr>
                    </a:p>
                    <a:p>
                      <a:pPr marL="5760" algn="ctr">
                        <a:lnSpc>
                          <a:spcPct val="100000"/>
                        </a:lnSpc>
                      </a:pPr>
                      <a:r>
                        <a:rPr b="0" lang="en-IN" sz="700" spc="-15" strike="noStrike">
                          <a:solidFill>
                            <a:srgbClr val="000000"/>
                          </a:solidFill>
                          <a:latin typeface="Lato"/>
                        </a:rPr>
                        <a:t>100</a:t>
                      </a:r>
                      <a:endParaRPr b="0" lang="en-IN" sz="700" spc="-1" strike="noStrike">
                        <a:latin typeface="Arial"/>
                      </a:endParaRPr>
                    </a:p>
                  </a:txBody>
                  <a:tcPr marL="91440" marR="91440">
                    <a:lnL w="9360">
                      <a:solidFill>
                        <a:srgbClr val="595959"/>
                      </a:solidFill>
                    </a:lnL>
                    <a:lnR w="18720">
                      <a:solidFill>
                        <a:srgbClr val="595959"/>
                      </a:solidFill>
                    </a:lnR>
                    <a:lnT w="18720">
                      <a:solidFill>
                        <a:srgbClr val="595959"/>
                      </a:solidFill>
                    </a:lnT>
                    <a:lnB w="9360">
                      <a:solidFill>
                        <a:srgbClr val="595959"/>
                      </a:solidFill>
                    </a:lnB>
                    <a:solidFill>
                      <a:srgbClr val="00ff00"/>
                    </a:solidFill>
                  </a:tcPr>
                </a:tc>
                <a:tc>
                  <a:txBody>
                    <a:bodyPr>
                      <a:noAutofit/>
                    </a:bodyPr>
                    <a:p>
                      <a:pPr>
                        <a:lnSpc>
                          <a:spcPct val="100000"/>
                        </a:lnSpc>
                        <a:spcBef>
                          <a:spcPts val="40"/>
                        </a:spcBef>
                      </a:pPr>
                      <a:endParaRPr b="0" lang="en-IN" sz="1800" spc="-1" strike="noStrike">
                        <a:latin typeface="Arial"/>
                      </a:endParaRPr>
                    </a:p>
                    <a:p>
                      <a:pPr marL="13320" algn="ctr">
                        <a:lnSpc>
                          <a:spcPct val="100000"/>
                        </a:lnSpc>
                        <a:spcBef>
                          <a:spcPts val="6"/>
                        </a:spcBef>
                      </a:pPr>
                      <a:r>
                        <a:rPr b="0" lang="en-IN" sz="700" spc="-15" strike="noStrike">
                          <a:solidFill>
                            <a:srgbClr val="ffffff"/>
                          </a:solidFill>
                          <a:latin typeface="Lato"/>
                        </a:rPr>
                        <a:t>100</a:t>
                      </a:r>
                      <a:endParaRPr b="0" lang="en-IN" sz="700" spc="-1" strike="noStrike">
                        <a:latin typeface="Arial"/>
                      </a:endParaRPr>
                    </a:p>
                  </a:txBody>
                  <a:tcPr marL="91440" marR="91440">
                    <a:lnL w="18720">
                      <a:solidFill>
                        <a:srgbClr val="595959"/>
                      </a:solidFill>
                    </a:lnL>
                    <a:lnR w="18720">
                      <a:solidFill>
                        <a:srgbClr val="595959"/>
                      </a:solidFill>
                    </a:lnR>
                    <a:lnT w="18720">
                      <a:solidFill>
                        <a:srgbClr val="595959"/>
                      </a:solidFill>
                    </a:lnT>
                    <a:lnB w="12240">
                      <a:solidFill>
                        <a:srgbClr val="595959"/>
                      </a:solidFill>
                    </a:lnB>
                    <a:solidFill>
                      <a:srgbClr val="4985e8"/>
                    </a:solidFill>
                  </a:tcPr>
                </a:tc>
                <a:tc>
                  <a:txBody>
                    <a:bodyPr>
                      <a:noAutofit/>
                    </a:bodyPr>
                    <a:p>
                      <a:pPr>
                        <a:lnSpc>
                          <a:spcPct val="100000"/>
                        </a:lnSpc>
                        <a:spcBef>
                          <a:spcPts val="40"/>
                        </a:spcBef>
                      </a:pPr>
                      <a:endParaRPr b="0" lang="en-IN" sz="1800" spc="-1" strike="noStrike">
                        <a:latin typeface="Arial"/>
                      </a:endParaRPr>
                    </a:p>
                    <a:p>
                      <a:pPr marL="13320" algn="ctr">
                        <a:lnSpc>
                          <a:spcPct val="100000"/>
                        </a:lnSpc>
                        <a:spcBef>
                          <a:spcPts val="6"/>
                        </a:spcBef>
                      </a:pPr>
                      <a:r>
                        <a:rPr b="0" lang="en-IN" sz="700" spc="-1" strike="noStrike">
                          <a:solidFill>
                            <a:srgbClr val="ffffff"/>
                          </a:solidFill>
                          <a:latin typeface="Lato"/>
                        </a:rPr>
                        <a:t>6</a:t>
                      </a:r>
                      <a:endParaRPr b="0" lang="en-IN" sz="700" spc="-1" strike="noStrike">
                        <a:latin typeface="Arial"/>
                      </a:endParaRPr>
                    </a:p>
                  </a:txBody>
                  <a:tcPr marL="91440" marR="91440">
                    <a:lnL w="18720">
                      <a:solidFill>
                        <a:srgbClr val="595959"/>
                      </a:solidFill>
                    </a:lnL>
                    <a:lnR w="18720">
                      <a:solidFill>
                        <a:srgbClr val="595959"/>
                      </a:solidFill>
                    </a:lnR>
                    <a:lnT w="18720">
                      <a:solidFill>
                        <a:srgbClr val="595959"/>
                      </a:solidFill>
                    </a:lnT>
                    <a:lnB w="12240">
                      <a:solidFill>
                        <a:srgbClr val="595959"/>
                      </a:solidFill>
                    </a:lnB>
                    <a:solidFill>
                      <a:srgbClr val="4985e8"/>
                    </a:solidFill>
                  </a:tcPr>
                </a:tc>
                <a:tc>
                  <a:txBody>
                    <a:bodyPr>
                      <a:noAutofit/>
                    </a:bodyPr>
                    <a:p>
                      <a:pPr>
                        <a:lnSpc>
                          <a:spcPct val="100000"/>
                        </a:lnSpc>
                        <a:spcBef>
                          <a:spcPts val="40"/>
                        </a:spcBef>
                      </a:pPr>
                      <a:endParaRPr b="0" lang="en-IN" sz="1800" spc="-1" strike="noStrike">
                        <a:latin typeface="Arial"/>
                      </a:endParaRPr>
                    </a:p>
                    <a:p>
                      <a:pPr marL="10800" algn="ctr">
                        <a:lnSpc>
                          <a:spcPct val="100000"/>
                        </a:lnSpc>
                        <a:spcBef>
                          <a:spcPts val="6"/>
                        </a:spcBef>
                      </a:pPr>
                      <a:r>
                        <a:rPr b="0" lang="en-IN" sz="700" spc="-1" strike="noStrike">
                          <a:solidFill>
                            <a:srgbClr val="ffffff"/>
                          </a:solidFill>
                          <a:latin typeface="Lato"/>
                        </a:rPr>
                        <a:t>0</a:t>
                      </a:r>
                      <a:endParaRPr b="0" lang="en-IN" sz="700" spc="-1" strike="noStrike">
                        <a:latin typeface="Arial"/>
                      </a:endParaRPr>
                    </a:p>
                  </a:txBody>
                  <a:tcPr marL="91440" marR="91440">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noAutofit/>
                    </a:bodyPr>
                    <a:p>
                      <a:pPr>
                        <a:lnSpc>
                          <a:spcPct val="100000"/>
                        </a:lnSpc>
                        <a:spcBef>
                          <a:spcPts val="40"/>
                        </a:spcBef>
                      </a:pPr>
                      <a:endParaRPr b="0" lang="en-IN" sz="1800" spc="-1" strike="noStrike">
                        <a:latin typeface="Arial"/>
                      </a:endParaRPr>
                    </a:p>
                    <a:p>
                      <a:pPr marL="3960" algn="ctr">
                        <a:lnSpc>
                          <a:spcPct val="100000"/>
                        </a:lnSpc>
                        <a:spcBef>
                          <a:spcPts val="6"/>
                        </a:spcBef>
                      </a:pPr>
                      <a:r>
                        <a:rPr b="0" lang="en-IN" sz="700" spc="-1" strike="noStrike">
                          <a:solidFill>
                            <a:srgbClr val="ffffff"/>
                          </a:solidFill>
                          <a:latin typeface="Lato"/>
                        </a:rPr>
                        <a:t>0</a:t>
                      </a:r>
                      <a:endParaRPr b="0" lang="en-IN" sz="700" spc="-1" strike="noStrike">
                        <a:latin typeface="Arial"/>
                      </a:endParaRPr>
                    </a:p>
                  </a:txBody>
                  <a:tcPr marL="91440" marR="91440">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79960">
                <a:tc gridSpan="2">
                  <a:tcPr marL="91440" marR="91440">
                    <a:lnR w="9360">
                      <a:solidFill>
                        <a:srgbClr val="595959"/>
                      </a:solidFill>
                    </a:lnR>
                    <a:noFill/>
                  </a:tcPr>
                </a:tc>
                <a:tc hMerge="1">
                  <a:tcPr marL="90000" marR="90000">
                    <a:solidFill>
                      <a:srgbClr val="729fcf"/>
                    </a:solidFill>
                  </a:tcPr>
                </a:tc>
                <a:tc>
                  <a:txBody>
                    <a:bodyPr>
                      <a:noAutofit/>
                    </a:bodyPr>
                    <a:p>
                      <a:pPr>
                        <a:lnSpc>
                          <a:spcPct val="100000"/>
                        </a:lnSpc>
                      </a:pPr>
                      <a:endParaRPr b="0" lang="en-IN" sz="1800" spc="-1" strike="noStrike">
                        <a:latin typeface="Arial"/>
                      </a:endParaRPr>
                    </a:p>
                    <a:p>
                      <a:pPr marL="13320" algn="ctr">
                        <a:lnSpc>
                          <a:spcPct val="100000"/>
                        </a:lnSpc>
                        <a:spcBef>
                          <a:spcPts val="6"/>
                        </a:spcBef>
                      </a:pPr>
                      <a:r>
                        <a:rPr b="0" lang="en-IN" sz="700" spc="-15" strike="noStrike">
                          <a:solidFill>
                            <a:srgbClr val="ffffff"/>
                          </a:solidFill>
                          <a:latin typeface="Lato"/>
                        </a:rPr>
                        <a:t>100</a:t>
                      </a:r>
                      <a:endParaRPr b="0" lang="en-IN" sz="700" spc="-1" strike="noStrike">
                        <a:latin typeface="Arial"/>
                      </a:endParaRPr>
                    </a:p>
                  </a:txBody>
                  <a:tcPr marL="91440" marR="91440">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noAutofit/>
                    </a:bodyPr>
                    <a:p>
                      <a:pPr>
                        <a:lnSpc>
                          <a:spcPct val="100000"/>
                        </a:lnSpc>
                      </a:pPr>
                      <a:endParaRPr b="0" lang="en-IN" sz="1800" spc="-1" strike="noStrike">
                        <a:latin typeface="Arial"/>
                      </a:endParaRPr>
                    </a:p>
                    <a:p>
                      <a:pPr marL="13320" algn="ctr">
                        <a:lnSpc>
                          <a:spcPct val="100000"/>
                        </a:lnSpc>
                        <a:spcBef>
                          <a:spcPts val="6"/>
                        </a:spcBef>
                      </a:pPr>
                      <a:r>
                        <a:rPr b="0" lang="en-IN" sz="700" spc="-1" strike="noStrike">
                          <a:solidFill>
                            <a:srgbClr val="ffffff"/>
                          </a:solidFill>
                          <a:latin typeface="Lato"/>
                        </a:rPr>
                        <a:t>6</a:t>
                      </a:r>
                      <a:endParaRPr b="0" lang="en-IN" sz="700" spc="-1" strike="noStrike">
                        <a:latin typeface="Arial"/>
                      </a:endParaRPr>
                    </a:p>
                  </a:txBody>
                  <a:tcPr marL="91440" marR="91440">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noAutofit/>
                    </a:bodyPr>
                    <a:p>
                      <a:pPr>
                        <a:lnSpc>
                          <a:spcPct val="100000"/>
                        </a:lnSpc>
                      </a:pPr>
                      <a:endParaRPr b="0" lang="en-IN" sz="1800" spc="-1" strike="noStrike">
                        <a:latin typeface="Arial"/>
                      </a:endParaRPr>
                    </a:p>
                    <a:p>
                      <a:pPr marL="10800" algn="ctr">
                        <a:lnSpc>
                          <a:spcPct val="100000"/>
                        </a:lnSpc>
                        <a:spcBef>
                          <a:spcPts val="6"/>
                        </a:spcBef>
                      </a:pPr>
                      <a:r>
                        <a:rPr b="0" lang="en-IN" sz="700" spc="-1" strike="noStrike">
                          <a:solidFill>
                            <a:srgbClr val="ffffff"/>
                          </a:solidFill>
                          <a:latin typeface="Lato"/>
                        </a:rPr>
                        <a:t>6</a:t>
                      </a:r>
                      <a:endParaRPr b="0" lang="en-IN" sz="700" spc="-1" strike="noStrike">
                        <a:latin typeface="Arial"/>
                      </a:endParaRPr>
                    </a:p>
                  </a:txBody>
                  <a:tcPr marL="91440" marR="91440">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noAutofit/>
                    </a:bodyPr>
                    <a:p>
                      <a:pPr>
                        <a:lnSpc>
                          <a:spcPct val="100000"/>
                        </a:lnSpc>
                      </a:pPr>
                      <a:endParaRPr b="0" lang="en-IN" sz="1800" spc="-1" strike="noStrike">
                        <a:latin typeface="Arial"/>
                      </a:endParaRPr>
                    </a:p>
                    <a:p>
                      <a:pPr marL="3960" algn="ctr">
                        <a:lnSpc>
                          <a:spcPct val="100000"/>
                        </a:lnSpc>
                        <a:spcBef>
                          <a:spcPts val="6"/>
                        </a:spcBef>
                      </a:pPr>
                      <a:r>
                        <a:rPr b="0" lang="en-IN" sz="700" spc="-1" strike="noStrike">
                          <a:solidFill>
                            <a:srgbClr val="ffffff"/>
                          </a:solidFill>
                          <a:latin typeface="Lato"/>
                        </a:rPr>
                        <a:t>6</a:t>
                      </a:r>
                      <a:endParaRPr b="0" lang="en-IN" sz="700" spc="-1" strike="noStrike">
                        <a:latin typeface="Arial"/>
                      </a:endParaRPr>
                    </a:p>
                  </a:txBody>
                  <a:tcPr marL="91440" marR="91440">
                    <a:lnL w="9360">
                      <a:solidFill>
                        <a:srgbClr val="595959"/>
                      </a:solidFill>
                    </a:lnL>
                    <a:lnR w="9360">
                      <a:solidFill>
                        <a:srgbClr val="595959"/>
                      </a:solidFill>
                    </a:lnR>
                    <a:lnT w="9360">
                      <a:solidFill>
                        <a:srgbClr val="595959"/>
                      </a:solidFill>
                    </a:lnT>
                    <a:lnB w="9360">
                      <a:solidFill>
                        <a:srgbClr val="595959"/>
                      </a:solidFill>
                    </a:lnB>
                    <a:solidFill>
                      <a:srgbClr val="4985e8"/>
                    </a:solidFill>
                  </a:tcPr>
                </a:tc>
              </a:tr>
            </a:tbl>
          </a:graphicData>
        </a:graphic>
      </p:graphicFrame>
      <p:sp>
        <p:nvSpPr>
          <p:cNvPr id="344" name="CustomShape 5"/>
          <p:cNvSpPr/>
          <p:nvPr/>
        </p:nvSpPr>
        <p:spPr>
          <a:xfrm>
            <a:off x="5264280" y="2574720"/>
            <a:ext cx="1244160" cy="768240"/>
          </a:xfrm>
          <a:prstGeom prst="rect">
            <a:avLst/>
          </a:prstGeom>
          <a:solidFill>
            <a:srgbClr val="4985e8"/>
          </a:solidFill>
          <a:ln w="9360">
            <a:solidFill>
              <a:srgbClr val="595959"/>
            </a:solidFill>
            <a:round/>
          </a:ln>
        </p:spPr>
        <p:style>
          <a:lnRef idx="0"/>
          <a:fillRef idx="0"/>
          <a:effectRef idx="0"/>
          <a:fontRef idx="minor"/>
        </p:style>
        <p:txBody>
          <a:bodyPr lIns="0" rIns="0" tIns="0" bIns="0">
            <a:spAutoFit/>
          </a:bodyPr>
          <a:p>
            <a:pPr>
              <a:lnSpc>
                <a:spcPct val="100000"/>
              </a:lnSpc>
            </a:pPr>
            <a:endParaRPr b="0" lang="en-IN" sz="1800" spc="-1" strike="noStrike">
              <a:latin typeface="Arial"/>
            </a:endParaRPr>
          </a:p>
          <a:p>
            <a:pPr>
              <a:lnSpc>
                <a:spcPct val="100000"/>
              </a:lnSpc>
              <a:spcBef>
                <a:spcPts val="54"/>
              </a:spcBef>
            </a:pPr>
            <a:endParaRPr b="0" lang="en-IN" sz="1800" spc="-1" strike="noStrike">
              <a:latin typeface="Arial"/>
            </a:endParaRPr>
          </a:p>
          <a:p>
            <a:pPr marL="394920">
              <a:lnSpc>
                <a:spcPct val="100000"/>
              </a:lnSpc>
            </a:pPr>
            <a:r>
              <a:rPr b="0" lang="en-IN" sz="1400" spc="-41" strike="noStrike">
                <a:solidFill>
                  <a:srgbClr val="ffffff"/>
                </a:solidFill>
                <a:latin typeface="Lato"/>
                <a:ea typeface="DejaVu Sans"/>
              </a:rPr>
              <a:t>0-255</a:t>
            </a:r>
            <a:endParaRPr b="0" lang="en-IN" sz="1400" spc="-1" strike="noStrike">
              <a:latin typeface="Arial"/>
            </a:endParaRPr>
          </a:p>
        </p:txBody>
      </p:sp>
      <p:grpSp>
        <p:nvGrpSpPr>
          <p:cNvPr id="345" name="Group 6"/>
          <p:cNvGrpSpPr/>
          <p:nvPr/>
        </p:nvGrpSpPr>
        <p:grpSpPr>
          <a:xfrm>
            <a:off x="4238280" y="3161160"/>
            <a:ext cx="1024920" cy="234360"/>
            <a:chOff x="4238280" y="3161160"/>
            <a:chExt cx="1024920" cy="234360"/>
          </a:xfrm>
        </p:grpSpPr>
        <p:sp>
          <p:nvSpPr>
            <p:cNvPr id="346" name="CustomShape 7"/>
            <p:cNvSpPr/>
            <p:nvPr/>
          </p:nvSpPr>
          <p:spPr>
            <a:xfrm>
              <a:off x="4429800" y="3161160"/>
              <a:ext cx="833400" cy="152640"/>
            </a:xfrm>
            <a:custGeom>
              <a:avLst/>
              <a:gdLst/>
              <a:ahLst/>
              <a:rect l="l" t="t" r="r" b="b"/>
              <a:pathLst>
                <a:path w="834389" h="153670">
                  <a:moveTo>
                    <a:pt x="834348" y="0"/>
                  </a:moveTo>
                  <a:lnTo>
                    <a:pt x="765091" y="998"/>
                  </a:lnTo>
                  <a:lnTo>
                    <a:pt x="701822" y="3870"/>
                  </a:lnTo>
                  <a:lnTo>
                    <a:pt x="643942" y="8428"/>
                  </a:lnTo>
                  <a:lnTo>
                    <a:pt x="590852" y="14484"/>
                  </a:lnTo>
                  <a:lnTo>
                    <a:pt x="541954" y="21851"/>
                  </a:lnTo>
                  <a:lnTo>
                    <a:pt x="496648" y="30342"/>
                  </a:lnTo>
                  <a:lnTo>
                    <a:pt x="454335" y="39770"/>
                  </a:lnTo>
                  <a:lnTo>
                    <a:pt x="414418" y="49947"/>
                  </a:lnTo>
                  <a:lnTo>
                    <a:pt x="376297" y="60685"/>
                  </a:lnTo>
                  <a:lnTo>
                    <a:pt x="339374" y="71799"/>
                  </a:lnTo>
                  <a:lnTo>
                    <a:pt x="303049" y="83099"/>
                  </a:lnTo>
                  <a:lnTo>
                    <a:pt x="252985" y="98599"/>
                  </a:lnTo>
                  <a:lnTo>
                    <a:pt x="201358" y="113612"/>
                  </a:lnTo>
                  <a:lnTo>
                    <a:pt x="146614" y="127649"/>
                  </a:lnTo>
                  <a:lnTo>
                    <a:pt x="87199" y="140224"/>
                  </a:lnTo>
                  <a:lnTo>
                    <a:pt x="38656" y="148409"/>
                  </a:lnTo>
                  <a:lnTo>
                    <a:pt x="3999" y="153149"/>
                  </a:lnTo>
                  <a:lnTo>
                    <a:pt x="0" y="153649"/>
                  </a:lnTo>
                </a:path>
              </a:pathLst>
            </a:custGeom>
            <a:noFill/>
            <a:ln w="38160">
              <a:solidFill>
                <a:srgbClr val="595959"/>
              </a:solidFill>
              <a:round/>
            </a:ln>
          </p:spPr>
          <p:style>
            <a:lnRef idx="0"/>
            <a:fillRef idx="0"/>
            <a:effectRef idx="0"/>
            <a:fontRef idx="minor"/>
          </p:style>
        </p:sp>
        <p:sp>
          <p:nvSpPr>
            <p:cNvPr id="347" name="CustomShape 8"/>
            <p:cNvSpPr/>
            <p:nvPr/>
          </p:nvSpPr>
          <p:spPr>
            <a:xfrm>
              <a:off x="4238280" y="3232800"/>
              <a:ext cx="213120" cy="162720"/>
            </a:xfrm>
            <a:prstGeom prst="rect">
              <a:avLst/>
            </a:prstGeom>
            <a:blipFill rotWithShape="0">
              <a:blip r:embed="rId1"/>
              <a:stretch>
                <a:fillRect/>
              </a:stretch>
            </a:blipFill>
            <a:ln>
              <a:noFill/>
            </a:ln>
          </p:spPr>
          <p:style>
            <a:lnRef idx="0"/>
            <a:fillRef idx="0"/>
            <a:effectRef idx="0"/>
            <a:fontRef idx="minor"/>
          </p:style>
        </p:sp>
      </p:grpSp>
      <p:sp>
        <p:nvSpPr>
          <p:cNvPr id="348" name="CustomShape 9"/>
          <p:cNvSpPr/>
          <p:nvPr/>
        </p:nvSpPr>
        <p:spPr>
          <a:xfrm>
            <a:off x="5491440" y="2255760"/>
            <a:ext cx="803520" cy="4384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1400" spc="32" strike="noStrike">
                <a:solidFill>
                  <a:srgbClr val="000000"/>
                </a:solidFill>
                <a:latin typeface="Lato"/>
                <a:ea typeface="DejaVu Sans"/>
              </a:rPr>
              <a:t>the</a:t>
            </a:r>
            <a:r>
              <a:rPr b="0" lang="en-IN" sz="1400" spc="-100" strike="noStrike">
                <a:solidFill>
                  <a:srgbClr val="000000"/>
                </a:solidFill>
                <a:latin typeface="Lato"/>
                <a:ea typeface="DejaVu Sans"/>
              </a:rPr>
              <a:t> </a:t>
            </a:r>
            <a:r>
              <a:rPr b="0" lang="en-IN" sz="1400" spc="32" strike="noStrike">
                <a:solidFill>
                  <a:srgbClr val="000000"/>
                </a:solidFill>
                <a:latin typeface="Lato"/>
                <a:ea typeface="DejaVu Sans"/>
              </a:rPr>
              <a:t>range</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384840" y="504000"/>
            <a:ext cx="1980000" cy="87084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n-IN" sz="2800" spc="180" strike="noStrike">
                <a:solidFill>
                  <a:srgbClr val="000000"/>
                </a:solidFill>
                <a:latin typeface="Calibri"/>
                <a:ea typeface="DejaVu Sans"/>
              </a:rPr>
              <a:t>Color</a:t>
            </a:r>
            <a:r>
              <a:rPr b="0" lang="en-IN" sz="2800" spc="18" strike="noStrike">
                <a:solidFill>
                  <a:srgbClr val="000000"/>
                </a:solidFill>
                <a:latin typeface="Calibri"/>
                <a:ea typeface="DejaVu Sans"/>
              </a:rPr>
              <a:t> </a:t>
            </a:r>
            <a:r>
              <a:rPr b="0" lang="en-IN" sz="2800" spc="180" strike="noStrike">
                <a:solidFill>
                  <a:srgbClr val="000000"/>
                </a:solidFill>
                <a:latin typeface="Calibri"/>
                <a:ea typeface="DejaVu Sans"/>
              </a:rPr>
              <a:t>depth</a:t>
            </a:r>
            <a:endParaRPr b="0" lang="en-IN" sz="2800" spc="-1" strike="noStrike">
              <a:latin typeface="Arial"/>
            </a:endParaRPr>
          </a:p>
        </p:txBody>
      </p:sp>
      <p:sp>
        <p:nvSpPr>
          <p:cNvPr id="350" name="CustomShape 2"/>
          <p:cNvSpPr/>
          <p:nvPr/>
        </p:nvSpPr>
        <p:spPr>
          <a:xfrm>
            <a:off x="645840" y="1415520"/>
            <a:ext cx="1994400" cy="1994760"/>
          </a:xfrm>
          <a:prstGeom prst="rect">
            <a:avLst/>
          </a:prstGeom>
          <a:blipFill rotWithShape="0">
            <a:blip r:embed="rId1"/>
            <a:stretch>
              <a:fillRect/>
            </a:stretch>
          </a:blipFill>
          <a:ln>
            <a:noFill/>
          </a:ln>
        </p:spPr>
        <p:style>
          <a:lnRef idx="0"/>
          <a:fillRef idx="0"/>
          <a:effectRef idx="0"/>
          <a:fontRef idx="minor"/>
        </p:style>
      </p:sp>
      <p:sp>
        <p:nvSpPr>
          <p:cNvPr id="351" name="CustomShape 3"/>
          <p:cNvSpPr/>
          <p:nvPr/>
        </p:nvSpPr>
        <p:spPr>
          <a:xfrm>
            <a:off x="3578760" y="1415520"/>
            <a:ext cx="1994400" cy="1994760"/>
          </a:xfrm>
          <a:prstGeom prst="rect">
            <a:avLst/>
          </a:prstGeom>
          <a:blipFill rotWithShape="0">
            <a:blip r:embed="rId2"/>
            <a:stretch>
              <a:fillRect/>
            </a:stretch>
          </a:blipFill>
          <a:ln>
            <a:noFill/>
          </a:ln>
        </p:spPr>
        <p:style>
          <a:lnRef idx="0"/>
          <a:fillRef idx="0"/>
          <a:effectRef idx="0"/>
          <a:fontRef idx="minor"/>
        </p:style>
      </p:sp>
      <p:sp>
        <p:nvSpPr>
          <p:cNvPr id="352" name="CustomShape 4"/>
          <p:cNvSpPr/>
          <p:nvPr/>
        </p:nvSpPr>
        <p:spPr>
          <a:xfrm>
            <a:off x="6511680" y="1415520"/>
            <a:ext cx="1994400" cy="1994760"/>
          </a:xfrm>
          <a:prstGeom prst="rect">
            <a:avLst/>
          </a:prstGeom>
          <a:blipFill rotWithShape="0">
            <a:blip r:embed="rId3"/>
            <a:stretch>
              <a:fillRect/>
            </a:stretch>
          </a:blipFill>
          <a:ln>
            <a:noFill/>
          </a:ln>
        </p:spPr>
        <p:style>
          <a:lnRef idx="0"/>
          <a:fillRef idx="0"/>
          <a:effectRef idx="0"/>
          <a:fontRef idx="minor"/>
        </p:style>
      </p:sp>
      <p:sp>
        <p:nvSpPr>
          <p:cNvPr id="353" name="CustomShape 5"/>
          <p:cNvSpPr/>
          <p:nvPr/>
        </p:nvSpPr>
        <p:spPr>
          <a:xfrm>
            <a:off x="1260360" y="3782880"/>
            <a:ext cx="763920" cy="5608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1800" spc="103" strike="noStrike">
                <a:solidFill>
                  <a:srgbClr val="595959"/>
                </a:solidFill>
                <a:latin typeface="Calibri"/>
                <a:ea typeface="DejaVu Sans"/>
              </a:rPr>
              <a:t>24</a:t>
            </a:r>
            <a:r>
              <a:rPr b="0" lang="en-IN" sz="1800" spc="-15" strike="noStrike">
                <a:solidFill>
                  <a:srgbClr val="595959"/>
                </a:solidFill>
                <a:latin typeface="Calibri"/>
                <a:ea typeface="DejaVu Sans"/>
              </a:rPr>
              <a:t> </a:t>
            </a:r>
            <a:r>
              <a:rPr b="0" lang="en-IN" sz="1800" spc="143" strike="noStrike">
                <a:solidFill>
                  <a:srgbClr val="595959"/>
                </a:solidFill>
                <a:latin typeface="Calibri"/>
                <a:ea typeface="DejaVu Sans"/>
              </a:rPr>
              <a:t>bpp</a:t>
            </a:r>
            <a:endParaRPr b="0" lang="en-IN" sz="1800" spc="-1" strike="noStrike">
              <a:latin typeface="Arial"/>
            </a:endParaRPr>
          </a:p>
        </p:txBody>
      </p:sp>
      <p:sp>
        <p:nvSpPr>
          <p:cNvPr id="354" name="CustomShape 6"/>
          <p:cNvSpPr/>
          <p:nvPr/>
        </p:nvSpPr>
        <p:spPr>
          <a:xfrm>
            <a:off x="4193280" y="3782880"/>
            <a:ext cx="763920" cy="5608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1800" spc="103" strike="noStrike">
                <a:solidFill>
                  <a:srgbClr val="595959"/>
                </a:solidFill>
                <a:latin typeface="Calibri"/>
                <a:ea typeface="DejaVu Sans"/>
              </a:rPr>
              <a:t>10</a:t>
            </a:r>
            <a:r>
              <a:rPr b="0" lang="en-IN" sz="1800" spc="-15" strike="noStrike">
                <a:solidFill>
                  <a:srgbClr val="595959"/>
                </a:solidFill>
                <a:latin typeface="Calibri"/>
                <a:ea typeface="DejaVu Sans"/>
              </a:rPr>
              <a:t> </a:t>
            </a:r>
            <a:r>
              <a:rPr b="0" lang="en-IN" sz="1800" spc="143" strike="noStrike">
                <a:solidFill>
                  <a:srgbClr val="595959"/>
                </a:solidFill>
                <a:latin typeface="Calibri"/>
                <a:ea typeface="DejaVu Sans"/>
              </a:rPr>
              <a:t>bpp</a:t>
            </a:r>
            <a:endParaRPr b="0" lang="en-IN" sz="1800" spc="-1" strike="noStrike">
              <a:latin typeface="Arial"/>
            </a:endParaRPr>
          </a:p>
        </p:txBody>
      </p:sp>
      <p:sp>
        <p:nvSpPr>
          <p:cNvPr id="355" name="CustomShape 7"/>
          <p:cNvSpPr/>
          <p:nvPr/>
        </p:nvSpPr>
        <p:spPr>
          <a:xfrm>
            <a:off x="7191720" y="3782880"/>
            <a:ext cx="633960" cy="5608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1800" spc="106" strike="noStrike">
                <a:solidFill>
                  <a:srgbClr val="595959"/>
                </a:solidFill>
                <a:latin typeface="Calibri"/>
                <a:ea typeface="DejaVu Sans"/>
              </a:rPr>
              <a:t>8</a:t>
            </a:r>
            <a:r>
              <a:rPr b="0" lang="en-IN" sz="1800" spc="-21" strike="noStrike">
                <a:solidFill>
                  <a:srgbClr val="595959"/>
                </a:solidFill>
                <a:latin typeface="Calibri"/>
                <a:ea typeface="DejaVu Sans"/>
              </a:rPr>
              <a:t> </a:t>
            </a:r>
            <a:r>
              <a:rPr b="0" lang="en-IN" sz="1800" spc="143" strike="noStrike">
                <a:solidFill>
                  <a:srgbClr val="595959"/>
                </a:solidFill>
                <a:latin typeface="Calibri"/>
                <a:ea typeface="DejaVu Sans"/>
              </a:rPr>
              <a:t>bpp</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168840" y="144000"/>
            <a:ext cx="8614440" cy="342504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n-IN" sz="2800" spc="143" strike="noStrike">
                <a:solidFill>
                  <a:srgbClr val="000000"/>
                </a:solidFill>
                <a:latin typeface="Abyssinica SIL"/>
                <a:ea typeface="DejaVu Sans"/>
              </a:rPr>
              <a:t>What </a:t>
            </a:r>
            <a:r>
              <a:rPr b="0" lang="en-IN" sz="2800" spc="137" strike="noStrike">
                <a:solidFill>
                  <a:srgbClr val="000000"/>
                </a:solidFill>
                <a:latin typeface="Abyssinica SIL"/>
                <a:ea typeface="DejaVu Sans"/>
              </a:rPr>
              <a:t>is</a:t>
            </a:r>
            <a:r>
              <a:rPr b="0" lang="en-IN" sz="2800" spc="-1" strike="noStrike">
                <a:solidFill>
                  <a:srgbClr val="000000"/>
                </a:solidFill>
                <a:latin typeface="Abyssinica SIL"/>
                <a:ea typeface="DejaVu Sans"/>
              </a:rPr>
              <a:t> </a:t>
            </a:r>
            <a:r>
              <a:rPr b="1" lang="en-IN" sz="2800" spc="-21" strike="noStrike">
                <a:solidFill>
                  <a:srgbClr val="000000"/>
                </a:solidFill>
                <a:latin typeface="Abyssinica SIL"/>
                <a:ea typeface="DejaVu Sans"/>
              </a:rPr>
              <a:t>resolution</a:t>
            </a:r>
            <a:r>
              <a:rPr b="0" lang="en-IN" sz="2800" spc="-21" strike="noStrike">
                <a:solidFill>
                  <a:srgbClr val="000000"/>
                </a:solidFill>
                <a:latin typeface="Abyssinica SIL"/>
                <a:ea typeface="DejaVu Sans"/>
              </a:rPr>
              <a:t>?</a:t>
            </a:r>
            <a:br/>
            <a:r>
              <a:rPr b="0" lang="en-IN" sz="2000" spc="-21" strike="noStrike">
                <a:solidFill>
                  <a:srgbClr val="000000"/>
                </a:solidFill>
                <a:latin typeface="Abyssinica SIL"/>
                <a:ea typeface="DejaVu Sans"/>
              </a:rPr>
              <a:t>Another property of an image is the resolution, which is the number of pixels in one dimension. It is often presented as width × height, for example, the 4×4 image below.</a:t>
            </a:r>
            <a:endParaRPr b="0" lang="en-IN" sz="2000" spc="-1" strike="noStrike">
              <a:latin typeface="Arial"/>
            </a:endParaRPr>
          </a:p>
        </p:txBody>
      </p:sp>
      <p:graphicFrame>
        <p:nvGraphicFramePr>
          <p:cNvPr id="357" name="Table 2"/>
          <p:cNvGraphicFramePr/>
          <p:nvPr/>
        </p:nvGraphicFramePr>
        <p:xfrm>
          <a:off x="3882960" y="2230920"/>
          <a:ext cx="1414080" cy="1390680"/>
        </p:xfrm>
        <a:graphic>
          <a:graphicData uri="http://schemas.openxmlformats.org/drawingml/2006/table">
            <a:tbl>
              <a:tblPr/>
              <a:tblGrid>
                <a:gridCol w="353520"/>
                <a:gridCol w="353520"/>
                <a:gridCol w="353520"/>
                <a:gridCol w="353880"/>
              </a:tblGrid>
              <a:tr h="347760">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cPr marL="91440" marR="91440">
                    <a:lnL w="9360">
                      <a:solidFill>
                        <a:srgbClr val="595959"/>
                      </a:solidFill>
                    </a:lnL>
                    <a:lnR w="9360">
                      <a:solidFill>
                        <a:srgbClr val="595959"/>
                      </a:solidFill>
                    </a:lnR>
                    <a:lnT w="9360">
                      <a:solidFill>
                        <a:srgbClr val="595959"/>
                      </a:solidFill>
                    </a:lnT>
                    <a:lnB w="9360">
                      <a:solidFill>
                        <a:srgbClr val="595959"/>
                      </a:solidFill>
                    </a:lnB>
                    <a:noFill/>
                  </a:tcPr>
                </a:tc>
                <a:tc>
                  <a:tcPr marL="91440" marR="91440">
                    <a:lnL w="9360">
                      <a:solidFill>
                        <a:srgbClr val="595959"/>
                      </a:solidFill>
                    </a:lnL>
                    <a:lnR w="9360">
                      <a:solidFill>
                        <a:srgbClr val="595959"/>
                      </a:solidFill>
                    </a:lnR>
                    <a:lnT w="9360">
                      <a:solidFill>
                        <a:srgbClr val="595959"/>
                      </a:solidFill>
                    </a:lnT>
                    <a:lnB w="9360">
                      <a:solidFill>
                        <a:srgbClr val="595959"/>
                      </a:solidFill>
                    </a:lnB>
                    <a:noFill/>
                  </a:tcPr>
                </a:tc>
                <a:tc>
                  <a:tcPr marL="91440" marR="91440">
                    <a:lnL w="9360">
                      <a:solidFill>
                        <a:srgbClr val="595959"/>
                      </a:solidFill>
                    </a:lnL>
                    <a:lnR w="9360">
                      <a:solidFill>
                        <a:srgbClr val="595959"/>
                      </a:solidFill>
                    </a:lnR>
                    <a:lnT w="9360">
                      <a:solidFill>
                        <a:srgbClr val="595959"/>
                      </a:solidFill>
                    </a:lnT>
                    <a:lnB w="9360">
                      <a:solidFill>
                        <a:srgbClr val="595959"/>
                      </a:solidFill>
                    </a:lnB>
                    <a:noFill/>
                  </a:tcPr>
                </a:tc>
              </a:tr>
              <a:tr h="347760">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r>
              <a:tr h="347760">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000000"/>
                    </a:solidFill>
                  </a:tcPr>
                </a:tc>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c>
                  <a:tcPr marL="91440" marR="91440">
                    <a:lnL w="9360">
                      <a:solidFill>
                        <a:srgbClr val="595959"/>
                      </a:solidFill>
                    </a:lnL>
                    <a:lnR w="9360">
                      <a:solidFill>
                        <a:srgbClr val="595959"/>
                      </a:solidFill>
                    </a:lnR>
                    <a:lnT w="9360">
                      <a:solidFill>
                        <a:srgbClr val="595959"/>
                      </a:solidFill>
                    </a:lnT>
                    <a:lnB w="9360">
                      <a:solidFill>
                        <a:srgbClr val="595959"/>
                      </a:solidFill>
                    </a:lnB>
                    <a:noFill/>
                  </a:tcPr>
                </a:tc>
                <a:tc>
                  <a:tcPr marL="91440" marR="91440">
                    <a:lnL w="9360">
                      <a:solidFill>
                        <a:srgbClr val="595959"/>
                      </a:solidFill>
                    </a:lnL>
                    <a:lnR w="9360">
                      <a:solidFill>
                        <a:srgbClr val="595959"/>
                      </a:solidFill>
                    </a:lnR>
                    <a:lnT w="9360">
                      <a:solidFill>
                        <a:srgbClr val="595959"/>
                      </a:solidFill>
                    </a:lnT>
                    <a:lnB w="9360">
                      <a:solidFill>
                        <a:srgbClr val="595959"/>
                      </a:solidFill>
                    </a:lnB>
                    <a:noFill/>
                  </a:tcPr>
                </a:tc>
              </a:tr>
              <a:tr h="347760">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000000"/>
                    </a:solidFill>
                  </a:tcPr>
                </a:tc>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c>
                  <a:tcPr marL="91440" marR="91440">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r>
            </a:tbl>
          </a:graphicData>
        </a:graphic>
      </p:graphicFrame>
      <p:sp>
        <p:nvSpPr>
          <p:cNvPr id="358" name="CustomShape 3"/>
          <p:cNvSpPr/>
          <p:nvPr/>
        </p:nvSpPr>
        <p:spPr>
          <a:xfrm>
            <a:off x="4542840" y="3622680"/>
            <a:ext cx="124560" cy="22536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1400" spc="-26" strike="noStrike">
                <a:solidFill>
                  <a:srgbClr val="000000"/>
                </a:solidFill>
                <a:latin typeface="Lato"/>
                <a:ea typeface="DejaVu Sans"/>
              </a:rPr>
              <a:t>4</a:t>
            </a:r>
            <a:endParaRPr b="0" lang="en-IN" sz="1400" spc="-1" strike="noStrike">
              <a:latin typeface="Arial"/>
            </a:endParaRPr>
          </a:p>
        </p:txBody>
      </p:sp>
      <p:grpSp>
        <p:nvGrpSpPr>
          <p:cNvPr id="359" name="Group 4"/>
          <p:cNvGrpSpPr/>
          <p:nvPr/>
        </p:nvGrpSpPr>
        <p:grpSpPr>
          <a:xfrm>
            <a:off x="3685320" y="2015640"/>
            <a:ext cx="1613160" cy="1472040"/>
            <a:chOff x="3685320" y="2015640"/>
            <a:chExt cx="1613160" cy="1472040"/>
          </a:xfrm>
        </p:grpSpPr>
        <p:sp>
          <p:nvSpPr>
            <p:cNvPr id="360" name="CustomShape 5"/>
            <p:cNvSpPr/>
            <p:nvPr/>
          </p:nvSpPr>
          <p:spPr>
            <a:xfrm>
              <a:off x="3752280" y="2077200"/>
              <a:ext cx="1402200" cy="4680"/>
            </a:xfrm>
            <a:custGeom>
              <a:avLst/>
              <a:gdLst/>
              <a:ahLst/>
              <a:rect l="l" t="t" r="r" b="b"/>
              <a:pathLst>
                <a:path w="1403350" h="5714">
                  <a:moveTo>
                    <a:pt x="0" y="5614"/>
                  </a:moveTo>
                  <a:lnTo>
                    <a:pt x="1403247" y="0"/>
                  </a:lnTo>
                </a:path>
              </a:pathLst>
            </a:custGeom>
            <a:noFill/>
            <a:ln w="28440">
              <a:solidFill>
                <a:srgbClr val="595959"/>
              </a:solidFill>
              <a:round/>
            </a:ln>
          </p:spPr>
          <p:style>
            <a:lnRef idx="0"/>
            <a:fillRef idx="0"/>
            <a:effectRef idx="0"/>
            <a:fontRef idx="minor"/>
          </p:style>
        </p:sp>
        <p:sp>
          <p:nvSpPr>
            <p:cNvPr id="361" name="CustomShape 6"/>
            <p:cNvSpPr/>
            <p:nvPr/>
          </p:nvSpPr>
          <p:spPr>
            <a:xfrm>
              <a:off x="5141160" y="2015640"/>
              <a:ext cx="157320" cy="122040"/>
            </a:xfrm>
            <a:prstGeom prst="rect">
              <a:avLst/>
            </a:prstGeom>
            <a:blipFill rotWithShape="0">
              <a:blip r:embed="rId1"/>
              <a:stretch>
                <a:fillRect/>
              </a:stretch>
            </a:blipFill>
            <a:ln>
              <a:noFill/>
            </a:ln>
          </p:spPr>
          <p:style>
            <a:lnRef idx="0"/>
            <a:fillRef idx="0"/>
            <a:effectRef idx="0"/>
            <a:fontRef idx="minor"/>
          </p:style>
        </p:sp>
        <p:sp>
          <p:nvSpPr>
            <p:cNvPr id="362" name="CustomShape 7"/>
            <p:cNvSpPr/>
            <p:nvPr/>
          </p:nvSpPr>
          <p:spPr>
            <a:xfrm>
              <a:off x="3746880" y="2076480"/>
              <a:ext cx="4680" cy="1267560"/>
            </a:xfrm>
            <a:custGeom>
              <a:avLst/>
              <a:gdLst/>
              <a:ahLst/>
              <a:rect l="l" t="t" r="r" b="b"/>
              <a:pathLst>
                <a:path w="5714" h="1268729">
                  <a:moveTo>
                    <a:pt x="5549" y="0"/>
                  </a:moveTo>
                  <a:lnTo>
                    <a:pt x="0" y="1268247"/>
                  </a:lnTo>
                </a:path>
              </a:pathLst>
            </a:custGeom>
            <a:noFill/>
            <a:ln w="28440">
              <a:solidFill>
                <a:srgbClr val="595959"/>
              </a:solidFill>
              <a:round/>
            </a:ln>
          </p:spPr>
          <p:style>
            <a:lnRef idx="0"/>
            <a:fillRef idx="0"/>
            <a:effectRef idx="0"/>
            <a:fontRef idx="minor"/>
          </p:style>
        </p:sp>
        <p:sp>
          <p:nvSpPr>
            <p:cNvPr id="363" name="CustomShape 8"/>
            <p:cNvSpPr/>
            <p:nvPr/>
          </p:nvSpPr>
          <p:spPr>
            <a:xfrm>
              <a:off x="3685320" y="3330360"/>
              <a:ext cx="122040" cy="157320"/>
            </a:xfrm>
            <a:prstGeom prst="rect">
              <a:avLst/>
            </a:prstGeom>
            <a:blipFill rotWithShape="0">
              <a:blip r:embed="rId2"/>
              <a:stretch>
                <a:fillRect/>
              </a:stretch>
            </a:blipFill>
            <a:ln>
              <a:noFill/>
            </a:ln>
          </p:spPr>
          <p:style>
            <a:lnRef idx="0"/>
            <a:fillRef idx="0"/>
            <a:effectRef idx="0"/>
            <a:fontRef idx="minor"/>
          </p:style>
        </p:sp>
      </p:grpSp>
      <p:sp>
        <p:nvSpPr>
          <p:cNvPr id="364" name="CustomShape 9"/>
          <p:cNvSpPr/>
          <p:nvPr/>
        </p:nvSpPr>
        <p:spPr>
          <a:xfrm>
            <a:off x="5420880" y="2771640"/>
            <a:ext cx="124560" cy="22536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1400" spc="-26" strike="noStrike">
                <a:solidFill>
                  <a:srgbClr val="000000"/>
                </a:solidFill>
                <a:latin typeface="Lato"/>
                <a:ea typeface="DejaVu Sans"/>
              </a:rPr>
              <a:t>4</a:t>
            </a:r>
            <a:endParaRPr b="0" lang="en-IN" sz="1400" spc="-1" strike="noStrike">
              <a:latin typeface="Arial"/>
            </a:endParaRPr>
          </a:p>
        </p:txBody>
      </p:sp>
      <p:sp>
        <p:nvSpPr>
          <p:cNvPr id="365" name="CustomShape 10"/>
          <p:cNvSpPr/>
          <p:nvPr/>
        </p:nvSpPr>
        <p:spPr>
          <a:xfrm>
            <a:off x="4296600" y="1763640"/>
            <a:ext cx="485280" cy="4384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1400" spc="18" strike="noStrike">
                <a:solidFill>
                  <a:srgbClr val="000000"/>
                </a:solidFill>
                <a:latin typeface="Lato"/>
                <a:ea typeface="DejaVu Sans"/>
              </a:rPr>
              <a:t>width</a:t>
            </a:r>
            <a:endParaRPr b="0" lang="en-IN" sz="1400" spc="-1" strike="noStrike">
              <a:latin typeface="Arial"/>
            </a:endParaRPr>
          </a:p>
        </p:txBody>
      </p:sp>
      <p:sp>
        <p:nvSpPr>
          <p:cNvPr id="366" name="CustomShape 11"/>
          <p:cNvSpPr/>
          <p:nvPr/>
        </p:nvSpPr>
        <p:spPr>
          <a:xfrm>
            <a:off x="3081600" y="2576880"/>
            <a:ext cx="546120" cy="4384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1400" spc="32" strike="noStrike">
                <a:solidFill>
                  <a:srgbClr val="000000"/>
                </a:solidFill>
                <a:latin typeface="Lato"/>
                <a:ea typeface="DejaVu Sans"/>
              </a:rPr>
              <a:t>height</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CustomShape 1"/>
          <p:cNvSpPr/>
          <p:nvPr/>
        </p:nvSpPr>
        <p:spPr>
          <a:xfrm>
            <a:off x="168840" y="136440"/>
            <a:ext cx="8470440" cy="104868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n-IN" sz="2800" spc="143" strike="noStrike">
                <a:solidFill>
                  <a:srgbClr val="000000"/>
                </a:solidFill>
                <a:latin typeface="Abyssinica SIL"/>
                <a:ea typeface="DejaVu Sans"/>
              </a:rPr>
              <a:t>What </a:t>
            </a:r>
            <a:r>
              <a:rPr b="0" lang="en-IN" sz="2800" spc="137" strike="noStrike">
                <a:solidFill>
                  <a:srgbClr val="000000"/>
                </a:solidFill>
                <a:latin typeface="Abyssinica SIL"/>
                <a:ea typeface="DejaVu Sans"/>
              </a:rPr>
              <a:t>is </a:t>
            </a:r>
            <a:r>
              <a:rPr b="1" lang="en-IN" sz="2800" spc="-41" strike="noStrike">
                <a:solidFill>
                  <a:srgbClr val="000000"/>
                </a:solidFill>
                <a:latin typeface="Abyssinica SIL"/>
                <a:ea typeface="DejaVu Sans"/>
              </a:rPr>
              <a:t>display </a:t>
            </a:r>
            <a:r>
              <a:rPr b="1" lang="en-IN" sz="2800" spc="-46" strike="noStrike">
                <a:solidFill>
                  <a:srgbClr val="000000"/>
                </a:solidFill>
                <a:latin typeface="Abyssinica SIL"/>
                <a:ea typeface="DejaVu Sans"/>
              </a:rPr>
              <a:t>aspect </a:t>
            </a:r>
            <a:r>
              <a:rPr b="1" lang="en-IN" sz="2800" spc="-1" strike="noStrike">
                <a:solidFill>
                  <a:srgbClr val="000000"/>
                </a:solidFill>
                <a:latin typeface="Abyssinica SIL"/>
                <a:ea typeface="DejaVu Sans"/>
              </a:rPr>
              <a:t>ratio</a:t>
            </a:r>
            <a:r>
              <a:rPr b="1" lang="en-IN" sz="2800" spc="-497" strike="noStrike">
                <a:solidFill>
                  <a:srgbClr val="000000"/>
                </a:solidFill>
                <a:latin typeface="Abyssinica SIL"/>
                <a:ea typeface="DejaVu Sans"/>
              </a:rPr>
              <a:t> </a:t>
            </a:r>
            <a:r>
              <a:rPr b="1" lang="en-IN" sz="2800" spc="-111" strike="noStrike">
                <a:solidFill>
                  <a:srgbClr val="000000"/>
                </a:solidFill>
                <a:latin typeface="Abyssinica SIL"/>
                <a:ea typeface="DejaVu Sans"/>
              </a:rPr>
              <a:t>(DAR)</a:t>
            </a:r>
            <a:r>
              <a:rPr b="0" lang="en-IN" sz="2800" spc="-111" strike="noStrike">
                <a:solidFill>
                  <a:srgbClr val="000000"/>
                </a:solidFill>
                <a:latin typeface="Abyssinica SIL"/>
                <a:ea typeface="DejaVu Sans"/>
              </a:rPr>
              <a:t>?</a:t>
            </a:r>
            <a:br/>
            <a:r>
              <a:rPr b="0" lang="en-IN" sz="2000" spc="-111" strike="noStrike">
                <a:solidFill>
                  <a:srgbClr val="000000"/>
                </a:solidFill>
                <a:latin typeface="Abyssinica SIL"/>
                <a:ea typeface="DejaVu Sans"/>
              </a:rPr>
              <a:t>aspect ratio which simply describes the proportional relationship between width and height of an image or pixel.</a:t>
            </a:r>
            <a:endParaRPr b="0" lang="en-IN" sz="2000" spc="-1" strike="noStrike">
              <a:latin typeface="Arial"/>
            </a:endParaRPr>
          </a:p>
        </p:txBody>
      </p:sp>
      <p:sp>
        <p:nvSpPr>
          <p:cNvPr id="368" name="CustomShape 2"/>
          <p:cNvSpPr/>
          <p:nvPr/>
        </p:nvSpPr>
        <p:spPr>
          <a:xfrm>
            <a:off x="1872000" y="1296000"/>
            <a:ext cx="5038200" cy="434880"/>
          </a:xfrm>
          <a:prstGeom prst="rect">
            <a:avLst/>
          </a:prstGeom>
          <a:noFill/>
          <a:ln>
            <a:noFill/>
          </a:ln>
        </p:spPr>
        <p:style>
          <a:lnRef idx="0"/>
          <a:fillRef idx="0"/>
          <a:effectRef idx="0"/>
          <a:fontRef idx="minor"/>
        </p:style>
        <p:txBody>
          <a:bodyPr lIns="0" rIns="0" tIns="12600" bIns="0">
            <a:spAutoFit/>
          </a:bodyPr>
          <a:p>
            <a:pPr algn="ctr">
              <a:lnSpc>
                <a:spcPts val="1664"/>
              </a:lnSpc>
              <a:spcBef>
                <a:spcPts val="99"/>
              </a:spcBef>
            </a:pPr>
            <a:r>
              <a:rPr b="1" lang="en-IN" sz="1400" spc="-7" strike="noStrike">
                <a:solidFill>
                  <a:srgbClr val="0097a7"/>
                </a:solidFill>
                <a:latin typeface="Courier New"/>
                <a:ea typeface="DejaVu Sans"/>
              </a:rPr>
              <a:t>16:9</a:t>
            </a:r>
            <a:r>
              <a:rPr b="1" lang="en-IN" sz="1400" spc="-1" strike="noStrike">
                <a:solidFill>
                  <a:srgbClr val="0097a7"/>
                </a:solidFill>
                <a:latin typeface="Courier New"/>
                <a:ea typeface="DejaVu Sans"/>
              </a:rPr>
              <a:t> </a:t>
            </a:r>
            <a:r>
              <a:rPr b="0" lang="en-IN" sz="1400" spc="-7" strike="noStrike">
                <a:solidFill>
                  <a:srgbClr val="0097a7"/>
                </a:solidFill>
                <a:latin typeface="Courier New"/>
                <a:ea typeface="DejaVu Sans"/>
              </a:rPr>
              <a:t>(1.7777777778)</a:t>
            </a:r>
            <a:r>
              <a:rPr b="0" lang="en-IN" sz="1400" spc="-7" strike="noStrike">
                <a:solidFill>
                  <a:srgbClr val="0097a7"/>
                </a:solidFill>
                <a:latin typeface="Courier New"/>
                <a:ea typeface="DejaVu Sans"/>
              </a:rPr>
              <a:t>	</a:t>
            </a:r>
            <a:r>
              <a:rPr b="1" lang="en-IN" sz="1400" spc="-7" strike="noStrike">
                <a:solidFill>
                  <a:srgbClr val="0097a7"/>
                </a:solidFill>
                <a:latin typeface="Courier New"/>
                <a:ea typeface="DejaVu Sans"/>
              </a:rPr>
              <a:t>4:3</a:t>
            </a:r>
            <a:r>
              <a:rPr b="1" lang="en-IN" sz="1400" spc="-26" strike="noStrike">
                <a:solidFill>
                  <a:srgbClr val="0097a7"/>
                </a:solidFill>
                <a:latin typeface="Courier New"/>
                <a:ea typeface="DejaVu Sans"/>
              </a:rPr>
              <a:t> </a:t>
            </a:r>
            <a:r>
              <a:rPr b="0" lang="en-IN" sz="1400" spc="-7" strike="noStrike">
                <a:solidFill>
                  <a:srgbClr val="0097a7"/>
                </a:solidFill>
                <a:latin typeface="Courier New"/>
                <a:ea typeface="DejaVu Sans"/>
              </a:rPr>
              <a:t>(1.3333333333)</a:t>
            </a:r>
            <a:endParaRPr b="0" lang="en-IN" sz="1400" spc="-1" strike="noStrike">
              <a:latin typeface="Arial"/>
            </a:endParaRPr>
          </a:p>
          <a:p>
            <a:pPr algn="ctr">
              <a:lnSpc>
                <a:spcPts val="1664"/>
              </a:lnSpc>
            </a:pPr>
            <a:r>
              <a:rPr b="0" lang="en-IN" sz="1400" spc="-7" strike="noStrike">
                <a:solidFill>
                  <a:srgbClr val="0097a7"/>
                </a:solidFill>
                <a:latin typeface="Courier New"/>
                <a:ea typeface="DejaVu Sans"/>
              </a:rPr>
              <a:t>1280/720 (1.7777777778) 1024/768</a:t>
            </a:r>
            <a:r>
              <a:rPr b="0" lang="en-IN" sz="1400" spc="-86" strike="noStrike">
                <a:solidFill>
                  <a:srgbClr val="0097a7"/>
                </a:solidFill>
                <a:latin typeface="Courier New"/>
                <a:ea typeface="DejaVu Sans"/>
              </a:rPr>
              <a:t> </a:t>
            </a:r>
            <a:r>
              <a:rPr b="0" lang="en-IN" sz="1400" spc="-7" strike="noStrike">
                <a:solidFill>
                  <a:srgbClr val="0097a7"/>
                </a:solidFill>
                <a:latin typeface="Courier New"/>
                <a:ea typeface="DejaVu Sans"/>
              </a:rPr>
              <a:t>(1.3333333333)</a:t>
            </a:r>
            <a:endParaRPr b="0" lang="en-IN" sz="1400" spc="-1" strike="noStrike">
              <a:latin typeface="Arial"/>
            </a:endParaRPr>
          </a:p>
        </p:txBody>
      </p:sp>
      <p:sp>
        <p:nvSpPr>
          <p:cNvPr id="369" name="CustomShape 3"/>
          <p:cNvSpPr/>
          <p:nvPr/>
        </p:nvSpPr>
        <p:spPr>
          <a:xfrm>
            <a:off x="2352960" y="1782360"/>
            <a:ext cx="3838320" cy="2104920"/>
          </a:xfrm>
          <a:prstGeom prst="rect">
            <a:avLst/>
          </a:prstGeom>
          <a:blipFill rotWithShape="0">
            <a:blip r:embed="rId1"/>
            <a:stretch>
              <a:fillRect/>
            </a:stretch>
          </a:blipFill>
          <a:ln>
            <a:noFill/>
          </a:ln>
        </p:spPr>
        <p:style>
          <a:lnRef idx="0"/>
          <a:fillRef idx="0"/>
          <a:effectRef idx="0"/>
          <a:fontRef idx="minor"/>
        </p:style>
      </p:sp>
      <p:sp>
        <p:nvSpPr>
          <p:cNvPr id="370" name="CustomShape 4"/>
          <p:cNvSpPr/>
          <p:nvPr/>
        </p:nvSpPr>
        <p:spPr>
          <a:xfrm>
            <a:off x="144000" y="3774600"/>
            <a:ext cx="8470440" cy="123192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n-IN" sz="2000" spc="143" strike="noStrike">
                <a:solidFill>
                  <a:srgbClr val="000000"/>
                </a:solidFill>
                <a:latin typeface="Abyssinica SIL"/>
                <a:ea typeface="DejaVu Sans"/>
              </a:rPr>
              <a:t>When people says this movie or picture is 16x9 they usually are referring to the Display Aspect Ratio (DAR), however we also can have different shapes of individual pixels, we call this Pixel Aspect Ratio (PAR).</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66</TotalTime>
  <Application>LibreOffice/6.4.4.2$Linux_X86_64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2020-10-07T08:31:52Z</dcterms:created>
  <dc:creator/>
  <dc:description/>
  <dc:language>en-IN</dc:language>
  <cp:lastModifiedBy/>
  <dcterms:modified xsi:type="dcterms:W3CDTF">2020-10-07T17:06:06Z</dcterms:modified>
  <cp:revision>10</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reator">
    <vt:lpwstr>Google</vt:lpwstr>
  </property>
  <property fmtid="{D5CDD505-2E9C-101B-9397-08002B2CF9AE}" pid="4" name="HyperlinksChanged">
    <vt:bool>0</vt:bool>
  </property>
  <property fmtid="{D5CDD505-2E9C-101B-9397-08002B2CF9AE}" pid="5" name="LastSaved">
    <vt:filetime>2020-10-07T00:00:00Z</vt:filetime>
  </property>
  <property fmtid="{D5CDD505-2E9C-101B-9397-08002B2CF9AE}" pid="6" name="LinksUpToDate">
    <vt:bool>0</vt:bool>
  </property>
  <property fmtid="{D5CDD505-2E9C-101B-9397-08002B2CF9AE}" pid="7" name="PresentationFormat">
    <vt:lpwstr>On-screen Show (4:3)</vt:lpwstr>
  </property>
  <property fmtid="{D5CDD505-2E9C-101B-9397-08002B2CF9AE}" pid="8" name="ScaleCrop">
    <vt:bool>0</vt:bool>
  </property>
  <property fmtid="{D5CDD505-2E9C-101B-9397-08002B2CF9AE}" pid="9" name="ShareDoc">
    <vt:bool>0</vt:bool>
  </property>
</Properties>
</file>