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1" r:id="rId4"/>
    <p:sldId id="260" r:id="rId5"/>
    <p:sldId id="258" r:id="rId6"/>
    <p:sldId id="262" r:id="rId7"/>
    <p:sldId id="266" r:id="rId8"/>
    <p:sldId id="259" r:id="rId9"/>
    <p:sldId id="268" r:id="rId10"/>
    <p:sldId id="271" r:id="rId11"/>
    <p:sldId id="269" r:id="rId12"/>
    <p:sldId id="273" r:id="rId13"/>
    <p:sldId id="270" r:id="rId14"/>
    <p:sldId id="272" r:id="rId15"/>
    <p:sldId id="274" r:id="rId16"/>
    <p:sldId id="276" r:id="rId17"/>
    <p:sldId id="277" r:id="rId18"/>
    <p:sldId id="280" r:id="rId19"/>
    <p:sldId id="281" r:id="rId20"/>
    <p:sldId id="278" r:id="rId21"/>
    <p:sldId id="279" r:id="rId22"/>
    <p:sldId id="282" r:id="rId23"/>
    <p:sldId id="288" r:id="rId24"/>
    <p:sldId id="283" r:id="rId25"/>
    <p:sldId id="287" r:id="rId26"/>
    <p:sldId id="289" r:id="rId27"/>
    <p:sldId id="291" r:id="rId28"/>
    <p:sldId id="285" r:id="rId29"/>
    <p:sldId id="284" r:id="rId30"/>
    <p:sldId id="290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" initials="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64130" y="1445895"/>
          <a:ext cx="7063740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058025" imgH="3962400" progId="Paint.Picture">
                  <p:embed/>
                </p:oleObj>
              </mc:Choice>
              <mc:Fallback>
                <p:oleObj name="" r:id="rId1" imgW="7058025" imgH="39624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4130" y="1445895"/>
                        <a:ext cx="7063740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23190" y="123825"/>
            <a:ext cx="1734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1) Operators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01900" y="711835"/>
          <a:ext cx="7187565" cy="543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81850" imgH="5429250" progId="Paint.Picture">
                  <p:embed/>
                </p:oleObj>
              </mc:Choice>
              <mc:Fallback>
                <p:oleObj name="" r:id="rId1" imgW="7181850" imgH="54292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1900" y="711835"/>
                        <a:ext cx="7187565" cy="5433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70180" y="217170"/>
            <a:ext cx="2148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10) Validate PIN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35555" y="1222375"/>
          <a:ext cx="712089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15175" imgH="4410075" progId="Paint.Picture">
                  <p:embed/>
                </p:oleObj>
              </mc:Choice>
              <mc:Fallback>
                <p:oleObj name="" r:id="rId1" imgW="7115175" imgH="44100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5555" y="1222375"/>
                        <a:ext cx="7120890" cy="441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01295" y="233045"/>
            <a:ext cx="2813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11) Wash your Hands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30475" y="1369695"/>
          <a:ext cx="7130415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24700" imgH="4114800" progId="Paint.Picture">
                  <p:embed/>
                </p:oleObj>
              </mc:Choice>
              <mc:Fallback>
                <p:oleObj name="" r:id="rId1" imgW="7124700" imgH="41148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0475" y="1369695"/>
                        <a:ext cx="7130415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5420" y="201930"/>
            <a:ext cx="3323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12) Emphasise the Words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30475" y="1169670"/>
          <a:ext cx="713041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24700" imgH="4514850" progId="Paint.Picture">
                  <p:embed/>
                </p:oleObj>
              </mc:Choice>
              <mc:Fallback>
                <p:oleObj name="" r:id="rId1" imgW="7124700" imgH="45148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0475" y="1169670"/>
                        <a:ext cx="7130415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1595" y="233045"/>
            <a:ext cx="4751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13) Change every letter to next letter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35555" y="1050290"/>
          <a:ext cx="7120890" cy="475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15175" imgH="4752975" progId="Paint.Picture">
                  <p:embed/>
                </p:oleObj>
              </mc:Choice>
              <mc:Fallback>
                <p:oleObj name="" r:id="rId1" imgW="7115175" imgH="47529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5555" y="1050290"/>
                        <a:ext cx="7120890" cy="475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39065" y="154940"/>
            <a:ext cx="3594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14) Validate Phone Number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40000" y="1298575"/>
          <a:ext cx="7111365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05650" imgH="4257675" progId="Paint.Picture">
                  <p:embed/>
                </p:oleObj>
              </mc:Choice>
              <mc:Fallback>
                <p:oleObj name="" r:id="rId1" imgW="7105650" imgH="42576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0000" y="1298575"/>
                        <a:ext cx="7111365" cy="426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01295" y="233045"/>
            <a:ext cx="5583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15) camelCase to snake_case and vice versa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16505" y="1865630"/>
          <a:ext cx="7158990" cy="312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53275" imgH="3124200" progId="Paint.Picture">
                  <p:embed/>
                </p:oleObj>
              </mc:Choice>
              <mc:Fallback>
                <p:oleObj name="" r:id="rId1" imgW="7153275" imgH="31242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6505" y="1865630"/>
                        <a:ext cx="7158990" cy="312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5420" y="248920"/>
            <a:ext cx="7052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16) Reverse a string without affecting special characters</a:t>
            </a: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11425" y="1593850"/>
          <a:ext cx="7168515" cy="366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62800" imgH="3667125" progId="Paint.Picture">
                  <p:embed/>
                </p:oleObj>
              </mc:Choice>
              <mc:Fallback>
                <p:oleObj name="" r:id="rId1" imgW="7162800" imgH="36671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1425" y="1593850"/>
                        <a:ext cx="7168515" cy="3669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5420" y="233045"/>
            <a:ext cx="2387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17) Alternate Sort</a:t>
            </a: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20950" y="964565"/>
          <a:ext cx="7149465" cy="492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43750" imgH="4924425" progId="Paint.Picture">
                  <p:embed/>
                </p:oleObj>
              </mc:Choice>
              <mc:Fallback>
                <p:oleObj name="" r:id="rId1" imgW="7143750" imgH="49244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0950" y="964565"/>
                        <a:ext cx="7149465" cy="4928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47320" y="233045"/>
            <a:ext cx="3206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18) Message from Space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06980" y="1327150"/>
          <a:ext cx="717804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72325" imgH="4200525" progId="Paint.Picture">
                  <p:embed/>
                </p:oleObj>
              </mc:Choice>
              <mc:Fallback>
                <p:oleObj name="" r:id="rId1" imgW="7172325" imgH="42005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6980" y="1327150"/>
                        <a:ext cx="717804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5420" y="201295"/>
            <a:ext cx="4356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19)  Sort Positives, keep negatives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Object 2"/>
          <p:cNvGraphicFramePr/>
          <p:nvPr/>
        </p:nvGraphicFramePr>
        <p:xfrm>
          <a:off x="2554605" y="1493520"/>
          <a:ext cx="7082790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077075" imgH="3867150" progId="Paint.Picture">
                  <p:embed/>
                </p:oleObj>
              </mc:Choice>
              <mc:Fallback>
                <p:oleObj name="" r:id="rId1" imgW="7077075" imgH="38671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4605" y="1493520"/>
                        <a:ext cx="7082790" cy="387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93345" y="186690"/>
            <a:ext cx="3227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2) Rotate the List by One</a:t>
            </a:r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54605" y="1040765"/>
          <a:ext cx="7082790" cy="477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077075" imgH="4772025" progId="Paint.Picture">
                  <p:embed/>
                </p:oleObj>
              </mc:Choice>
              <mc:Fallback>
                <p:oleObj name="" r:id="rId1" imgW="7077075" imgH="47720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4605" y="1040765"/>
                        <a:ext cx="7082790" cy="477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39065" y="201295"/>
            <a:ext cx="2927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20) Sentence searcher</a:t>
            </a:r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45080" y="1174115"/>
          <a:ext cx="7101840" cy="450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096125" imgH="4505325" progId="Paint.Picture">
                  <p:embed/>
                </p:oleObj>
              </mc:Choice>
              <mc:Fallback>
                <p:oleObj name="" r:id="rId1" imgW="7096125" imgH="45053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5080" y="1174115"/>
                        <a:ext cx="7101840" cy="450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6055" y="233045"/>
            <a:ext cx="221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21) Flatten a List</a:t>
            </a: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01900" y="1441450"/>
          <a:ext cx="7187565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81850" imgH="3971925" progId="Paint.Picture">
                  <p:embed/>
                </p:oleObj>
              </mc:Choice>
              <mc:Fallback>
                <p:oleObj name="" r:id="rId1" imgW="7181850" imgH="39719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1900" y="1441450"/>
                        <a:ext cx="7187565" cy="397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69545" y="233045"/>
            <a:ext cx="2091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22)  Invert a list</a:t>
            </a:r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45080" y="945515"/>
          <a:ext cx="7101840" cy="496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096125" imgH="4962525" progId="Paint.Picture">
                  <p:embed/>
                </p:oleObj>
              </mc:Choice>
              <mc:Fallback>
                <p:oleObj name="" r:id="rId1" imgW="7096125" imgH="49625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5080" y="945515"/>
                        <a:ext cx="7101840" cy="4966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97790" y="186055"/>
            <a:ext cx="3304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23) Fives and Threes only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482850" y="1660525"/>
          <a:ext cx="7225665" cy="353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219950" imgH="3533775" progId="Paint.Picture">
                  <p:embed/>
                </p:oleObj>
              </mc:Choice>
              <mc:Fallback>
                <p:oleObj name="" r:id="rId1" imgW="7219950" imgH="35337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2850" y="1660525"/>
                        <a:ext cx="7225665" cy="353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32410" y="217170"/>
            <a:ext cx="3413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24) Reverse and Capitalize</a:t>
            </a:r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01900" y="922020"/>
          <a:ext cx="7187565" cy="501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81850" imgH="5010150" progId="Paint.Picture">
                  <p:embed/>
                </p:oleObj>
              </mc:Choice>
              <mc:Fallback>
                <p:oleObj name="" r:id="rId1" imgW="7181850" imgH="50101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1900" y="922020"/>
                        <a:ext cx="7187565" cy="501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07950" y="248285"/>
            <a:ext cx="2197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25) Mini Sudoku</a:t>
            </a:r>
            <a:endParaRPr 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923540" y="1542415"/>
          <a:ext cx="7120890" cy="454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15175" imgH="4543425" progId="Paint.Picture">
                  <p:embed/>
                </p:oleObj>
              </mc:Choice>
              <mc:Fallback>
                <p:oleObj name="" r:id="rId1" imgW="7115175" imgH="45434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3540" y="1542415"/>
                        <a:ext cx="7120890" cy="4547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92075" y="233045"/>
            <a:ext cx="4395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26) Block the square in Tic Tac Toe</a:t>
            </a:r>
            <a:endParaRPr 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3049270" y="764540"/>
          <a:ext cx="7054215" cy="532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048500" imgH="5324475" progId="Paint.Picture">
                  <p:embed/>
                </p:oleObj>
              </mc:Choice>
              <mc:Fallback>
                <p:oleObj name="" r:id="rId1" imgW="7048500" imgH="532447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9270" y="764540"/>
                        <a:ext cx="7054215" cy="532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00660" y="170815"/>
            <a:ext cx="2047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27) Flash Cards</a:t>
            </a: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Object 5"/>
          <p:cNvGraphicFramePr/>
          <p:nvPr/>
        </p:nvGraphicFramePr>
        <p:xfrm>
          <a:off x="3822065" y="161925"/>
          <a:ext cx="7216140" cy="634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210425" imgH="6343650" progId="Paint.Picture">
                  <p:embed/>
                </p:oleObj>
              </mc:Choice>
              <mc:Fallback>
                <p:oleObj name="" r:id="rId1" imgW="7210425" imgH="6343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2065" y="161925"/>
                        <a:ext cx="7216140" cy="634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39065" y="161925"/>
            <a:ext cx="3102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28) Freshly made Pizzas</a:t>
            </a:r>
            <a:endParaRPr 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820670" y="1062990"/>
          <a:ext cx="7139940" cy="51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34225" imgH="5162550" progId="Paint.Picture">
                  <p:embed/>
                </p:oleObj>
              </mc:Choice>
              <mc:Fallback>
                <p:oleObj name="" r:id="rId1" imgW="7134225" imgH="51625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0670" y="1062990"/>
                        <a:ext cx="7139940" cy="516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39065" y="170180"/>
            <a:ext cx="2092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29) Pizza Points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Object 2"/>
          <p:cNvGraphicFramePr/>
          <p:nvPr/>
        </p:nvGraphicFramePr>
        <p:xfrm>
          <a:off x="2511425" y="1660525"/>
          <a:ext cx="7168515" cy="353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162800" imgH="3533775" progId="Paint.Picture">
                  <p:embed/>
                </p:oleObj>
              </mc:Choice>
              <mc:Fallback>
                <p:oleObj name="" r:id="rId1" imgW="7162800" imgH="353377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1425" y="1660525"/>
                        <a:ext cx="7168515" cy="353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31775" y="201930"/>
            <a:ext cx="3370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3)  Find Nth Even Number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35555" y="1264920"/>
          <a:ext cx="7120890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15175" imgH="4324350" progId="Paint.Picture">
                  <p:embed/>
                </p:oleObj>
              </mc:Choice>
              <mc:Fallback>
                <p:oleObj name="" r:id="rId1" imgW="7115175" imgH="43243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5555" y="1264920"/>
                        <a:ext cx="7120890" cy="432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70180" y="264160"/>
            <a:ext cx="2662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30) List of Functions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Object 2"/>
          <p:cNvGraphicFramePr/>
          <p:nvPr/>
        </p:nvGraphicFramePr>
        <p:xfrm>
          <a:off x="3859530" y="459740"/>
          <a:ext cx="7263765" cy="593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258050" imgH="5934075" progId="Paint.Picture">
                  <p:embed/>
                </p:oleObj>
              </mc:Choice>
              <mc:Fallback>
                <p:oleObj name="" r:id="rId1" imgW="7258050" imgH="593407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9530" y="459740"/>
                        <a:ext cx="7263765" cy="593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85420" y="170815"/>
            <a:ext cx="2769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4) The Farm Problem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30475" y="1574800"/>
          <a:ext cx="7130415" cy="370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24700" imgH="3705225" progId="Paint.Picture">
                  <p:embed/>
                </p:oleObj>
              </mc:Choice>
              <mc:Fallback>
                <p:oleObj name="" r:id="rId1" imgW="7124700" imgH="37052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0475" y="1574800"/>
                        <a:ext cx="7130415" cy="370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16535" y="201295"/>
            <a:ext cx="2221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5) Back to Home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Object 2"/>
          <p:cNvGraphicFramePr/>
          <p:nvPr/>
        </p:nvGraphicFramePr>
        <p:xfrm>
          <a:off x="2516505" y="864235"/>
          <a:ext cx="7158990" cy="512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153275" imgH="5124450" progId="Paint.Picture">
                  <p:embed/>
                </p:oleObj>
              </mc:Choice>
              <mc:Fallback>
                <p:oleObj name="" r:id="rId1" imgW="7153275" imgH="51244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6505" y="864235"/>
                        <a:ext cx="7158990" cy="5128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16535" y="201930"/>
            <a:ext cx="3279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6) Simple OOP Calculator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Object 2"/>
          <p:cNvGraphicFramePr/>
          <p:nvPr/>
        </p:nvGraphicFramePr>
        <p:xfrm>
          <a:off x="2492375" y="1112520"/>
          <a:ext cx="7206615" cy="463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200900" imgH="4629150" progId="Paint.Picture">
                  <p:embed/>
                </p:oleObj>
              </mc:Choice>
              <mc:Fallback>
                <p:oleObj name="" r:id="rId1" imgW="7200900" imgH="46291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2375" y="1112520"/>
                        <a:ext cx="7206615" cy="463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62890" y="264160"/>
            <a:ext cx="2402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7)  Football Points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26030" y="1550670"/>
          <a:ext cx="7139940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34225" imgH="3752850" progId="Paint.Picture">
                  <p:embed/>
                </p:oleObj>
              </mc:Choice>
              <mc:Fallback>
                <p:oleObj name="" r:id="rId1" imgW="7134225" imgH="37528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6030" y="1550670"/>
                        <a:ext cx="7139940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54305" y="217170"/>
            <a:ext cx="3257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8) Invert Keys and Values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"/>
          <p:cNvGraphicFramePr/>
          <p:nvPr/>
        </p:nvGraphicFramePr>
        <p:xfrm>
          <a:off x="2506980" y="1464945"/>
          <a:ext cx="717804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72325" imgH="3924300" progId="Paint.Picture">
                  <p:embed/>
                </p:oleObj>
              </mc:Choice>
              <mc:Fallback>
                <p:oleObj name="" r:id="rId1" imgW="7172325" imgH="39243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6980" y="1464945"/>
                        <a:ext cx="7178040" cy="392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00660" y="217170"/>
            <a:ext cx="2419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9) Stupid Addition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Presentation</Application>
  <PresentationFormat>Widescreen</PresentationFormat>
  <Paragraphs>60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30</vt:i4>
      </vt:variant>
    </vt:vector>
  </HeadingPairs>
  <TitlesOfParts>
    <vt:vector size="6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sri</cp:lastModifiedBy>
  <cp:revision>41</cp:revision>
  <dcterms:created xsi:type="dcterms:W3CDTF">2021-05-26T14:48:00Z</dcterms:created>
  <dcterms:modified xsi:type="dcterms:W3CDTF">2021-05-27T09:07:23Z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