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4" r:id="rId12"/>
    <p:sldId id="2146847063" r:id="rId13"/>
    <p:sldId id="2146847062" r:id="rId14"/>
    <p:sldId id="2146847061"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manikantareddy15/steganography.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522925" y="3884687"/>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Gunta</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Manikanteswar</a:t>
            </a:r>
            <a:r>
              <a:rPr lang="en-US" sz="2000" b="1" dirty="0">
                <a:solidFill>
                  <a:schemeClr val="accent1">
                    <a:lumMod val="75000"/>
                  </a:schemeClr>
                </a:solidFill>
                <a:latin typeface="Arial" pitchFamily="34" charset="0"/>
                <a:cs typeface="Arial" pitchFamily="34" charset="0"/>
              </a:rPr>
              <a:t> Reddy</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pitchFamily="34" charset="0"/>
                <a:cs typeface="Arial" pitchFamily="34" charset="0"/>
              </a:rPr>
              <a:t>Gunta</a:t>
            </a:r>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Manikanteswar</a:t>
            </a:r>
            <a:r>
              <a:rPr lang="en-US" sz="2000" b="1" dirty="0">
                <a:solidFill>
                  <a:schemeClr val="accent1">
                    <a:lumMod val="75000"/>
                  </a:schemeClr>
                </a:solidFill>
                <a:latin typeface="Arial" pitchFamily="34" charset="0"/>
                <a:cs typeface="Arial" pitchFamily="34" charset="0"/>
              </a:rPr>
              <a:t> Reddy</a:t>
            </a:r>
          </a:p>
          <a:p>
            <a:r>
              <a:rPr lang="en-US" sz="2000" b="1" dirty="0">
                <a:solidFill>
                  <a:schemeClr val="accent1">
                    <a:lumMod val="75000"/>
                  </a:schemeClr>
                </a:solidFill>
                <a:latin typeface="Arial"/>
                <a:cs typeface="Arial"/>
              </a:rPr>
              <a:t>College Name &amp; Department : </a:t>
            </a:r>
            <a:r>
              <a:rPr lang="en-IN" sz="2000" b="0" i="0" dirty="0">
                <a:solidFill>
                  <a:srgbClr val="252525"/>
                </a:solidFill>
                <a:effectLst/>
                <a:latin typeface="Montserrat" panose="020F0502020204030204" pitchFamily="2" charset="0"/>
              </a:rPr>
              <a:t>Sagi Rama Krishnam Raju Engineering    College(CSE Specialization in Cybersecurity , IOT and Cryptography)</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423877" y="1092338"/>
            <a:ext cx="11029615" cy="4673324"/>
          </a:xfrm>
        </p:spPr>
        <p:txBody>
          <a:bodyPr>
            <a:normAutofit/>
          </a:bodyPr>
          <a:lstStyle/>
          <a:p>
            <a:r>
              <a:rPr lang="en-US" sz="2000" dirty="0"/>
              <a:t>steganography project effectively demonstrates the ability to securely hide and retrieve messages within images using LSB techniques. It combines simplicity and functionality with features like password protection, ensuring the hidden information remains confidential. This project not only provides a practical solution for secure communication but also serves as an excellent learning tool for data hiding and cybersecurity concepts.</a:t>
            </a: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https://github.com/manikantareddy15/steganography.git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76228" y="2569573"/>
            <a:ext cx="9298744" cy="1325563"/>
          </a:xfrm>
        </p:spPr>
        <p:txBody>
          <a:bodyPr>
            <a:normAutofit/>
          </a:bodyPr>
          <a:lstStyle/>
          <a:p>
            <a:pPr algn="ctr"/>
            <a:r>
              <a:rPr lang="en-US" sz="4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22906" y="1232452"/>
            <a:ext cx="11029615" cy="4673324"/>
          </a:xfrm>
        </p:spPr>
        <p:txBody>
          <a:bodyPr/>
          <a:lstStyle/>
          <a:p>
            <a:r>
              <a:rPr lang="en-US" sz="3200" dirty="0"/>
              <a:t>Develop a method to securely hide and retrieve messages within images using Least Significant Bit (LSB) steganography. The solution must ensure that the hidden information is invisible to human eyes and protected with a password. This technique aims to provide a simple and effective way for secure communication.</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6573" y="1232452"/>
            <a:ext cx="11613485" cy="5563973"/>
          </a:xfrm>
        </p:spPr>
        <p:txBody>
          <a:bodyPr vert="horz" lIns="91440" tIns="45720" rIns="91440" bIns="45720" rtlCol="0" anchor="ctr">
            <a:noAutofit/>
          </a:bodyPr>
          <a:lstStyle/>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 Python</a:t>
            </a:r>
            <a:r>
              <a:rPr lang="en-US" altLang="en-US" sz="2000" dirty="0">
                <a:solidFill>
                  <a:schemeClr val="tx1"/>
                </a:solidFill>
                <a:latin typeface="Arial" panose="020B0604020202020204" pitchFamily="34" charset="0"/>
              </a:rPr>
              <a:t>: The primary programming language used to write the code.</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OpenCV</a:t>
            </a:r>
            <a:r>
              <a:rPr lang="en-US" altLang="en-US" sz="2000" dirty="0">
                <a:solidFill>
                  <a:schemeClr val="tx1"/>
                </a:solidFill>
                <a:latin typeface="Arial" panose="020B0604020202020204" pitchFamily="34" charset="0"/>
              </a:rPr>
              <a:t>: A library for computer vision and image processing tasks, used for reading and writing images.</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VS Code (Visual Studio Code)</a:t>
            </a:r>
            <a:r>
              <a:rPr lang="en-US" altLang="en-US" sz="2000" dirty="0">
                <a:solidFill>
                  <a:schemeClr val="tx1"/>
                </a:solidFill>
                <a:latin typeface="Arial" panose="020B0604020202020204" pitchFamily="34" charset="0"/>
              </a:rPr>
              <a:t>: An integrated development environment (IDE) used to write, debug, and manage the Python code.</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OS Module</a:t>
            </a:r>
            <a:r>
              <a:rPr lang="en-US" altLang="en-US" sz="2000" dirty="0">
                <a:solidFill>
                  <a:schemeClr val="tx1"/>
                </a:solidFill>
                <a:latin typeface="Arial" panose="020B0604020202020204" pitchFamily="34" charset="0"/>
              </a:rPr>
              <a:t>: A standard Python library used for interacting with the operating system to handle files and execute system commands.</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Command Line Interface (CLI)</a:t>
            </a:r>
            <a:r>
              <a:rPr lang="en-US" altLang="en-US" sz="2000" dirty="0">
                <a:solidFill>
                  <a:schemeClr val="tx1"/>
                </a:solidFill>
                <a:latin typeface="Arial" panose="020B0604020202020204" pitchFamily="34" charset="0"/>
              </a:rPr>
              <a:t>: Used to run the Python script and interact with the user for input and output operations.</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indent="0">
              <a:buNone/>
            </a:pPr>
            <a:r>
              <a:rPr lang="en-IN" sz="2000" dirty="0"/>
              <a:t> </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Stealth Communication</a:t>
            </a:r>
            <a:r>
              <a:rPr lang="en-US" altLang="en-US" sz="2000" dirty="0">
                <a:solidFill>
                  <a:schemeClr val="tx1"/>
                </a:solidFill>
                <a:latin typeface="Arial" panose="020B0604020202020204" pitchFamily="34" charset="0"/>
              </a:rPr>
              <a:t>: Hide messages in images without visible changes.</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Password Protection</a:t>
            </a:r>
            <a:r>
              <a:rPr lang="en-US" altLang="en-US" sz="2000" dirty="0">
                <a:solidFill>
                  <a:schemeClr val="tx1"/>
                </a:solidFill>
                <a:latin typeface="Arial" panose="020B0604020202020204" pitchFamily="34" charset="0"/>
              </a:rPr>
              <a:t>: Secure decoding with a password.</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Unnoticeable Changes</a:t>
            </a:r>
            <a:r>
              <a:rPr lang="en-US" altLang="en-US" sz="2000" dirty="0">
                <a:solidFill>
                  <a:schemeClr val="tx1"/>
                </a:solidFill>
                <a:latin typeface="Arial" panose="020B0604020202020204" pitchFamily="34" charset="0"/>
              </a:rPr>
              <a:t>: Embedded messages don't alter the image's appearance.</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User-Friendly</a:t>
            </a:r>
            <a:r>
              <a:rPr lang="en-US" altLang="en-US" sz="2000" dirty="0">
                <a:solidFill>
                  <a:schemeClr val="tx1"/>
                </a:solidFill>
                <a:latin typeface="Arial" panose="020B0604020202020204" pitchFamily="34" charset="0"/>
              </a:rPr>
              <a:t>: Easy to use with minimal setup.</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Versatile Applications</a:t>
            </a:r>
            <a:r>
              <a:rPr lang="en-US" altLang="en-US" sz="2000" dirty="0">
                <a:solidFill>
                  <a:schemeClr val="tx1"/>
                </a:solidFill>
                <a:latin typeface="Arial" panose="020B0604020202020204" pitchFamily="34" charset="0"/>
              </a:rPr>
              <a:t>: Useful for secure communication, digital watermarking, and data protection.</a:t>
            </a:r>
          </a:p>
          <a:p>
            <a:pPr marL="0" lvl="0" indent="0" defTabSz="914400" eaLnBrk="0" fontAlgn="base" hangingPunct="0">
              <a:lnSpc>
                <a:spcPct val="100000"/>
              </a:lnSpc>
              <a:spcBef>
                <a:spcPct val="0"/>
              </a:spcBef>
              <a:spcAft>
                <a:spcPct val="0"/>
              </a:spcAft>
              <a:buClrTx/>
              <a:buSzTx/>
              <a:buNone/>
            </a:pPr>
            <a:endParaRPr lang="en-US" altLang="en-US" sz="2000" dirty="0">
              <a:solidFill>
                <a:schemeClr val="tx1"/>
              </a:solidFill>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Cybersecurity Enthusiasts</a:t>
            </a:r>
            <a:r>
              <a:rPr lang="en-US" altLang="en-US" sz="2000" dirty="0">
                <a:solidFill>
                  <a:schemeClr val="tx1"/>
                </a:solidFill>
                <a:latin typeface="Arial" panose="020B0604020202020204" pitchFamily="34" charset="0"/>
              </a:rPr>
              <a:t>: People interested in learning and applying data hiding techniques.</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Secret Communicators</a:t>
            </a:r>
            <a:r>
              <a:rPr lang="en-US" altLang="en-US" sz="2000" dirty="0">
                <a:solidFill>
                  <a:schemeClr val="tx1"/>
                </a:solidFill>
                <a:latin typeface="Arial" panose="020B0604020202020204" pitchFamily="34" charset="0"/>
              </a:rPr>
              <a:t>: Users who need to send confidential messages discreetly.</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Digital Forensics Experts</a:t>
            </a:r>
            <a:r>
              <a:rPr lang="en-US" altLang="en-US" sz="2000" dirty="0">
                <a:solidFill>
                  <a:schemeClr val="tx1"/>
                </a:solidFill>
                <a:latin typeface="Arial" panose="020B0604020202020204" pitchFamily="34" charset="0"/>
              </a:rPr>
              <a:t>: Professionals analyzing digital media for hidden information.</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Software Developers</a:t>
            </a:r>
            <a:r>
              <a:rPr lang="en-US" altLang="en-US" sz="2000" dirty="0">
                <a:solidFill>
                  <a:schemeClr val="tx1"/>
                </a:solidFill>
                <a:latin typeface="Arial" panose="020B0604020202020204" pitchFamily="34" charset="0"/>
              </a:rPr>
              <a:t>: Developers looking to implement steganography in their applications.</a:t>
            </a:r>
          </a:p>
          <a:p>
            <a:pPr marL="0" lvl="0" indent="0" defTabSz="914400" eaLnBrk="0" fontAlgn="base" hangingPunct="0">
              <a:lnSpc>
                <a:spcPct val="100000"/>
              </a:lnSpc>
              <a:spcBef>
                <a:spcPct val="0"/>
              </a:spcBef>
              <a:spcAft>
                <a:spcPct val="0"/>
              </a:spcAft>
              <a:buClrTx/>
              <a:buSzTx/>
              <a:buFontTx/>
              <a:buChar char="•"/>
            </a:pPr>
            <a:endParaRPr lang="en-US" altLang="en-US" sz="2000" dirty="0">
              <a:solidFill>
                <a:schemeClr val="tx1"/>
              </a:solidFill>
              <a:latin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sz="2000" b="1" dirty="0">
                <a:solidFill>
                  <a:schemeClr val="tx1"/>
                </a:solidFill>
                <a:latin typeface="Arial" panose="020B0604020202020204" pitchFamily="34" charset="0"/>
              </a:rPr>
              <a:t>Educational Institutions</a:t>
            </a:r>
            <a:r>
              <a:rPr lang="en-US" altLang="en-US" sz="2000" dirty="0">
                <a:solidFill>
                  <a:schemeClr val="tx1"/>
                </a:solidFill>
                <a:latin typeface="Arial" panose="020B0604020202020204" pitchFamily="34" charset="0"/>
              </a:rPr>
              <a:t>: Schools and universities teaching students about cryptography and information security.</a:t>
            </a:r>
          </a:p>
          <a:p>
            <a:pPr marL="0" indent="0">
              <a:buNone/>
            </a:pP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4" name="Content Placeholder 13">
            <a:extLst>
              <a:ext uri="{FF2B5EF4-FFF2-40B4-BE49-F238E27FC236}">
                <a16:creationId xmlns:a16="http://schemas.microsoft.com/office/drawing/2014/main" id="{8A4F304E-5D4C-AB5A-EA45-22A02CF9A37B}"/>
              </a:ext>
            </a:extLst>
          </p:cNvPr>
          <p:cNvPicPr>
            <a:picLocks noGrp="1" noChangeAspect="1"/>
          </p:cNvPicPr>
          <p:nvPr>
            <p:ph idx="1"/>
          </p:nvPr>
        </p:nvPicPr>
        <p:blipFill>
          <a:blip r:embed="rId2"/>
          <a:stretch>
            <a:fillRect/>
          </a:stretch>
        </p:blipFill>
        <p:spPr>
          <a:xfrm>
            <a:off x="1697318" y="1416838"/>
            <a:ext cx="8797364"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EE1566-44D6-1C43-E9D1-12B788B9B412}"/>
              </a:ext>
            </a:extLst>
          </p:cNvPr>
          <p:cNvPicPr>
            <a:picLocks noChangeAspect="1"/>
          </p:cNvPicPr>
          <p:nvPr/>
        </p:nvPicPr>
        <p:blipFill>
          <a:blip r:embed="rId2"/>
          <a:stretch>
            <a:fillRect/>
          </a:stretch>
        </p:blipFill>
        <p:spPr>
          <a:xfrm>
            <a:off x="496529" y="454281"/>
            <a:ext cx="11198942" cy="5949437"/>
          </a:xfrm>
          <a:prstGeom prst="rect">
            <a:avLst/>
          </a:prstGeom>
        </p:spPr>
      </p:pic>
    </p:spTree>
    <p:extLst>
      <p:ext uri="{BB962C8B-B14F-4D97-AF65-F5344CB8AC3E}">
        <p14:creationId xmlns:p14="http://schemas.microsoft.com/office/powerpoint/2010/main" val="40127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DE6A539-AC70-A802-9A5C-46423CCC3A86}"/>
              </a:ext>
            </a:extLst>
          </p:cNvPr>
          <p:cNvPicPr>
            <a:picLocks noChangeAspect="1"/>
          </p:cNvPicPr>
          <p:nvPr/>
        </p:nvPicPr>
        <p:blipFill>
          <a:blip r:embed="rId2"/>
          <a:stretch>
            <a:fillRect/>
          </a:stretch>
        </p:blipFill>
        <p:spPr>
          <a:xfrm>
            <a:off x="789086" y="535909"/>
            <a:ext cx="10891637" cy="5786182"/>
          </a:xfrm>
          <a:prstGeom prst="rect">
            <a:avLst/>
          </a:prstGeom>
        </p:spPr>
      </p:pic>
    </p:spTree>
    <p:extLst>
      <p:ext uri="{BB962C8B-B14F-4D97-AF65-F5344CB8AC3E}">
        <p14:creationId xmlns:p14="http://schemas.microsoft.com/office/powerpoint/2010/main" val="179676717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132</TotalTime>
  <Words>414</Words>
  <Application>Microsoft Office PowerPoint</Application>
  <PresentationFormat>Widescreen</PresentationFormat>
  <Paragraphs>56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Franklin Gothic Book</vt:lpstr>
      <vt:lpstr>Franklin Gothic Demi</vt:lpstr>
      <vt:lpstr>Montserrat</vt:lpstr>
      <vt:lpstr>Wingdings 2</vt:lpstr>
      <vt:lpstr>DividendVTI</vt:lpstr>
      <vt:lpstr>Steganography</vt:lpstr>
      <vt:lpstr>OUTLINE</vt:lpstr>
      <vt:lpstr>Problem Statement</vt:lpstr>
      <vt:lpstr>Technology  used</vt:lpstr>
      <vt:lpstr>Wow factors</vt:lpstr>
      <vt:lpstr>End users</vt:lpstr>
      <vt:lpstr>Results</vt:lpstr>
      <vt:lpstr>PowerPoint Presentation</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MURARI GUNA</cp:lastModifiedBy>
  <cp:revision>32</cp:revision>
  <dcterms:created xsi:type="dcterms:W3CDTF">2021-05-26T16:50:10Z</dcterms:created>
  <dcterms:modified xsi:type="dcterms:W3CDTF">2025-02-24T11:52:44Z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