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7.xml" ContentType="application/vnd.openxmlformats-officedocument.theme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4"/>
    <p:sldMasterId id="2147483779" r:id="rId5"/>
    <p:sldMasterId id="2147483828" r:id="rId6"/>
    <p:sldMasterId id="2147483825" r:id="rId7"/>
    <p:sldMasterId id="2147483781" r:id="rId8"/>
    <p:sldMasterId id="2147483800" r:id="rId9"/>
    <p:sldMasterId id="2147483813" r:id="rId10"/>
    <p:sldMasterId id="2147483787" r:id="rId11"/>
    <p:sldMasterId id="2147483667" r:id="rId12"/>
  </p:sldMasterIdLst>
  <p:notesMasterIdLst>
    <p:notesMasterId r:id="rId20"/>
  </p:notesMasterIdLst>
  <p:handoutMasterIdLst>
    <p:handoutMasterId r:id="rId21"/>
  </p:handoutMasterIdLst>
  <p:sldIdLst>
    <p:sldId id="2725" r:id="rId13"/>
    <p:sldId id="2729" r:id="rId14"/>
    <p:sldId id="2732" r:id="rId15"/>
    <p:sldId id="2717" r:id="rId16"/>
    <p:sldId id="2727" r:id="rId17"/>
    <p:sldId id="2728" r:id="rId18"/>
    <p:sldId id="27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delines" id="{A70590C2-86AA-45C1-999B-17FB4EB3DD7A}">
          <p14:sldIdLst/>
        </p14:section>
        <p14:section name="Cover Slide" id="{EEA3F3AD-47C4-4BA3-8B29-105583EA0D24}">
          <p14:sldIdLst>
            <p14:sldId id="2725"/>
          </p14:sldIdLst>
        </p14:section>
        <p14:section name="Section Slides" id="{B81B7F47-401F-4A27-B367-A8BACDD63F22}">
          <p14:sldIdLst/>
        </p14:section>
        <p14:section name="Agenda" id="{DAB162C4-F947-4DF6-A336-0136F56BCF45}">
          <p14:sldIdLst/>
        </p14:section>
        <p14:section name="Content Slides" id="{3E412C49-7621-4A81-8634-46E8204630DB}">
          <p14:sldIdLst>
            <p14:sldId id="2729"/>
            <p14:sldId id="2732"/>
            <p14:sldId id="2717"/>
            <p14:sldId id="2727"/>
            <p14:sldId id="2728"/>
          </p14:sldIdLst>
        </p14:section>
        <p14:section name="Image Slides" id="{CC837BDC-8D34-47B4-9DD7-A9EE592F3C39}">
          <p14:sldIdLst/>
        </p14:section>
        <p14:section name="Quote &amp; Closing Slides" id="{BB5ACEAE-5E26-4081-B6FC-A5FC0D3AFF7B}">
          <p14:sldIdLst>
            <p14:sldId id="27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EE"/>
    <a:srgbClr val="EAEADE"/>
    <a:srgbClr val="F9F2F5"/>
    <a:srgbClr val="D6DDF5"/>
    <a:srgbClr val="E6DFE9"/>
    <a:srgbClr val="1B1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48" y="105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ta Reddy Chamala" userId="37e69630-f856-49e6-adc3-0ba4e1e5200e" providerId="ADAL" clId="{A6693AA4-F000-411B-AD95-77A67E954145}"/>
    <pc:docChg chg="modSld">
      <pc:chgData name="Manikanta Reddy Chamala" userId="37e69630-f856-49e6-adc3-0ba4e1e5200e" providerId="ADAL" clId="{A6693AA4-F000-411B-AD95-77A67E954145}" dt="2024-12-22T10:28:32.935" v="2" actId="14100"/>
      <pc:docMkLst>
        <pc:docMk/>
      </pc:docMkLst>
      <pc:sldChg chg="modSp mod">
        <pc:chgData name="Manikanta Reddy Chamala" userId="37e69630-f856-49e6-adc3-0ba4e1e5200e" providerId="ADAL" clId="{A6693AA4-F000-411B-AD95-77A67E954145}" dt="2024-12-22T10:28:32.935" v="2" actId="14100"/>
        <pc:sldMkLst>
          <pc:docMk/>
          <pc:sldMk cId="2989723443" sldId="2729"/>
        </pc:sldMkLst>
        <pc:spChg chg="mod">
          <ac:chgData name="Manikanta Reddy Chamala" userId="37e69630-f856-49e6-adc3-0ba4e1e5200e" providerId="ADAL" clId="{A6693AA4-F000-411B-AD95-77A67E954145}" dt="2024-12-22T10:28:27.149" v="1" actId="255"/>
          <ac:spMkLst>
            <pc:docMk/>
            <pc:sldMk cId="2989723443" sldId="2729"/>
            <ac:spMk id="2" creationId="{7972F30D-AD1D-10DF-34EA-01680F233570}"/>
          </ac:spMkLst>
        </pc:spChg>
        <pc:spChg chg="mod">
          <ac:chgData name="Manikanta Reddy Chamala" userId="37e69630-f856-49e6-adc3-0ba4e1e5200e" providerId="ADAL" clId="{A6693AA4-F000-411B-AD95-77A67E954145}" dt="2024-12-22T10:28:32.935" v="2" actId="14100"/>
          <ac:spMkLst>
            <pc:docMk/>
            <pc:sldMk cId="2989723443" sldId="2729"/>
            <ac:spMk id="4" creationId="{845F53FB-69E7-F003-232B-5F54CED4AD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4BC440-5515-4AA2-A714-64D04494DE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AFA69-1D27-400F-8248-3540F432A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819D2-CD6E-4D9B-A95F-88B74D17EFF6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59AAA-B549-43E2-8E64-13265B3208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A4820-1CC6-4D67-8F06-AA0AD60206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BE006-BF09-47B4-AE3A-2E4024DC6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89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9EEE1-6851-49A9-A0FE-A3813D24B5F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025AE-C521-4835-9D5C-60DC06B0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raphic 21">
            <a:extLst>
              <a:ext uri="{FF2B5EF4-FFF2-40B4-BE49-F238E27FC236}">
                <a16:creationId xmlns:a16="http://schemas.microsoft.com/office/drawing/2014/main" id="{29873464-0ECC-BE80-C253-1F562DBDD3EE}"/>
              </a:ext>
            </a:extLst>
          </p:cNvPr>
          <p:cNvSpPr/>
          <p:nvPr/>
        </p:nvSpPr>
        <p:spPr>
          <a:xfrm>
            <a:off x="0" y="0"/>
            <a:ext cx="7714061" cy="6858000"/>
          </a:xfrm>
          <a:custGeom>
            <a:avLst/>
            <a:gdLst>
              <a:gd name="connsiteX0" fmla="*/ 3928 w 7714061"/>
              <a:gd name="connsiteY0" fmla="*/ 6862412 h 6858000"/>
              <a:gd name="connsiteX1" fmla="*/ 3928 w 7714061"/>
              <a:gd name="connsiteY1" fmla="*/ 4412 h 6858000"/>
              <a:gd name="connsiteX2" fmla="*/ 6420865 w 7714061"/>
              <a:gd name="connsiteY2" fmla="*/ 4412 h 6858000"/>
              <a:gd name="connsiteX3" fmla="*/ 6708314 w 7714061"/>
              <a:gd name="connsiteY3" fmla="*/ 361295 h 6858000"/>
              <a:gd name="connsiteX4" fmla="*/ 6963990 w 7714061"/>
              <a:gd name="connsiteY4" fmla="*/ 742909 h 6858000"/>
              <a:gd name="connsiteX5" fmla="*/ 7185900 w 7714061"/>
              <a:gd name="connsiteY5" fmla="*/ 1147160 h 6858000"/>
              <a:gd name="connsiteX6" fmla="*/ 7372044 w 7714061"/>
              <a:gd name="connsiteY6" fmla="*/ 1572143 h 6858000"/>
              <a:gd name="connsiteX7" fmla="*/ 7520334 w 7714061"/>
              <a:gd name="connsiteY7" fmla="*/ 2015775 h 6858000"/>
              <a:gd name="connsiteX8" fmla="*/ 7628770 w 7714061"/>
              <a:gd name="connsiteY8" fmla="*/ 2475954 h 6858000"/>
              <a:gd name="connsiteX9" fmla="*/ 7695352 w 7714061"/>
              <a:gd name="connsiteY9" fmla="*/ 2950782 h 6858000"/>
              <a:gd name="connsiteX10" fmla="*/ 7717989 w 7714061"/>
              <a:gd name="connsiteY10" fmla="*/ 3438168 h 6858000"/>
              <a:gd name="connsiteX11" fmla="*/ 7695540 w 7714061"/>
              <a:gd name="connsiteY11" fmla="*/ 3923841 h 6858000"/>
              <a:gd name="connsiteX12" fmla="*/ 7629434 w 7714061"/>
              <a:gd name="connsiteY12" fmla="*/ 4397147 h 6858000"/>
              <a:gd name="connsiteX13" fmla="*/ 7521762 w 7714061"/>
              <a:gd name="connsiteY13" fmla="*/ 4855901 h 6858000"/>
              <a:gd name="connsiteX14" fmla="*/ 7374422 w 7714061"/>
              <a:gd name="connsiteY14" fmla="*/ 5298199 h 6858000"/>
              <a:gd name="connsiteX15" fmla="*/ 7189514 w 7714061"/>
              <a:gd name="connsiteY15" fmla="*/ 5721950 h 6858000"/>
              <a:gd name="connsiteX16" fmla="*/ 6969031 w 7714061"/>
              <a:gd name="connsiteY16" fmla="*/ 6125249 h 6858000"/>
              <a:gd name="connsiteX17" fmla="*/ 6714972 w 7714061"/>
              <a:gd name="connsiteY17" fmla="*/ 6506101 h 6858000"/>
              <a:gd name="connsiteX18" fmla="*/ 6429237 w 7714061"/>
              <a:gd name="connsiteY18" fmla="*/ 68624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14061" h="6858000">
                <a:moveTo>
                  <a:pt x="3928" y="6862412"/>
                </a:moveTo>
                <a:lnTo>
                  <a:pt x="3928" y="4412"/>
                </a:lnTo>
                <a:lnTo>
                  <a:pt x="6420865" y="4412"/>
                </a:lnTo>
                <a:cubicBezTo>
                  <a:pt x="6521501" y="118646"/>
                  <a:pt x="6618142" y="238784"/>
                  <a:pt x="6708314" y="361295"/>
                </a:cubicBezTo>
                <a:cubicBezTo>
                  <a:pt x="6798771" y="484186"/>
                  <a:pt x="6884756" y="612595"/>
                  <a:pt x="6963990" y="742909"/>
                </a:cubicBezTo>
                <a:cubicBezTo>
                  <a:pt x="7043604" y="873886"/>
                  <a:pt x="7118366" y="1009903"/>
                  <a:pt x="7185900" y="1147160"/>
                </a:cubicBezTo>
                <a:cubicBezTo>
                  <a:pt x="7254099" y="1285462"/>
                  <a:pt x="7316687" y="1428519"/>
                  <a:pt x="7372044" y="1572143"/>
                </a:cubicBezTo>
                <a:cubicBezTo>
                  <a:pt x="7427975" y="1717105"/>
                  <a:pt x="7477817" y="1866345"/>
                  <a:pt x="7520334" y="2015775"/>
                </a:cubicBezTo>
                <a:cubicBezTo>
                  <a:pt x="7563327" y="2166728"/>
                  <a:pt x="7599758" y="2321578"/>
                  <a:pt x="7628770" y="2475954"/>
                </a:cubicBezTo>
                <a:cubicBezTo>
                  <a:pt x="7658160" y="2632327"/>
                  <a:pt x="7680513" y="2792031"/>
                  <a:pt x="7695352" y="2950782"/>
                </a:cubicBezTo>
                <a:cubicBezTo>
                  <a:pt x="7710379" y="3111723"/>
                  <a:pt x="7717989" y="3275706"/>
                  <a:pt x="7717989" y="3438168"/>
                </a:cubicBezTo>
                <a:cubicBezTo>
                  <a:pt x="7717989" y="3600059"/>
                  <a:pt x="7710475" y="3763471"/>
                  <a:pt x="7695540" y="3923841"/>
                </a:cubicBezTo>
                <a:cubicBezTo>
                  <a:pt x="7680799" y="4082116"/>
                  <a:pt x="7658541" y="4241343"/>
                  <a:pt x="7629434" y="4397147"/>
                </a:cubicBezTo>
                <a:cubicBezTo>
                  <a:pt x="7600613" y="4551047"/>
                  <a:pt x="7564375" y="4705424"/>
                  <a:pt x="7521762" y="4855901"/>
                </a:cubicBezTo>
                <a:cubicBezTo>
                  <a:pt x="7479528" y="5004759"/>
                  <a:pt x="7429972" y="5153620"/>
                  <a:pt x="7374422" y="5298199"/>
                </a:cubicBezTo>
                <a:cubicBezTo>
                  <a:pt x="7319446" y="5441447"/>
                  <a:pt x="7257239" y="5584029"/>
                  <a:pt x="7189514" y="5721950"/>
                </a:cubicBezTo>
                <a:cubicBezTo>
                  <a:pt x="7122360" y="5858918"/>
                  <a:pt x="7048170" y="5994557"/>
                  <a:pt x="6969031" y="6125249"/>
                </a:cubicBezTo>
                <a:cubicBezTo>
                  <a:pt x="6890368" y="6255274"/>
                  <a:pt x="6804857" y="6383398"/>
                  <a:pt x="6714972" y="6506101"/>
                </a:cubicBezTo>
                <a:cubicBezTo>
                  <a:pt x="6625369" y="6628326"/>
                  <a:pt x="6529206" y="6748271"/>
                  <a:pt x="6429237" y="686241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02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743691E-4518-A98C-248D-ABAFEE2C1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208" y="0"/>
            <a:ext cx="14457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EBB74-EC99-86DA-DD6A-9DD1D4C1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871663"/>
            <a:ext cx="6832513" cy="148907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5D9C0B-73AE-E772-8403-6C2D3C64F1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7" y="3497262"/>
            <a:ext cx="6832511" cy="2177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sub-headline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2ED6510-60A0-78A5-7A75-A7D83DEE33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5937" y="6131456"/>
            <a:ext cx="2042977" cy="46143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Logo here</a:t>
            </a:r>
            <a:endParaRPr lang="en-IN" dirty="0"/>
          </a:p>
        </p:txBody>
      </p:sp>
      <p:sp>
        <p:nvSpPr>
          <p:cNvPr id="20" name="Picture Placeholder 40">
            <a:extLst>
              <a:ext uri="{FF2B5EF4-FFF2-40B4-BE49-F238E27FC236}">
                <a16:creationId xmlns:a16="http://schemas.microsoft.com/office/drawing/2014/main" id="{6275E352-FAB6-4935-FB26-02506CD625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05500" y="0"/>
            <a:ext cx="5054280" cy="6858000"/>
          </a:xfrm>
          <a:custGeom>
            <a:avLst/>
            <a:gdLst>
              <a:gd name="connsiteX0" fmla="*/ 0 w 5054280"/>
              <a:gd name="connsiteY0" fmla="*/ 0 h 6858000"/>
              <a:gd name="connsiteX1" fmla="*/ 4368765 w 5054280"/>
              <a:gd name="connsiteY1" fmla="*/ 0 h 6858000"/>
              <a:gd name="connsiteX2" fmla="*/ 4653643 w 5054280"/>
              <a:gd name="connsiteY2" fmla="*/ 783391 h 6858000"/>
              <a:gd name="connsiteX3" fmla="*/ 4873175 w 5054280"/>
              <a:gd name="connsiteY3" fmla="*/ 1637550 h 6858000"/>
              <a:gd name="connsiteX4" fmla="*/ 5008243 w 5054280"/>
              <a:gd name="connsiteY4" fmla="*/ 2522527 h 6858000"/>
              <a:gd name="connsiteX5" fmla="*/ 5042675 w 5054280"/>
              <a:gd name="connsiteY5" fmla="*/ 2975098 h 6858000"/>
              <a:gd name="connsiteX6" fmla="*/ 5054280 w 5054280"/>
              <a:gd name="connsiteY6" fmla="*/ 3433756 h 6858000"/>
              <a:gd name="connsiteX7" fmla="*/ 5042675 w 5054280"/>
              <a:gd name="connsiteY7" fmla="*/ 3892415 h 6858000"/>
              <a:gd name="connsiteX8" fmla="*/ 5008243 w 5054280"/>
              <a:gd name="connsiteY8" fmla="*/ 4344985 h 6858000"/>
              <a:gd name="connsiteX9" fmla="*/ 4873175 w 5054280"/>
              <a:gd name="connsiteY9" fmla="*/ 5229963 h 6858000"/>
              <a:gd name="connsiteX10" fmla="*/ 4653643 w 5054280"/>
              <a:gd name="connsiteY10" fmla="*/ 6084121 h 6858000"/>
              <a:gd name="connsiteX11" fmla="*/ 4372760 w 5054280"/>
              <a:gd name="connsiteY11" fmla="*/ 6858000 h 6858000"/>
              <a:gd name="connsiteX12" fmla="*/ 8370 w 5054280"/>
              <a:gd name="connsiteY12" fmla="*/ 6858000 h 6858000"/>
              <a:gd name="connsiteX13" fmla="*/ 294105 w 5054280"/>
              <a:gd name="connsiteY13" fmla="*/ 6501688 h 6858000"/>
              <a:gd name="connsiteX14" fmla="*/ 548164 w 5054280"/>
              <a:gd name="connsiteY14" fmla="*/ 6120932 h 6858000"/>
              <a:gd name="connsiteX15" fmla="*/ 768648 w 5054280"/>
              <a:gd name="connsiteY15" fmla="*/ 5717632 h 6858000"/>
              <a:gd name="connsiteX16" fmla="*/ 953557 w 5054280"/>
              <a:gd name="connsiteY16" fmla="*/ 5293786 h 6858000"/>
              <a:gd name="connsiteX17" fmla="*/ 1100895 w 5054280"/>
              <a:gd name="connsiteY17" fmla="*/ 4851488 h 6858000"/>
              <a:gd name="connsiteX18" fmla="*/ 1208568 w 5054280"/>
              <a:gd name="connsiteY18" fmla="*/ 4392735 h 6858000"/>
              <a:gd name="connsiteX19" fmla="*/ 1274675 w 5054280"/>
              <a:gd name="connsiteY19" fmla="*/ 3919523 h 6858000"/>
              <a:gd name="connsiteX20" fmla="*/ 1297123 w 5054280"/>
              <a:gd name="connsiteY20" fmla="*/ 3433756 h 6858000"/>
              <a:gd name="connsiteX21" fmla="*/ 1274485 w 5054280"/>
              <a:gd name="connsiteY21" fmla="*/ 2946372 h 6858000"/>
              <a:gd name="connsiteX22" fmla="*/ 1207902 w 5054280"/>
              <a:gd name="connsiteY22" fmla="*/ 2471639 h 6858000"/>
              <a:gd name="connsiteX23" fmla="*/ 1099468 w 5054280"/>
              <a:gd name="connsiteY23" fmla="*/ 2011363 h 6858000"/>
              <a:gd name="connsiteX24" fmla="*/ 951179 w 5054280"/>
              <a:gd name="connsiteY24" fmla="*/ 1567733 h 6858000"/>
              <a:gd name="connsiteX25" fmla="*/ 765033 w 5054280"/>
              <a:gd name="connsiteY25" fmla="*/ 1142746 h 6858000"/>
              <a:gd name="connsiteX26" fmla="*/ 543123 w 5054280"/>
              <a:gd name="connsiteY26" fmla="*/ 738495 h 6858000"/>
              <a:gd name="connsiteX27" fmla="*/ 287446 w 5054280"/>
              <a:gd name="connsiteY27" fmla="*/ 356882 h 6858000"/>
              <a:gd name="connsiteX28" fmla="*/ 0 w 5054280"/>
              <a:gd name="connsiteY2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54280" h="6858000">
                <a:moveTo>
                  <a:pt x="0" y="0"/>
                </a:moveTo>
                <a:lnTo>
                  <a:pt x="4368765" y="0"/>
                </a:lnTo>
                <a:cubicBezTo>
                  <a:pt x="4475582" y="255677"/>
                  <a:pt x="4571461" y="519249"/>
                  <a:pt x="4653643" y="783391"/>
                </a:cubicBezTo>
                <a:cubicBezTo>
                  <a:pt x="4740581" y="1063038"/>
                  <a:pt x="4814487" y="1350389"/>
                  <a:pt x="4873175" y="1637550"/>
                </a:cubicBezTo>
                <a:cubicBezTo>
                  <a:pt x="4933004" y="1930132"/>
                  <a:pt x="4978090" y="2225473"/>
                  <a:pt x="5008243" y="2522527"/>
                </a:cubicBezTo>
                <a:cubicBezTo>
                  <a:pt x="5023461" y="2672337"/>
                  <a:pt x="5035066" y="2824621"/>
                  <a:pt x="5042675" y="2975098"/>
                </a:cubicBezTo>
                <a:cubicBezTo>
                  <a:pt x="5050380" y="3127001"/>
                  <a:pt x="5054280" y="3281282"/>
                  <a:pt x="5054280" y="3433756"/>
                </a:cubicBezTo>
                <a:cubicBezTo>
                  <a:pt x="5054280" y="3586230"/>
                  <a:pt x="5050380" y="3740511"/>
                  <a:pt x="5042675" y="3892415"/>
                </a:cubicBezTo>
                <a:cubicBezTo>
                  <a:pt x="5035066" y="4042986"/>
                  <a:pt x="5023461" y="4195270"/>
                  <a:pt x="5008243" y="4344985"/>
                </a:cubicBezTo>
                <a:cubicBezTo>
                  <a:pt x="4978090" y="4642039"/>
                  <a:pt x="4933004" y="4937380"/>
                  <a:pt x="4873175" y="5229963"/>
                </a:cubicBezTo>
                <a:cubicBezTo>
                  <a:pt x="4814487" y="5517124"/>
                  <a:pt x="4740581" y="5804474"/>
                  <a:pt x="4653643" y="6084121"/>
                </a:cubicBezTo>
                <a:cubicBezTo>
                  <a:pt x="4572508" y="6344934"/>
                  <a:pt x="4477960" y="6605367"/>
                  <a:pt x="4372760" y="6858000"/>
                </a:cubicBezTo>
                <a:lnTo>
                  <a:pt x="8370" y="6858000"/>
                </a:lnTo>
                <a:cubicBezTo>
                  <a:pt x="108339" y="6743859"/>
                  <a:pt x="204503" y="6624010"/>
                  <a:pt x="294105" y="6501688"/>
                </a:cubicBezTo>
                <a:cubicBezTo>
                  <a:pt x="383991" y="6378987"/>
                  <a:pt x="469407" y="6250863"/>
                  <a:pt x="548164" y="6120932"/>
                </a:cubicBezTo>
                <a:cubicBezTo>
                  <a:pt x="627302" y="5990240"/>
                  <a:pt x="701494" y="5854602"/>
                  <a:pt x="768648" y="5717632"/>
                </a:cubicBezTo>
                <a:cubicBezTo>
                  <a:pt x="836372" y="5579616"/>
                  <a:pt x="898579" y="5437034"/>
                  <a:pt x="953557" y="5293786"/>
                </a:cubicBezTo>
                <a:cubicBezTo>
                  <a:pt x="1009106" y="5149207"/>
                  <a:pt x="1058662" y="5000348"/>
                  <a:pt x="1100895" y="4851488"/>
                </a:cubicBezTo>
                <a:cubicBezTo>
                  <a:pt x="1143507" y="4701012"/>
                  <a:pt x="1179747" y="4546635"/>
                  <a:pt x="1208568" y="4392735"/>
                </a:cubicBezTo>
                <a:cubicBezTo>
                  <a:pt x="1237674" y="4236932"/>
                  <a:pt x="1259932" y="4077704"/>
                  <a:pt x="1274675" y="3919523"/>
                </a:cubicBezTo>
                <a:cubicBezTo>
                  <a:pt x="1289608" y="3759059"/>
                  <a:pt x="1297123" y="3595742"/>
                  <a:pt x="1297123" y="3433756"/>
                </a:cubicBezTo>
                <a:cubicBezTo>
                  <a:pt x="1297123" y="3271770"/>
                  <a:pt x="1289513" y="3107311"/>
                  <a:pt x="1274485" y="2946372"/>
                </a:cubicBezTo>
                <a:cubicBezTo>
                  <a:pt x="1259646" y="2787620"/>
                  <a:pt x="1237199" y="2627917"/>
                  <a:pt x="1207902" y="2471639"/>
                </a:cubicBezTo>
                <a:cubicBezTo>
                  <a:pt x="1178891" y="2317167"/>
                  <a:pt x="1142461" y="2162315"/>
                  <a:pt x="1099468" y="2011363"/>
                </a:cubicBezTo>
                <a:cubicBezTo>
                  <a:pt x="1056950" y="1862028"/>
                  <a:pt x="1007108" y="1712693"/>
                  <a:pt x="951179" y="1567733"/>
                </a:cubicBezTo>
                <a:cubicBezTo>
                  <a:pt x="895820" y="1424105"/>
                  <a:pt x="833233" y="1281143"/>
                  <a:pt x="765033" y="1142746"/>
                </a:cubicBezTo>
                <a:cubicBezTo>
                  <a:pt x="697404" y="1005491"/>
                  <a:pt x="622737" y="869473"/>
                  <a:pt x="543123" y="738495"/>
                </a:cubicBezTo>
                <a:cubicBezTo>
                  <a:pt x="463890" y="608279"/>
                  <a:pt x="377903" y="479870"/>
                  <a:pt x="287446" y="356882"/>
                </a:cubicBezTo>
                <a:cubicBezTo>
                  <a:pt x="197275" y="234370"/>
                  <a:pt x="100635" y="114332"/>
                  <a:pt x="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  <a:endParaRPr lang="en-IN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00BCC6-623D-3D03-7BA6-1741FA620C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715" y="260351"/>
            <a:ext cx="2687686" cy="5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2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60350"/>
            <a:ext cx="113411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IN" dirty="0"/>
              <a:t>Click to add headline here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317A83F2-6B75-C536-2415-BDD4DCB817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931863"/>
            <a:ext cx="11341100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Your sub-header line will go here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E8CFCD0-C0F1-176F-1066-52D2E7C4F7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1239D-CB10-7A57-E3A4-A30AA9FBF8A4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9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149" y="260350"/>
            <a:ext cx="11173125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IN" dirty="0"/>
              <a:t>Click to add headline here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317A83F2-6B75-C536-2415-BDD4DCB817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149" y="941478"/>
            <a:ext cx="11173125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Your subhead line will go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7281AD-B891-7D9A-4A67-62CF684C18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8" y="1570009"/>
            <a:ext cx="11160126" cy="4675516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10000"/>
                  </a:schemeClr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EDFC1BD6-24F8-3B53-E9A1-BFC2146E53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91AF8-93EA-5FD2-07AD-D594659AC23A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5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60350"/>
            <a:ext cx="11160125" cy="122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lvl="0"/>
            <a:r>
              <a:rPr lang="en-IN" dirty="0"/>
              <a:t>Click to add headline here, your </a:t>
            </a:r>
            <a:br>
              <a:rPr lang="en-IN" dirty="0"/>
            </a:br>
            <a:r>
              <a:rPr lang="en-IN" dirty="0"/>
              <a:t>headline can go max two lines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317A83F2-6B75-C536-2415-BDD4DCB817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150" y="1491031"/>
            <a:ext cx="11159914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Your subhead line will go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7281AD-B891-7D9A-4A67-62CF684C18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8" y="2087592"/>
            <a:ext cx="11160126" cy="417518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10000"/>
                  </a:schemeClr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37DB780A-4F76-B654-059F-D7DDA63BAE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A3898-3C03-4339-8053-64A8DBC57E52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7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564" y="260350"/>
            <a:ext cx="5499999" cy="148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/>
              <a:t>This is your content Slide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7CB9031-BFAD-DAF3-C397-F67859EA8AE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24564" y="1879758"/>
            <a:ext cx="5499999" cy="299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Your </a:t>
            </a:r>
            <a:r>
              <a:rPr lang="en-US" dirty="0" err="1"/>
              <a:t>Subheadline</a:t>
            </a:r>
            <a:r>
              <a:rPr lang="en-US" dirty="0"/>
              <a:t> and text will go here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EADCD67-182F-3111-6F13-242769ADFFF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104063" y="-17253"/>
            <a:ext cx="5087937" cy="68752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293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3351" y="260350"/>
            <a:ext cx="5508623" cy="148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/>
              <a:t>This is your content Slide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7CB9031-BFAD-DAF3-C397-F67859EA8AE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213350" y="1879758"/>
            <a:ext cx="5508623" cy="299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Your </a:t>
            </a:r>
            <a:r>
              <a:rPr lang="en-US" dirty="0" err="1"/>
              <a:t>Subheadline</a:t>
            </a:r>
            <a:r>
              <a:rPr lang="en-US" dirty="0"/>
              <a:t> and text will go here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EADCD67-182F-3111-6F13-242769ADFFF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0" y="-17253"/>
            <a:ext cx="5087937" cy="68752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  <a:endParaRPr lang="en-IN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0CC2EF2F-CBF1-EAAD-5F50-E66E1166D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7507-89CC-F6E8-8182-3679E38BC175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3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B04797A0-666B-DE6F-55D5-A77AF1742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49E9-D841-1C20-3890-C44AF7365784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8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E113B012-FE9A-849F-5632-B45D550FC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72DD6-924D-8EB8-5CB9-087A5E418583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88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icture Placeholder 142">
            <a:extLst>
              <a:ext uri="{FF2B5EF4-FFF2-40B4-BE49-F238E27FC236}">
                <a16:creationId xmlns:a16="http://schemas.microsoft.com/office/drawing/2014/main" id="{D913CBB7-1D45-4AE7-49CC-085B0876EF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5131" y="1876425"/>
            <a:ext cx="79976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E36B23E9-5C41-9899-AC3B-4BAE02AB98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871663"/>
            <a:ext cx="2690813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7" name="Text Placeholder 144">
            <a:extLst>
              <a:ext uri="{FF2B5EF4-FFF2-40B4-BE49-F238E27FC236}">
                <a16:creationId xmlns:a16="http://schemas.microsoft.com/office/drawing/2014/main" id="{9BBA91A3-C7EF-453A-FE3A-2EF2AEE022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50975" y="2147084"/>
            <a:ext cx="2690813" cy="8510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48" name="Picture Placeholder 142">
            <a:extLst>
              <a:ext uri="{FF2B5EF4-FFF2-40B4-BE49-F238E27FC236}">
                <a16:creationId xmlns:a16="http://schemas.microsoft.com/office/drawing/2014/main" id="{10905F96-6084-E562-C4AC-B3E4E91DB4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83407" y="1880970"/>
            <a:ext cx="79976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9" name="Text Placeholder 144">
            <a:extLst>
              <a:ext uri="{FF2B5EF4-FFF2-40B4-BE49-F238E27FC236}">
                <a16:creationId xmlns:a16="http://schemas.microsoft.com/office/drawing/2014/main" id="{EB89BD27-592B-1CDC-012B-7FEE255209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520" y="1876208"/>
            <a:ext cx="2694658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0" name="Text Placeholder 144">
            <a:extLst>
              <a:ext uri="{FF2B5EF4-FFF2-40B4-BE49-F238E27FC236}">
                <a16:creationId xmlns:a16="http://schemas.microsoft.com/office/drawing/2014/main" id="{40EA1385-AAB2-25EB-3B61-59E4D0063A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520" y="2151629"/>
            <a:ext cx="2694658" cy="8510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51" name="Picture Placeholder 142">
            <a:extLst>
              <a:ext uri="{FF2B5EF4-FFF2-40B4-BE49-F238E27FC236}">
                <a16:creationId xmlns:a16="http://schemas.microsoft.com/office/drawing/2014/main" id="{D3EA4FA9-E0C9-AB8D-54AE-EAB0CD8581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7725" y="1884835"/>
            <a:ext cx="80258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52" name="Text Placeholder 144">
            <a:extLst>
              <a:ext uri="{FF2B5EF4-FFF2-40B4-BE49-F238E27FC236}">
                <a16:creationId xmlns:a16="http://schemas.microsoft.com/office/drawing/2014/main" id="{31301FD7-C15F-E45D-5166-C043210571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86838" y="1880073"/>
            <a:ext cx="2690031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3" name="Text Placeholder 144">
            <a:extLst>
              <a:ext uri="{FF2B5EF4-FFF2-40B4-BE49-F238E27FC236}">
                <a16:creationId xmlns:a16="http://schemas.microsoft.com/office/drawing/2014/main" id="{30F095C8-B9CC-3B1D-91A2-639D4D97D8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86838" y="2155494"/>
            <a:ext cx="2690031" cy="8510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57" name="Picture Placeholder 142">
            <a:extLst>
              <a:ext uri="{FF2B5EF4-FFF2-40B4-BE49-F238E27FC236}">
                <a16:creationId xmlns:a16="http://schemas.microsoft.com/office/drawing/2014/main" id="{8B5BD994-64AF-D15A-D3F1-854A9B0F3CE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5131" y="3497956"/>
            <a:ext cx="79976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58" name="Text Placeholder 144">
            <a:extLst>
              <a:ext uri="{FF2B5EF4-FFF2-40B4-BE49-F238E27FC236}">
                <a16:creationId xmlns:a16="http://schemas.microsoft.com/office/drawing/2014/main" id="{DA650875-FF47-07FB-B51B-8DFC291CA3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50975" y="3493194"/>
            <a:ext cx="2690813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9" name="Text Placeholder 144">
            <a:extLst>
              <a:ext uri="{FF2B5EF4-FFF2-40B4-BE49-F238E27FC236}">
                <a16:creationId xmlns:a16="http://schemas.microsoft.com/office/drawing/2014/main" id="{BDC0FE92-263D-8629-3B29-AFB5ECAA23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50975" y="3768615"/>
            <a:ext cx="2690813" cy="8510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60" name="Picture Placeholder 142">
            <a:extLst>
              <a:ext uri="{FF2B5EF4-FFF2-40B4-BE49-F238E27FC236}">
                <a16:creationId xmlns:a16="http://schemas.microsoft.com/office/drawing/2014/main" id="{6895E33F-15AA-97C3-8384-AD64BE954B8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83407" y="3502501"/>
            <a:ext cx="79976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1" name="Text Placeholder 144">
            <a:extLst>
              <a:ext uri="{FF2B5EF4-FFF2-40B4-BE49-F238E27FC236}">
                <a16:creationId xmlns:a16="http://schemas.microsoft.com/office/drawing/2014/main" id="{20061C26-7C99-2CDE-9C9D-6A0965CBEC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22520" y="3497739"/>
            <a:ext cx="2694658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2" name="Text Placeholder 144">
            <a:extLst>
              <a:ext uri="{FF2B5EF4-FFF2-40B4-BE49-F238E27FC236}">
                <a16:creationId xmlns:a16="http://schemas.microsoft.com/office/drawing/2014/main" id="{68DBA645-F0DB-B0AB-01A3-C252573210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22520" y="3773160"/>
            <a:ext cx="2694658" cy="8510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63" name="Picture Placeholder 142">
            <a:extLst>
              <a:ext uri="{FF2B5EF4-FFF2-40B4-BE49-F238E27FC236}">
                <a16:creationId xmlns:a16="http://schemas.microsoft.com/office/drawing/2014/main" id="{62591494-4D80-BF51-DC68-623CFFF9EA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47725" y="3506366"/>
            <a:ext cx="80258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4" name="Text Placeholder 144">
            <a:extLst>
              <a:ext uri="{FF2B5EF4-FFF2-40B4-BE49-F238E27FC236}">
                <a16:creationId xmlns:a16="http://schemas.microsoft.com/office/drawing/2014/main" id="{29B53F59-E812-E34F-7A94-8509E9E74CA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986838" y="3501604"/>
            <a:ext cx="2690031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5" name="Text Placeholder 144">
            <a:extLst>
              <a:ext uri="{FF2B5EF4-FFF2-40B4-BE49-F238E27FC236}">
                <a16:creationId xmlns:a16="http://schemas.microsoft.com/office/drawing/2014/main" id="{2A5FF207-D401-FB7C-AB28-8FF48CFC01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86838" y="3777025"/>
            <a:ext cx="2690031" cy="8510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69" name="Picture Placeholder 142">
            <a:extLst>
              <a:ext uri="{FF2B5EF4-FFF2-40B4-BE49-F238E27FC236}">
                <a16:creationId xmlns:a16="http://schemas.microsoft.com/office/drawing/2014/main" id="{9120EFC8-319E-A818-98E0-78802599041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5131" y="5115408"/>
            <a:ext cx="79976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70" name="Text Placeholder 144">
            <a:extLst>
              <a:ext uri="{FF2B5EF4-FFF2-40B4-BE49-F238E27FC236}">
                <a16:creationId xmlns:a16="http://schemas.microsoft.com/office/drawing/2014/main" id="{3A777799-F15D-B194-C1BD-50F9596A5D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50975" y="5110646"/>
            <a:ext cx="2690813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1" name="Text Placeholder 144">
            <a:extLst>
              <a:ext uri="{FF2B5EF4-FFF2-40B4-BE49-F238E27FC236}">
                <a16:creationId xmlns:a16="http://schemas.microsoft.com/office/drawing/2014/main" id="{022A9D32-E0FC-C53D-8557-D3BAA2231E1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50975" y="5386067"/>
            <a:ext cx="2690813" cy="8510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72" name="Picture Placeholder 142">
            <a:extLst>
              <a:ext uri="{FF2B5EF4-FFF2-40B4-BE49-F238E27FC236}">
                <a16:creationId xmlns:a16="http://schemas.microsoft.com/office/drawing/2014/main" id="{74C41659-432F-B597-B4BD-5DFAB3B0345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283407" y="5119953"/>
            <a:ext cx="79976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73" name="Text Placeholder 144">
            <a:extLst>
              <a:ext uri="{FF2B5EF4-FFF2-40B4-BE49-F238E27FC236}">
                <a16:creationId xmlns:a16="http://schemas.microsoft.com/office/drawing/2014/main" id="{7064E041-536C-5969-AA03-3B15EE3D7F9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22520" y="5115191"/>
            <a:ext cx="2694658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4" name="Text Placeholder 144">
            <a:extLst>
              <a:ext uri="{FF2B5EF4-FFF2-40B4-BE49-F238E27FC236}">
                <a16:creationId xmlns:a16="http://schemas.microsoft.com/office/drawing/2014/main" id="{369D48A9-2254-C9D2-9007-E06FDBB4D95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22520" y="5390612"/>
            <a:ext cx="2694658" cy="8510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75" name="Picture Placeholder 142">
            <a:extLst>
              <a:ext uri="{FF2B5EF4-FFF2-40B4-BE49-F238E27FC236}">
                <a16:creationId xmlns:a16="http://schemas.microsoft.com/office/drawing/2014/main" id="{312C3559-2412-6BE1-09A3-2FA8C2E538C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047725" y="5123818"/>
            <a:ext cx="80258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76" name="Text Placeholder 144">
            <a:extLst>
              <a:ext uri="{FF2B5EF4-FFF2-40B4-BE49-F238E27FC236}">
                <a16:creationId xmlns:a16="http://schemas.microsoft.com/office/drawing/2014/main" id="{E31BC43B-DC60-D459-3B20-055BFBC26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86838" y="5119056"/>
            <a:ext cx="2690031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7" name="Text Placeholder 144">
            <a:extLst>
              <a:ext uri="{FF2B5EF4-FFF2-40B4-BE49-F238E27FC236}">
                <a16:creationId xmlns:a16="http://schemas.microsoft.com/office/drawing/2014/main" id="{B40DD718-429D-B99C-0649-75FA9E4D740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86838" y="5394477"/>
            <a:ext cx="2690031" cy="8510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2FA5961-4982-F8C4-9942-216910D4E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8C2F-D41E-C12E-EA65-0D6B24B00A8F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Title Placeholder 15">
            <a:extLst>
              <a:ext uri="{FF2B5EF4-FFF2-40B4-BE49-F238E27FC236}">
                <a16:creationId xmlns:a16="http://schemas.microsoft.com/office/drawing/2014/main" id="{E66D45C4-C174-0730-17D3-8D667DB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160931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FF8A509-FCC7-401E-C117-06B318BC7F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949652"/>
            <a:ext cx="11160931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3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icture Placeholder 142">
            <a:extLst>
              <a:ext uri="{FF2B5EF4-FFF2-40B4-BE49-F238E27FC236}">
                <a16:creationId xmlns:a16="http://schemas.microsoft.com/office/drawing/2014/main" id="{D913CBB7-1D45-4AE7-49CC-085B0876EF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6505" y="1876425"/>
            <a:ext cx="79976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E36B23E9-5C41-9899-AC3B-4BAE02AB98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871663"/>
            <a:ext cx="2690813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7" name="Text Placeholder 144">
            <a:extLst>
              <a:ext uri="{FF2B5EF4-FFF2-40B4-BE49-F238E27FC236}">
                <a16:creationId xmlns:a16="http://schemas.microsoft.com/office/drawing/2014/main" id="{9BBA91A3-C7EF-453A-FE3A-2EF2AEE022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50975" y="2147084"/>
            <a:ext cx="2690813" cy="11824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48" name="Picture Placeholder 142">
            <a:extLst>
              <a:ext uri="{FF2B5EF4-FFF2-40B4-BE49-F238E27FC236}">
                <a16:creationId xmlns:a16="http://schemas.microsoft.com/office/drawing/2014/main" id="{10905F96-6084-E562-C4AC-B3E4E91DB4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83407" y="1880970"/>
            <a:ext cx="79976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9" name="Text Placeholder 144">
            <a:extLst>
              <a:ext uri="{FF2B5EF4-FFF2-40B4-BE49-F238E27FC236}">
                <a16:creationId xmlns:a16="http://schemas.microsoft.com/office/drawing/2014/main" id="{EB89BD27-592B-1CDC-012B-7FEE255209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520" y="1876208"/>
            <a:ext cx="2694658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0" name="Text Placeholder 144">
            <a:extLst>
              <a:ext uri="{FF2B5EF4-FFF2-40B4-BE49-F238E27FC236}">
                <a16:creationId xmlns:a16="http://schemas.microsoft.com/office/drawing/2014/main" id="{40EA1385-AAB2-25EB-3B61-59E4D0063A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520" y="2151629"/>
            <a:ext cx="2694658" cy="11824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51" name="Picture Placeholder 142">
            <a:extLst>
              <a:ext uri="{FF2B5EF4-FFF2-40B4-BE49-F238E27FC236}">
                <a16:creationId xmlns:a16="http://schemas.microsoft.com/office/drawing/2014/main" id="{D3EA4FA9-E0C9-AB8D-54AE-EAB0CD8581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7725" y="1884835"/>
            <a:ext cx="80258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52" name="Text Placeholder 144">
            <a:extLst>
              <a:ext uri="{FF2B5EF4-FFF2-40B4-BE49-F238E27FC236}">
                <a16:creationId xmlns:a16="http://schemas.microsoft.com/office/drawing/2014/main" id="{31301FD7-C15F-E45D-5166-C043210571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86838" y="1880073"/>
            <a:ext cx="2698657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3" name="Text Placeholder 144">
            <a:extLst>
              <a:ext uri="{FF2B5EF4-FFF2-40B4-BE49-F238E27FC236}">
                <a16:creationId xmlns:a16="http://schemas.microsoft.com/office/drawing/2014/main" id="{30F095C8-B9CC-3B1D-91A2-639D4D97D8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86838" y="2155494"/>
            <a:ext cx="2698657" cy="11824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57" name="Picture Placeholder 142">
            <a:extLst>
              <a:ext uri="{FF2B5EF4-FFF2-40B4-BE49-F238E27FC236}">
                <a16:creationId xmlns:a16="http://schemas.microsoft.com/office/drawing/2014/main" id="{8B5BD994-64AF-D15A-D3F1-854A9B0F3CE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06505" y="4308332"/>
            <a:ext cx="79976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58" name="Text Placeholder 144">
            <a:extLst>
              <a:ext uri="{FF2B5EF4-FFF2-40B4-BE49-F238E27FC236}">
                <a16:creationId xmlns:a16="http://schemas.microsoft.com/office/drawing/2014/main" id="{DA650875-FF47-07FB-B51B-8DFC291CA3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50975" y="4308332"/>
            <a:ext cx="2690813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9" name="Text Placeholder 144">
            <a:extLst>
              <a:ext uri="{FF2B5EF4-FFF2-40B4-BE49-F238E27FC236}">
                <a16:creationId xmlns:a16="http://schemas.microsoft.com/office/drawing/2014/main" id="{BDC0FE92-263D-8629-3B29-AFB5ECAA23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50975" y="4583753"/>
            <a:ext cx="2690813" cy="11824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60" name="Picture Placeholder 142">
            <a:extLst>
              <a:ext uri="{FF2B5EF4-FFF2-40B4-BE49-F238E27FC236}">
                <a16:creationId xmlns:a16="http://schemas.microsoft.com/office/drawing/2014/main" id="{6895E33F-15AA-97C3-8384-AD64BE954B8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83407" y="4308332"/>
            <a:ext cx="79976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1" name="Text Placeholder 144">
            <a:extLst>
              <a:ext uri="{FF2B5EF4-FFF2-40B4-BE49-F238E27FC236}">
                <a16:creationId xmlns:a16="http://schemas.microsoft.com/office/drawing/2014/main" id="{20061C26-7C99-2CDE-9C9D-6A0965CBEC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22520" y="4308332"/>
            <a:ext cx="2694658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2" name="Text Placeholder 144">
            <a:extLst>
              <a:ext uri="{FF2B5EF4-FFF2-40B4-BE49-F238E27FC236}">
                <a16:creationId xmlns:a16="http://schemas.microsoft.com/office/drawing/2014/main" id="{68DBA645-F0DB-B0AB-01A3-C252573210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22520" y="4588298"/>
            <a:ext cx="2694658" cy="11824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63" name="Picture Placeholder 142">
            <a:extLst>
              <a:ext uri="{FF2B5EF4-FFF2-40B4-BE49-F238E27FC236}">
                <a16:creationId xmlns:a16="http://schemas.microsoft.com/office/drawing/2014/main" id="{62591494-4D80-BF51-DC68-623CFFF9EA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47725" y="4308332"/>
            <a:ext cx="802587" cy="608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4" name="Text Placeholder 144">
            <a:extLst>
              <a:ext uri="{FF2B5EF4-FFF2-40B4-BE49-F238E27FC236}">
                <a16:creationId xmlns:a16="http://schemas.microsoft.com/office/drawing/2014/main" id="{29B53F59-E812-E34F-7A94-8509E9E74CA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986838" y="4308332"/>
            <a:ext cx="2698657" cy="23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5" name="Text Placeholder 144">
            <a:extLst>
              <a:ext uri="{FF2B5EF4-FFF2-40B4-BE49-F238E27FC236}">
                <a16:creationId xmlns:a16="http://schemas.microsoft.com/office/drawing/2014/main" id="{2A5FF207-D401-FB7C-AB28-8FF48CFC01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86838" y="4592163"/>
            <a:ext cx="2698657" cy="11824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2FA5961-4982-F8C4-9942-216910D4E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8C2F-D41E-C12E-EA65-0D6B24B00A8F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Title Placeholder 15">
            <a:extLst>
              <a:ext uri="{FF2B5EF4-FFF2-40B4-BE49-F238E27FC236}">
                <a16:creationId xmlns:a16="http://schemas.microsoft.com/office/drawing/2014/main" id="{E66D45C4-C174-0730-17D3-8D667DB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160125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FF8A509-FCC7-401E-C117-06B318BC7F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949652"/>
            <a:ext cx="11160125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24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2FA5961-4982-F8C4-9942-216910D4E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8C2F-D41E-C12E-EA65-0D6B24B00A8F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Title Placeholder 15">
            <a:extLst>
              <a:ext uri="{FF2B5EF4-FFF2-40B4-BE49-F238E27FC236}">
                <a16:creationId xmlns:a16="http://schemas.microsoft.com/office/drawing/2014/main" id="{E66D45C4-C174-0730-17D3-8D667DB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260350"/>
            <a:ext cx="11155577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B05BC6F0-0000-C4C7-F46A-F15BB4E418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5937" y="1062038"/>
            <a:ext cx="5508626" cy="679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A81AB08-386D-0924-C917-E9ABF1E65E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67037" y="1062038"/>
            <a:ext cx="5520824" cy="679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AF53F-C270-67C0-0264-5F2BF99F388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5938" y="1871663"/>
            <a:ext cx="5508625" cy="391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8B3D04-39AB-B4F7-88FE-E3C72157BC0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67439" y="1871663"/>
            <a:ext cx="5508624" cy="391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raphic 21">
            <a:extLst>
              <a:ext uri="{FF2B5EF4-FFF2-40B4-BE49-F238E27FC236}">
                <a16:creationId xmlns:a16="http://schemas.microsoft.com/office/drawing/2014/main" id="{29873464-0ECC-BE80-C253-1F562DBDD3EE}"/>
              </a:ext>
            </a:extLst>
          </p:cNvPr>
          <p:cNvSpPr/>
          <p:nvPr/>
        </p:nvSpPr>
        <p:spPr>
          <a:xfrm>
            <a:off x="0" y="0"/>
            <a:ext cx="7714061" cy="6858000"/>
          </a:xfrm>
          <a:custGeom>
            <a:avLst/>
            <a:gdLst>
              <a:gd name="connsiteX0" fmla="*/ 3928 w 7714061"/>
              <a:gd name="connsiteY0" fmla="*/ 6862412 h 6858000"/>
              <a:gd name="connsiteX1" fmla="*/ 3928 w 7714061"/>
              <a:gd name="connsiteY1" fmla="*/ 4412 h 6858000"/>
              <a:gd name="connsiteX2" fmla="*/ 6420865 w 7714061"/>
              <a:gd name="connsiteY2" fmla="*/ 4412 h 6858000"/>
              <a:gd name="connsiteX3" fmla="*/ 6708314 w 7714061"/>
              <a:gd name="connsiteY3" fmla="*/ 361295 h 6858000"/>
              <a:gd name="connsiteX4" fmla="*/ 6963990 w 7714061"/>
              <a:gd name="connsiteY4" fmla="*/ 742909 h 6858000"/>
              <a:gd name="connsiteX5" fmla="*/ 7185900 w 7714061"/>
              <a:gd name="connsiteY5" fmla="*/ 1147160 h 6858000"/>
              <a:gd name="connsiteX6" fmla="*/ 7372044 w 7714061"/>
              <a:gd name="connsiteY6" fmla="*/ 1572143 h 6858000"/>
              <a:gd name="connsiteX7" fmla="*/ 7520334 w 7714061"/>
              <a:gd name="connsiteY7" fmla="*/ 2015775 h 6858000"/>
              <a:gd name="connsiteX8" fmla="*/ 7628770 w 7714061"/>
              <a:gd name="connsiteY8" fmla="*/ 2475954 h 6858000"/>
              <a:gd name="connsiteX9" fmla="*/ 7695352 w 7714061"/>
              <a:gd name="connsiteY9" fmla="*/ 2950782 h 6858000"/>
              <a:gd name="connsiteX10" fmla="*/ 7717989 w 7714061"/>
              <a:gd name="connsiteY10" fmla="*/ 3438168 h 6858000"/>
              <a:gd name="connsiteX11" fmla="*/ 7695540 w 7714061"/>
              <a:gd name="connsiteY11" fmla="*/ 3923841 h 6858000"/>
              <a:gd name="connsiteX12" fmla="*/ 7629434 w 7714061"/>
              <a:gd name="connsiteY12" fmla="*/ 4397147 h 6858000"/>
              <a:gd name="connsiteX13" fmla="*/ 7521762 w 7714061"/>
              <a:gd name="connsiteY13" fmla="*/ 4855901 h 6858000"/>
              <a:gd name="connsiteX14" fmla="*/ 7374422 w 7714061"/>
              <a:gd name="connsiteY14" fmla="*/ 5298199 h 6858000"/>
              <a:gd name="connsiteX15" fmla="*/ 7189514 w 7714061"/>
              <a:gd name="connsiteY15" fmla="*/ 5721950 h 6858000"/>
              <a:gd name="connsiteX16" fmla="*/ 6969031 w 7714061"/>
              <a:gd name="connsiteY16" fmla="*/ 6125249 h 6858000"/>
              <a:gd name="connsiteX17" fmla="*/ 6714972 w 7714061"/>
              <a:gd name="connsiteY17" fmla="*/ 6506101 h 6858000"/>
              <a:gd name="connsiteX18" fmla="*/ 6429237 w 7714061"/>
              <a:gd name="connsiteY18" fmla="*/ 68624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14061" h="6858000">
                <a:moveTo>
                  <a:pt x="3928" y="6862412"/>
                </a:moveTo>
                <a:lnTo>
                  <a:pt x="3928" y="4412"/>
                </a:lnTo>
                <a:lnTo>
                  <a:pt x="6420865" y="4412"/>
                </a:lnTo>
                <a:cubicBezTo>
                  <a:pt x="6521501" y="118646"/>
                  <a:pt x="6618142" y="238784"/>
                  <a:pt x="6708314" y="361295"/>
                </a:cubicBezTo>
                <a:cubicBezTo>
                  <a:pt x="6798771" y="484186"/>
                  <a:pt x="6884756" y="612595"/>
                  <a:pt x="6963990" y="742909"/>
                </a:cubicBezTo>
                <a:cubicBezTo>
                  <a:pt x="7043604" y="873886"/>
                  <a:pt x="7118366" y="1009903"/>
                  <a:pt x="7185900" y="1147160"/>
                </a:cubicBezTo>
                <a:cubicBezTo>
                  <a:pt x="7254099" y="1285462"/>
                  <a:pt x="7316687" y="1428519"/>
                  <a:pt x="7372044" y="1572143"/>
                </a:cubicBezTo>
                <a:cubicBezTo>
                  <a:pt x="7427975" y="1717105"/>
                  <a:pt x="7477817" y="1866345"/>
                  <a:pt x="7520334" y="2015775"/>
                </a:cubicBezTo>
                <a:cubicBezTo>
                  <a:pt x="7563327" y="2166728"/>
                  <a:pt x="7599758" y="2321578"/>
                  <a:pt x="7628770" y="2475954"/>
                </a:cubicBezTo>
                <a:cubicBezTo>
                  <a:pt x="7658160" y="2632327"/>
                  <a:pt x="7680513" y="2792031"/>
                  <a:pt x="7695352" y="2950782"/>
                </a:cubicBezTo>
                <a:cubicBezTo>
                  <a:pt x="7710379" y="3111723"/>
                  <a:pt x="7717989" y="3275706"/>
                  <a:pt x="7717989" y="3438168"/>
                </a:cubicBezTo>
                <a:cubicBezTo>
                  <a:pt x="7717989" y="3600059"/>
                  <a:pt x="7710475" y="3763471"/>
                  <a:pt x="7695540" y="3923841"/>
                </a:cubicBezTo>
                <a:cubicBezTo>
                  <a:pt x="7680799" y="4082116"/>
                  <a:pt x="7658541" y="4241343"/>
                  <a:pt x="7629434" y="4397147"/>
                </a:cubicBezTo>
                <a:cubicBezTo>
                  <a:pt x="7600613" y="4551047"/>
                  <a:pt x="7564375" y="4705424"/>
                  <a:pt x="7521762" y="4855901"/>
                </a:cubicBezTo>
                <a:cubicBezTo>
                  <a:pt x="7479528" y="5004759"/>
                  <a:pt x="7429972" y="5153620"/>
                  <a:pt x="7374422" y="5298199"/>
                </a:cubicBezTo>
                <a:cubicBezTo>
                  <a:pt x="7319446" y="5441447"/>
                  <a:pt x="7257239" y="5584029"/>
                  <a:pt x="7189514" y="5721950"/>
                </a:cubicBezTo>
                <a:cubicBezTo>
                  <a:pt x="7122360" y="5858918"/>
                  <a:pt x="7048170" y="5994557"/>
                  <a:pt x="6969031" y="6125249"/>
                </a:cubicBezTo>
                <a:cubicBezTo>
                  <a:pt x="6890368" y="6255274"/>
                  <a:pt x="6804857" y="6383398"/>
                  <a:pt x="6714972" y="6506101"/>
                </a:cubicBezTo>
                <a:cubicBezTo>
                  <a:pt x="6625369" y="6628326"/>
                  <a:pt x="6529206" y="6748271"/>
                  <a:pt x="6429237" y="6862412"/>
                </a:cubicBezTo>
                <a:close/>
              </a:path>
            </a:pathLst>
          </a:custGeom>
          <a:solidFill>
            <a:schemeClr val="tx1"/>
          </a:solidFill>
          <a:ln w="9502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743691E-4518-A98C-248D-ABAFEE2C1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208" y="0"/>
            <a:ext cx="14457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EBB74-EC99-86DA-DD6A-9DD1D4C1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871663"/>
            <a:ext cx="6832513" cy="148907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5D9C0B-73AE-E772-8403-6C2D3C64F1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7" y="3497262"/>
            <a:ext cx="6832511" cy="2177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bg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sub-headline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2ED6510-60A0-78A5-7A75-A7D83DEE33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5937" y="6131456"/>
            <a:ext cx="2042977" cy="46143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Logo here</a:t>
            </a:r>
            <a:endParaRPr lang="en-IN" dirty="0"/>
          </a:p>
        </p:txBody>
      </p:sp>
      <p:sp>
        <p:nvSpPr>
          <p:cNvPr id="20" name="Picture Placeholder 40">
            <a:extLst>
              <a:ext uri="{FF2B5EF4-FFF2-40B4-BE49-F238E27FC236}">
                <a16:creationId xmlns:a16="http://schemas.microsoft.com/office/drawing/2014/main" id="{6275E352-FAB6-4935-FB26-02506CD625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05500" y="0"/>
            <a:ext cx="5054280" cy="6858000"/>
          </a:xfrm>
          <a:custGeom>
            <a:avLst/>
            <a:gdLst>
              <a:gd name="connsiteX0" fmla="*/ 0 w 5054280"/>
              <a:gd name="connsiteY0" fmla="*/ 0 h 6858000"/>
              <a:gd name="connsiteX1" fmla="*/ 4368765 w 5054280"/>
              <a:gd name="connsiteY1" fmla="*/ 0 h 6858000"/>
              <a:gd name="connsiteX2" fmla="*/ 4653643 w 5054280"/>
              <a:gd name="connsiteY2" fmla="*/ 783391 h 6858000"/>
              <a:gd name="connsiteX3" fmla="*/ 4873175 w 5054280"/>
              <a:gd name="connsiteY3" fmla="*/ 1637550 h 6858000"/>
              <a:gd name="connsiteX4" fmla="*/ 5008243 w 5054280"/>
              <a:gd name="connsiteY4" fmla="*/ 2522527 h 6858000"/>
              <a:gd name="connsiteX5" fmla="*/ 5042675 w 5054280"/>
              <a:gd name="connsiteY5" fmla="*/ 2975098 h 6858000"/>
              <a:gd name="connsiteX6" fmla="*/ 5054280 w 5054280"/>
              <a:gd name="connsiteY6" fmla="*/ 3433756 h 6858000"/>
              <a:gd name="connsiteX7" fmla="*/ 5042675 w 5054280"/>
              <a:gd name="connsiteY7" fmla="*/ 3892415 h 6858000"/>
              <a:gd name="connsiteX8" fmla="*/ 5008243 w 5054280"/>
              <a:gd name="connsiteY8" fmla="*/ 4344985 h 6858000"/>
              <a:gd name="connsiteX9" fmla="*/ 4873175 w 5054280"/>
              <a:gd name="connsiteY9" fmla="*/ 5229963 h 6858000"/>
              <a:gd name="connsiteX10" fmla="*/ 4653643 w 5054280"/>
              <a:gd name="connsiteY10" fmla="*/ 6084121 h 6858000"/>
              <a:gd name="connsiteX11" fmla="*/ 4372760 w 5054280"/>
              <a:gd name="connsiteY11" fmla="*/ 6858000 h 6858000"/>
              <a:gd name="connsiteX12" fmla="*/ 8370 w 5054280"/>
              <a:gd name="connsiteY12" fmla="*/ 6858000 h 6858000"/>
              <a:gd name="connsiteX13" fmla="*/ 294105 w 5054280"/>
              <a:gd name="connsiteY13" fmla="*/ 6501688 h 6858000"/>
              <a:gd name="connsiteX14" fmla="*/ 548164 w 5054280"/>
              <a:gd name="connsiteY14" fmla="*/ 6120932 h 6858000"/>
              <a:gd name="connsiteX15" fmla="*/ 768648 w 5054280"/>
              <a:gd name="connsiteY15" fmla="*/ 5717632 h 6858000"/>
              <a:gd name="connsiteX16" fmla="*/ 953557 w 5054280"/>
              <a:gd name="connsiteY16" fmla="*/ 5293786 h 6858000"/>
              <a:gd name="connsiteX17" fmla="*/ 1100895 w 5054280"/>
              <a:gd name="connsiteY17" fmla="*/ 4851488 h 6858000"/>
              <a:gd name="connsiteX18" fmla="*/ 1208568 w 5054280"/>
              <a:gd name="connsiteY18" fmla="*/ 4392735 h 6858000"/>
              <a:gd name="connsiteX19" fmla="*/ 1274675 w 5054280"/>
              <a:gd name="connsiteY19" fmla="*/ 3919523 h 6858000"/>
              <a:gd name="connsiteX20" fmla="*/ 1297123 w 5054280"/>
              <a:gd name="connsiteY20" fmla="*/ 3433756 h 6858000"/>
              <a:gd name="connsiteX21" fmla="*/ 1274485 w 5054280"/>
              <a:gd name="connsiteY21" fmla="*/ 2946372 h 6858000"/>
              <a:gd name="connsiteX22" fmla="*/ 1207902 w 5054280"/>
              <a:gd name="connsiteY22" fmla="*/ 2471639 h 6858000"/>
              <a:gd name="connsiteX23" fmla="*/ 1099468 w 5054280"/>
              <a:gd name="connsiteY23" fmla="*/ 2011363 h 6858000"/>
              <a:gd name="connsiteX24" fmla="*/ 951179 w 5054280"/>
              <a:gd name="connsiteY24" fmla="*/ 1567733 h 6858000"/>
              <a:gd name="connsiteX25" fmla="*/ 765033 w 5054280"/>
              <a:gd name="connsiteY25" fmla="*/ 1142746 h 6858000"/>
              <a:gd name="connsiteX26" fmla="*/ 543123 w 5054280"/>
              <a:gd name="connsiteY26" fmla="*/ 738495 h 6858000"/>
              <a:gd name="connsiteX27" fmla="*/ 287446 w 5054280"/>
              <a:gd name="connsiteY27" fmla="*/ 356882 h 6858000"/>
              <a:gd name="connsiteX28" fmla="*/ 0 w 5054280"/>
              <a:gd name="connsiteY2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54280" h="6858000">
                <a:moveTo>
                  <a:pt x="0" y="0"/>
                </a:moveTo>
                <a:lnTo>
                  <a:pt x="4368765" y="0"/>
                </a:lnTo>
                <a:cubicBezTo>
                  <a:pt x="4475582" y="255677"/>
                  <a:pt x="4571461" y="519249"/>
                  <a:pt x="4653643" y="783391"/>
                </a:cubicBezTo>
                <a:cubicBezTo>
                  <a:pt x="4740581" y="1063038"/>
                  <a:pt x="4814487" y="1350389"/>
                  <a:pt x="4873175" y="1637550"/>
                </a:cubicBezTo>
                <a:cubicBezTo>
                  <a:pt x="4933004" y="1930132"/>
                  <a:pt x="4978090" y="2225473"/>
                  <a:pt x="5008243" y="2522527"/>
                </a:cubicBezTo>
                <a:cubicBezTo>
                  <a:pt x="5023461" y="2672337"/>
                  <a:pt x="5035066" y="2824621"/>
                  <a:pt x="5042675" y="2975098"/>
                </a:cubicBezTo>
                <a:cubicBezTo>
                  <a:pt x="5050380" y="3127001"/>
                  <a:pt x="5054280" y="3281282"/>
                  <a:pt x="5054280" y="3433756"/>
                </a:cubicBezTo>
                <a:cubicBezTo>
                  <a:pt x="5054280" y="3586230"/>
                  <a:pt x="5050380" y="3740511"/>
                  <a:pt x="5042675" y="3892415"/>
                </a:cubicBezTo>
                <a:cubicBezTo>
                  <a:pt x="5035066" y="4042986"/>
                  <a:pt x="5023461" y="4195270"/>
                  <a:pt x="5008243" y="4344985"/>
                </a:cubicBezTo>
                <a:cubicBezTo>
                  <a:pt x="4978090" y="4642039"/>
                  <a:pt x="4933004" y="4937380"/>
                  <a:pt x="4873175" y="5229963"/>
                </a:cubicBezTo>
                <a:cubicBezTo>
                  <a:pt x="4814487" y="5517124"/>
                  <a:pt x="4740581" y="5804474"/>
                  <a:pt x="4653643" y="6084121"/>
                </a:cubicBezTo>
                <a:cubicBezTo>
                  <a:pt x="4572508" y="6344934"/>
                  <a:pt x="4477960" y="6605367"/>
                  <a:pt x="4372760" y="6858000"/>
                </a:cubicBezTo>
                <a:lnTo>
                  <a:pt x="8370" y="6858000"/>
                </a:lnTo>
                <a:cubicBezTo>
                  <a:pt x="108339" y="6743859"/>
                  <a:pt x="204503" y="6624010"/>
                  <a:pt x="294105" y="6501688"/>
                </a:cubicBezTo>
                <a:cubicBezTo>
                  <a:pt x="383991" y="6378987"/>
                  <a:pt x="469407" y="6250863"/>
                  <a:pt x="548164" y="6120932"/>
                </a:cubicBezTo>
                <a:cubicBezTo>
                  <a:pt x="627302" y="5990240"/>
                  <a:pt x="701494" y="5854602"/>
                  <a:pt x="768648" y="5717632"/>
                </a:cubicBezTo>
                <a:cubicBezTo>
                  <a:pt x="836372" y="5579616"/>
                  <a:pt x="898579" y="5437034"/>
                  <a:pt x="953557" y="5293786"/>
                </a:cubicBezTo>
                <a:cubicBezTo>
                  <a:pt x="1009106" y="5149207"/>
                  <a:pt x="1058662" y="5000348"/>
                  <a:pt x="1100895" y="4851488"/>
                </a:cubicBezTo>
                <a:cubicBezTo>
                  <a:pt x="1143507" y="4701012"/>
                  <a:pt x="1179747" y="4546635"/>
                  <a:pt x="1208568" y="4392735"/>
                </a:cubicBezTo>
                <a:cubicBezTo>
                  <a:pt x="1237674" y="4236932"/>
                  <a:pt x="1259932" y="4077704"/>
                  <a:pt x="1274675" y="3919523"/>
                </a:cubicBezTo>
                <a:cubicBezTo>
                  <a:pt x="1289608" y="3759059"/>
                  <a:pt x="1297123" y="3595742"/>
                  <a:pt x="1297123" y="3433756"/>
                </a:cubicBezTo>
                <a:cubicBezTo>
                  <a:pt x="1297123" y="3271770"/>
                  <a:pt x="1289513" y="3107311"/>
                  <a:pt x="1274485" y="2946372"/>
                </a:cubicBezTo>
                <a:cubicBezTo>
                  <a:pt x="1259646" y="2787620"/>
                  <a:pt x="1237199" y="2627917"/>
                  <a:pt x="1207902" y="2471639"/>
                </a:cubicBezTo>
                <a:cubicBezTo>
                  <a:pt x="1178891" y="2317167"/>
                  <a:pt x="1142461" y="2162315"/>
                  <a:pt x="1099468" y="2011363"/>
                </a:cubicBezTo>
                <a:cubicBezTo>
                  <a:pt x="1056950" y="1862028"/>
                  <a:pt x="1007108" y="1712693"/>
                  <a:pt x="951179" y="1567733"/>
                </a:cubicBezTo>
                <a:cubicBezTo>
                  <a:pt x="895820" y="1424105"/>
                  <a:pt x="833233" y="1281143"/>
                  <a:pt x="765033" y="1142746"/>
                </a:cubicBezTo>
                <a:cubicBezTo>
                  <a:pt x="697404" y="1005491"/>
                  <a:pt x="622737" y="869473"/>
                  <a:pt x="543123" y="738495"/>
                </a:cubicBezTo>
                <a:cubicBezTo>
                  <a:pt x="463890" y="608279"/>
                  <a:pt x="377903" y="479870"/>
                  <a:pt x="287446" y="356882"/>
                </a:cubicBezTo>
                <a:cubicBezTo>
                  <a:pt x="197275" y="234370"/>
                  <a:pt x="100635" y="114332"/>
                  <a:pt x="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  <a:endParaRPr lang="en-IN" dirty="0"/>
          </a:p>
        </p:txBody>
      </p:sp>
      <p:grpSp>
        <p:nvGrpSpPr>
          <p:cNvPr id="3" name="Graphic 8">
            <a:extLst>
              <a:ext uri="{FF2B5EF4-FFF2-40B4-BE49-F238E27FC236}">
                <a16:creationId xmlns:a16="http://schemas.microsoft.com/office/drawing/2014/main" id="{43A0BEF8-A26F-BC67-B71B-776F471180EF}"/>
              </a:ext>
            </a:extLst>
          </p:cNvPr>
          <p:cNvGrpSpPr/>
          <p:nvPr/>
        </p:nvGrpSpPr>
        <p:grpSpPr>
          <a:xfrm>
            <a:off x="512714" y="260347"/>
            <a:ext cx="2684506" cy="563754"/>
            <a:chOff x="512714" y="260347"/>
            <a:chExt cx="2684506" cy="5637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2CD7ABA-2818-4C55-738F-6B777A7D4034}"/>
                </a:ext>
              </a:extLst>
            </p:cNvPr>
            <p:cNvSpPr/>
            <p:nvPr/>
          </p:nvSpPr>
          <p:spPr>
            <a:xfrm>
              <a:off x="512714" y="415082"/>
              <a:ext cx="342333" cy="247618"/>
            </a:xfrm>
            <a:custGeom>
              <a:avLst/>
              <a:gdLst>
                <a:gd name="connsiteX0" fmla="*/ 8128 w 342333"/>
                <a:gd name="connsiteY0" fmla="*/ 247576 h 247618"/>
                <a:gd name="connsiteX1" fmla="*/ 8128 w 342333"/>
                <a:gd name="connsiteY1" fmla="*/ 247576 h 247618"/>
                <a:gd name="connsiteX2" fmla="*/ 48536 w 342333"/>
                <a:gd name="connsiteY2" fmla="*/ 134830 h 247618"/>
                <a:gd name="connsiteX3" fmla="*/ 334205 w 342333"/>
                <a:gd name="connsiteY3" fmla="*/ -42 h 247618"/>
                <a:gd name="connsiteX4" fmla="*/ 293797 w 342333"/>
                <a:gd name="connsiteY4" fmla="*/ 112705 h 24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333" h="247618">
                  <a:moveTo>
                    <a:pt x="8128" y="247576"/>
                  </a:moveTo>
                  <a:lnTo>
                    <a:pt x="8128" y="247576"/>
                  </a:lnTo>
                  <a:cubicBezTo>
                    <a:pt x="-11841" y="205284"/>
                    <a:pt x="6249" y="154810"/>
                    <a:pt x="48536" y="134830"/>
                  </a:cubicBezTo>
                  <a:lnTo>
                    <a:pt x="334205" y="-42"/>
                  </a:lnTo>
                  <a:cubicBezTo>
                    <a:pt x="354174" y="42251"/>
                    <a:pt x="336084" y="92724"/>
                    <a:pt x="293797" y="112705"/>
                  </a:cubicBezTo>
                  <a:close/>
                </a:path>
              </a:pathLst>
            </a:custGeom>
            <a:solidFill>
              <a:srgbClr val="35C754"/>
            </a:solidFill>
            <a:ln w="7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FDFA6FF-DAA8-1103-EE09-6FF75ED2411D}"/>
                </a:ext>
              </a:extLst>
            </p:cNvPr>
            <p:cNvSpPr/>
            <p:nvPr/>
          </p:nvSpPr>
          <p:spPr>
            <a:xfrm>
              <a:off x="677144" y="592591"/>
              <a:ext cx="377523" cy="231488"/>
            </a:xfrm>
            <a:custGeom>
              <a:avLst/>
              <a:gdLst>
                <a:gd name="connsiteX0" fmla="*/ 377478 w 377523"/>
                <a:gd name="connsiteY0" fmla="*/ 194943 h 231488"/>
                <a:gd name="connsiteX1" fmla="*/ 377478 w 377523"/>
                <a:gd name="connsiteY1" fmla="*/ 194943 h 231488"/>
                <a:gd name="connsiteX2" fmla="*/ 259643 w 377523"/>
                <a:gd name="connsiteY2" fmla="*/ 216315 h 231488"/>
                <a:gd name="connsiteX3" fmla="*/ 259643 w 377523"/>
                <a:gd name="connsiteY3" fmla="*/ 216315 h 231488"/>
                <a:gd name="connsiteX4" fmla="*/ -45 w 377523"/>
                <a:gd name="connsiteY4" fmla="*/ 36369 h 231488"/>
                <a:gd name="connsiteX5" fmla="*/ 117776 w 377523"/>
                <a:gd name="connsiteY5" fmla="*/ 14990 h 231488"/>
                <a:gd name="connsiteX6" fmla="*/ 117776 w 377523"/>
                <a:gd name="connsiteY6" fmla="*/ 14990 h 2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523" h="231488">
                  <a:moveTo>
                    <a:pt x="377478" y="194943"/>
                  </a:moveTo>
                  <a:lnTo>
                    <a:pt x="377478" y="194943"/>
                  </a:lnTo>
                  <a:cubicBezTo>
                    <a:pt x="350838" y="233380"/>
                    <a:pt x="298088" y="242948"/>
                    <a:pt x="259643" y="216315"/>
                  </a:cubicBezTo>
                  <a:lnTo>
                    <a:pt x="259643" y="216315"/>
                  </a:lnTo>
                  <a:lnTo>
                    <a:pt x="-45" y="36369"/>
                  </a:lnTo>
                  <a:cubicBezTo>
                    <a:pt x="26587" y="-2068"/>
                    <a:pt x="79337" y="-11643"/>
                    <a:pt x="117776" y="14990"/>
                  </a:cubicBezTo>
                  <a:lnTo>
                    <a:pt x="117776" y="14990"/>
                  </a:lnTo>
                  <a:close/>
                </a:path>
              </a:pathLst>
            </a:custGeom>
            <a:solidFill>
              <a:srgbClr val="DB3025"/>
            </a:solidFill>
            <a:ln w="7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35918B-ECD3-9297-3019-194AC2633158}"/>
                </a:ext>
              </a:extLst>
            </p:cNvPr>
            <p:cNvSpPr/>
            <p:nvPr/>
          </p:nvSpPr>
          <p:spPr>
            <a:xfrm>
              <a:off x="866034" y="261920"/>
              <a:ext cx="97430" cy="406055"/>
            </a:xfrm>
            <a:custGeom>
              <a:avLst/>
              <a:gdLst>
                <a:gd name="connsiteX0" fmla="*/ 24086 w 97430"/>
                <a:gd name="connsiteY0" fmla="*/ 0 h 406055"/>
                <a:gd name="connsiteX1" fmla="*/ 24086 w 97430"/>
                <a:gd name="connsiteY1" fmla="*/ 0 h 406055"/>
                <a:gd name="connsiteX2" fmla="*/ 97112 w 97430"/>
                <a:gd name="connsiteY2" fmla="*/ 84801 h 406055"/>
                <a:gd name="connsiteX3" fmla="*/ 73153 w 97430"/>
                <a:gd name="connsiteY3" fmla="*/ 406055 h 406055"/>
                <a:gd name="connsiteX4" fmla="*/ 126 w 97430"/>
                <a:gd name="connsiteY4" fmla="*/ 321261 h 4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0" h="406055">
                  <a:moveTo>
                    <a:pt x="24086" y="0"/>
                  </a:moveTo>
                  <a:lnTo>
                    <a:pt x="24086" y="0"/>
                  </a:lnTo>
                  <a:cubicBezTo>
                    <a:pt x="67670" y="3255"/>
                    <a:pt x="100359" y="41220"/>
                    <a:pt x="97112" y="84801"/>
                  </a:cubicBezTo>
                  <a:lnTo>
                    <a:pt x="73153" y="406055"/>
                  </a:lnTo>
                  <a:cubicBezTo>
                    <a:pt x="29569" y="402804"/>
                    <a:pt x="-3121" y="364841"/>
                    <a:pt x="126" y="321261"/>
                  </a:cubicBezTo>
                  <a:close/>
                </a:path>
              </a:pathLst>
            </a:custGeom>
            <a:solidFill>
              <a:srgbClr val="3676F4"/>
            </a:solidFill>
            <a:ln w="7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1B92AEB-4DF5-CCA5-0C5D-29C48C848076}"/>
                </a:ext>
              </a:extLst>
            </p:cNvPr>
            <p:cNvSpPr/>
            <p:nvPr/>
          </p:nvSpPr>
          <p:spPr>
            <a:xfrm>
              <a:off x="1101554" y="260347"/>
              <a:ext cx="2095666" cy="279680"/>
            </a:xfrm>
            <a:custGeom>
              <a:avLst/>
              <a:gdLst>
                <a:gd name="connsiteX0" fmla="*/ -38 w 2095666"/>
                <a:gd name="connsiteY0" fmla="*/ 243336 h 279680"/>
                <a:gd name="connsiteX1" fmla="*/ 1209 w 2095666"/>
                <a:gd name="connsiteY1" fmla="*/ 217104 h 279680"/>
                <a:gd name="connsiteX2" fmla="*/ 4262 w 2095666"/>
                <a:gd name="connsiteY2" fmla="*/ 174818 h 279680"/>
                <a:gd name="connsiteX3" fmla="*/ 8082 w 2095666"/>
                <a:gd name="connsiteY3" fmla="*/ 124769 h 279680"/>
                <a:gd name="connsiteX4" fmla="*/ 11902 w 2095666"/>
                <a:gd name="connsiteY4" fmla="*/ 75130 h 279680"/>
                <a:gd name="connsiteX5" fmla="*/ 14905 w 2095666"/>
                <a:gd name="connsiteY5" fmla="*/ 34133 h 279680"/>
                <a:gd name="connsiteX6" fmla="*/ 16016 w 2095666"/>
                <a:gd name="connsiteY6" fmla="*/ 10145 h 279680"/>
                <a:gd name="connsiteX7" fmla="*/ 22173 w 2095666"/>
                <a:gd name="connsiteY7" fmla="*/ 4361 h 279680"/>
                <a:gd name="connsiteX8" fmla="*/ 43294 w 2095666"/>
                <a:gd name="connsiteY8" fmla="*/ 4361 h 279680"/>
                <a:gd name="connsiteX9" fmla="*/ 74615 w 2095666"/>
                <a:gd name="connsiteY9" fmla="*/ 14259 h 279680"/>
                <a:gd name="connsiteX10" fmla="*/ 82664 w 2095666"/>
                <a:gd name="connsiteY10" fmla="*/ 43788 h 279680"/>
                <a:gd name="connsiteX11" fmla="*/ 82097 w 2095666"/>
                <a:gd name="connsiteY11" fmla="*/ 55972 h 279680"/>
                <a:gd name="connsiteX12" fmla="*/ 80313 w 2095666"/>
                <a:gd name="connsiteY12" fmla="*/ 82003 h 279680"/>
                <a:gd name="connsiteX13" fmla="*/ 77790 w 2095666"/>
                <a:gd name="connsiteY13" fmla="*/ 116900 h 279680"/>
                <a:gd name="connsiteX14" fmla="*/ 75167 w 2095666"/>
                <a:gd name="connsiteY14" fmla="*/ 156463 h 279680"/>
                <a:gd name="connsiteX15" fmla="*/ 72486 w 2095666"/>
                <a:gd name="connsiteY15" fmla="*/ 196018 h 279680"/>
                <a:gd name="connsiteX16" fmla="*/ 69949 w 2095666"/>
                <a:gd name="connsiteY16" fmla="*/ 230915 h 279680"/>
                <a:gd name="connsiteX17" fmla="*/ 68086 w 2095666"/>
                <a:gd name="connsiteY17" fmla="*/ 257147 h 279680"/>
                <a:gd name="connsiteX18" fmla="*/ 66975 w 2095666"/>
                <a:gd name="connsiteY18" fmla="*/ 269955 h 279680"/>
                <a:gd name="connsiteX19" fmla="*/ 65434 w 2095666"/>
                <a:gd name="connsiteY19" fmla="*/ 274341 h 279680"/>
                <a:gd name="connsiteX20" fmla="*/ 60789 w 2095666"/>
                <a:gd name="connsiteY20" fmla="*/ 275739 h 279680"/>
                <a:gd name="connsiteX21" fmla="*/ 39668 w 2095666"/>
                <a:gd name="connsiteY21" fmla="*/ 275739 h 279680"/>
                <a:gd name="connsiteX22" fmla="*/ 9078 w 2095666"/>
                <a:gd name="connsiteY22" fmla="*/ 267339 h 279680"/>
                <a:gd name="connsiteX23" fmla="*/ -96 w 2095666"/>
                <a:gd name="connsiteY23" fmla="*/ 243243 h 279680"/>
                <a:gd name="connsiteX24" fmla="*/ 148680 w 2095666"/>
                <a:gd name="connsiteY24" fmla="*/ 241859 h 279680"/>
                <a:gd name="connsiteX25" fmla="*/ 149340 w 2095666"/>
                <a:gd name="connsiteY25" fmla="*/ 226271 h 279680"/>
                <a:gd name="connsiteX26" fmla="*/ 151132 w 2095666"/>
                <a:gd name="connsiteY26" fmla="*/ 200519 h 279680"/>
                <a:gd name="connsiteX27" fmla="*/ 153576 w 2095666"/>
                <a:gd name="connsiteY27" fmla="*/ 167844 h 279680"/>
                <a:gd name="connsiteX28" fmla="*/ 156342 w 2095666"/>
                <a:gd name="connsiteY28" fmla="*/ 131714 h 279680"/>
                <a:gd name="connsiteX29" fmla="*/ 160162 w 2095666"/>
                <a:gd name="connsiteY29" fmla="*/ 83486 h 279680"/>
                <a:gd name="connsiteX30" fmla="*/ 162707 w 2095666"/>
                <a:gd name="connsiteY30" fmla="*/ 51177 h 279680"/>
                <a:gd name="connsiteX31" fmla="*/ 163997 w 2095666"/>
                <a:gd name="connsiteY31" fmla="*/ 28679 h 279680"/>
                <a:gd name="connsiteX32" fmla="*/ 164763 w 2095666"/>
                <a:gd name="connsiteY32" fmla="*/ 10181 h 279680"/>
                <a:gd name="connsiteX33" fmla="*/ 170920 w 2095666"/>
                <a:gd name="connsiteY33" fmla="*/ 4397 h 279680"/>
                <a:gd name="connsiteX34" fmla="*/ 201495 w 2095666"/>
                <a:gd name="connsiteY34" fmla="*/ 4397 h 279680"/>
                <a:gd name="connsiteX35" fmla="*/ 222237 w 2095666"/>
                <a:gd name="connsiteY35" fmla="*/ 7307 h 279680"/>
                <a:gd name="connsiteX36" fmla="*/ 235360 w 2095666"/>
                <a:gd name="connsiteY36" fmla="*/ 15148 h 279680"/>
                <a:gd name="connsiteX37" fmla="*/ 243581 w 2095666"/>
                <a:gd name="connsiteY37" fmla="*/ 26336 h 279680"/>
                <a:gd name="connsiteX38" fmla="*/ 249250 w 2095666"/>
                <a:gd name="connsiteY38" fmla="*/ 39523 h 279680"/>
                <a:gd name="connsiteX39" fmla="*/ 265512 w 2095666"/>
                <a:gd name="connsiteY39" fmla="*/ 80476 h 279680"/>
                <a:gd name="connsiteX40" fmla="*/ 277933 w 2095666"/>
                <a:gd name="connsiteY40" fmla="*/ 110729 h 279680"/>
                <a:gd name="connsiteX41" fmla="*/ 287250 w 2095666"/>
                <a:gd name="connsiteY41" fmla="*/ 133248 h 279680"/>
                <a:gd name="connsiteX42" fmla="*/ 294740 w 2095666"/>
                <a:gd name="connsiteY42" fmla="*/ 150779 h 279680"/>
                <a:gd name="connsiteX43" fmla="*/ 301628 w 2095666"/>
                <a:gd name="connsiteY43" fmla="*/ 166267 h 279680"/>
                <a:gd name="connsiteX44" fmla="*/ 308981 w 2095666"/>
                <a:gd name="connsiteY44" fmla="*/ 182522 h 279680"/>
                <a:gd name="connsiteX45" fmla="*/ 308838 w 2095666"/>
                <a:gd name="connsiteY45" fmla="*/ 135993 h 279680"/>
                <a:gd name="connsiteX46" fmla="*/ 308372 w 2095666"/>
                <a:gd name="connsiteY46" fmla="*/ 89464 h 279680"/>
                <a:gd name="connsiteX47" fmla="*/ 307892 w 2095666"/>
                <a:gd name="connsiteY47" fmla="*/ 45680 h 279680"/>
                <a:gd name="connsiteX48" fmla="*/ 307684 w 2095666"/>
                <a:gd name="connsiteY48" fmla="*/ 7794 h 279680"/>
                <a:gd name="connsiteX49" fmla="*/ 314227 w 2095666"/>
                <a:gd name="connsiteY49" fmla="*/ 4404 h 279680"/>
                <a:gd name="connsiteX50" fmla="*/ 335306 w 2095666"/>
                <a:gd name="connsiteY50" fmla="*/ 4404 h 279680"/>
                <a:gd name="connsiteX51" fmla="*/ 355374 w 2095666"/>
                <a:gd name="connsiteY51" fmla="*/ 6941 h 279680"/>
                <a:gd name="connsiteX52" fmla="*/ 366942 w 2095666"/>
                <a:gd name="connsiteY52" fmla="*/ 14187 h 279680"/>
                <a:gd name="connsiteX53" fmla="*/ 372582 w 2095666"/>
                <a:gd name="connsiteY53" fmla="*/ 25819 h 279680"/>
                <a:gd name="connsiteX54" fmla="*/ 373980 w 2095666"/>
                <a:gd name="connsiteY54" fmla="*/ 41587 h 279680"/>
                <a:gd name="connsiteX55" fmla="*/ 372726 w 2095666"/>
                <a:gd name="connsiteY55" fmla="*/ 70793 h 279680"/>
                <a:gd name="connsiteX56" fmla="*/ 370038 w 2095666"/>
                <a:gd name="connsiteY56" fmla="*/ 114943 h 279680"/>
                <a:gd name="connsiteX57" fmla="*/ 366648 w 2095666"/>
                <a:gd name="connsiteY57" fmla="*/ 165486 h 279680"/>
                <a:gd name="connsiteX58" fmla="*/ 363014 w 2095666"/>
                <a:gd name="connsiteY58" fmla="*/ 213857 h 279680"/>
                <a:gd name="connsiteX59" fmla="*/ 359961 w 2095666"/>
                <a:gd name="connsiteY59" fmla="*/ 251564 h 279680"/>
                <a:gd name="connsiteX60" fmla="*/ 358284 w 2095666"/>
                <a:gd name="connsiteY60" fmla="*/ 269682 h 279680"/>
                <a:gd name="connsiteX61" fmla="*/ 356134 w 2095666"/>
                <a:gd name="connsiteY61" fmla="*/ 274262 h 279680"/>
                <a:gd name="connsiteX62" fmla="*/ 351346 w 2095666"/>
                <a:gd name="connsiteY62" fmla="*/ 275839 h 279680"/>
                <a:gd name="connsiteX63" fmla="*/ 320019 w 2095666"/>
                <a:gd name="connsiteY63" fmla="*/ 275839 h 279680"/>
                <a:gd name="connsiteX64" fmla="*/ 296689 w 2095666"/>
                <a:gd name="connsiteY64" fmla="*/ 271259 h 279680"/>
                <a:gd name="connsiteX65" fmla="*/ 285638 w 2095666"/>
                <a:gd name="connsiteY65" fmla="*/ 259792 h 279680"/>
                <a:gd name="connsiteX66" fmla="*/ 248412 w 2095666"/>
                <a:gd name="connsiteY66" fmla="*/ 181376 h 279680"/>
                <a:gd name="connsiteX67" fmla="*/ 213049 w 2095666"/>
                <a:gd name="connsiteY67" fmla="*/ 105784 h 279680"/>
                <a:gd name="connsiteX68" fmla="*/ 214159 w 2095666"/>
                <a:gd name="connsiteY68" fmla="*/ 187919 h 279680"/>
                <a:gd name="connsiteX69" fmla="*/ 215650 w 2095666"/>
                <a:gd name="connsiteY69" fmla="*/ 270076 h 279680"/>
                <a:gd name="connsiteX70" fmla="*/ 209494 w 2095666"/>
                <a:gd name="connsiteY70" fmla="*/ 275860 h 279680"/>
                <a:gd name="connsiteX71" fmla="*/ 188415 w 2095666"/>
                <a:gd name="connsiteY71" fmla="*/ 275860 h 279680"/>
                <a:gd name="connsiteX72" fmla="*/ 157596 w 2095666"/>
                <a:gd name="connsiteY72" fmla="*/ 267260 h 279680"/>
                <a:gd name="connsiteX73" fmla="*/ 148645 w 2095666"/>
                <a:gd name="connsiteY73" fmla="*/ 241874 h 279680"/>
                <a:gd name="connsiteX74" fmla="*/ 440384 w 2095666"/>
                <a:gd name="connsiteY74" fmla="*/ 243336 h 279680"/>
                <a:gd name="connsiteX75" fmla="*/ 441588 w 2095666"/>
                <a:gd name="connsiteY75" fmla="*/ 217104 h 279680"/>
                <a:gd name="connsiteX76" fmla="*/ 444677 w 2095666"/>
                <a:gd name="connsiteY76" fmla="*/ 174818 h 279680"/>
                <a:gd name="connsiteX77" fmla="*/ 448512 w 2095666"/>
                <a:gd name="connsiteY77" fmla="*/ 124769 h 279680"/>
                <a:gd name="connsiteX78" fmla="*/ 452332 w 2095666"/>
                <a:gd name="connsiteY78" fmla="*/ 75130 h 279680"/>
                <a:gd name="connsiteX79" fmla="*/ 455284 w 2095666"/>
                <a:gd name="connsiteY79" fmla="*/ 34133 h 279680"/>
                <a:gd name="connsiteX80" fmla="*/ 456438 w 2095666"/>
                <a:gd name="connsiteY80" fmla="*/ 10145 h 279680"/>
                <a:gd name="connsiteX81" fmla="*/ 462595 w 2095666"/>
                <a:gd name="connsiteY81" fmla="*/ 4361 h 279680"/>
                <a:gd name="connsiteX82" fmla="*/ 597173 w 2095666"/>
                <a:gd name="connsiteY82" fmla="*/ 4361 h 279680"/>
                <a:gd name="connsiteX83" fmla="*/ 601373 w 2095666"/>
                <a:gd name="connsiteY83" fmla="*/ 5515 h 279680"/>
                <a:gd name="connsiteX84" fmla="*/ 603329 w 2095666"/>
                <a:gd name="connsiteY84" fmla="*/ 9815 h 279680"/>
                <a:gd name="connsiteX85" fmla="*/ 601832 w 2095666"/>
                <a:gd name="connsiteY85" fmla="*/ 32248 h 279680"/>
                <a:gd name="connsiteX86" fmla="*/ 595489 w 2095666"/>
                <a:gd name="connsiteY86" fmla="*/ 50883 h 279680"/>
                <a:gd name="connsiteX87" fmla="*/ 572690 w 2095666"/>
                <a:gd name="connsiteY87" fmla="*/ 58050 h 279680"/>
                <a:gd name="connsiteX88" fmla="*/ 519896 w 2095666"/>
                <a:gd name="connsiteY88" fmla="*/ 58050 h 279680"/>
                <a:gd name="connsiteX89" fmla="*/ 516184 w 2095666"/>
                <a:gd name="connsiteY89" fmla="*/ 111804 h 279680"/>
                <a:gd name="connsiteX90" fmla="*/ 570533 w 2095666"/>
                <a:gd name="connsiteY90" fmla="*/ 111804 h 279680"/>
                <a:gd name="connsiteX91" fmla="*/ 574675 w 2095666"/>
                <a:gd name="connsiteY91" fmla="*/ 113058 h 279680"/>
                <a:gd name="connsiteX92" fmla="*/ 576653 w 2095666"/>
                <a:gd name="connsiteY92" fmla="*/ 117251 h 279680"/>
                <a:gd name="connsiteX93" fmla="*/ 574983 w 2095666"/>
                <a:gd name="connsiteY93" fmla="*/ 139806 h 279680"/>
                <a:gd name="connsiteX94" fmla="*/ 568719 w 2095666"/>
                <a:gd name="connsiteY94" fmla="*/ 158305 h 279680"/>
                <a:gd name="connsiteX95" fmla="*/ 546078 w 2095666"/>
                <a:gd name="connsiteY95" fmla="*/ 165371 h 279680"/>
                <a:gd name="connsiteX96" fmla="*/ 512858 w 2095666"/>
                <a:gd name="connsiteY96" fmla="*/ 165371 h 279680"/>
                <a:gd name="connsiteX97" fmla="*/ 505498 w 2095666"/>
                <a:gd name="connsiteY97" fmla="*/ 270055 h 279680"/>
                <a:gd name="connsiteX98" fmla="*/ 504931 w 2095666"/>
                <a:gd name="connsiteY98" fmla="*/ 274441 h 279680"/>
                <a:gd name="connsiteX99" fmla="*/ 501190 w 2095666"/>
                <a:gd name="connsiteY99" fmla="*/ 275839 h 279680"/>
                <a:gd name="connsiteX100" fmla="*/ 480112 w 2095666"/>
                <a:gd name="connsiteY100" fmla="*/ 275839 h 279680"/>
                <a:gd name="connsiteX101" fmla="*/ 449472 w 2095666"/>
                <a:gd name="connsiteY101" fmla="*/ 267439 h 279680"/>
                <a:gd name="connsiteX102" fmla="*/ 440348 w 2095666"/>
                <a:gd name="connsiteY102" fmla="*/ 243343 h 279680"/>
                <a:gd name="connsiteX103" fmla="*/ 640061 w 2095666"/>
                <a:gd name="connsiteY103" fmla="*/ 158391 h 279680"/>
                <a:gd name="connsiteX104" fmla="*/ 646985 w 2095666"/>
                <a:gd name="connsiteY104" fmla="*/ 100043 h 279680"/>
                <a:gd name="connsiteX105" fmla="*/ 670135 w 2095666"/>
                <a:gd name="connsiteY105" fmla="*/ 49471 h 279680"/>
                <a:gd name="connsiteX106" fmla="*/ 713087 w 2095666"/>
                <a:gd name="connsiteY106" fmla="*/ 13721 h 279680"/>
                <a:gd name="connsiteX107" fmla="*/ 779563 w 2095666"/>
                <a:gd name="connsiteY107" fmla="*/ 82 h 279680"/>
                <a:gd name="connsiteX108" fmla="*/ 827439 w 2095666"/>
                <a:gd name="connsiteY108" fmla="*/ 7966 h 279680"/>
                <a:gd name="connsiteX109" fmla="*/ 859935 w 2095666"/>
                <a:gd name="connsiteY109" fmla="*/ 30901 h 279680"/>
                <a:gd name="connsiteX110" fmla="*/ 878297 w 2095666"/>
                <a:gd name="connsiteY110" fmla="*/ 67719 h 279680"/>
                <a:gd name="connsiteX111" fmla="*/ 884074 w 2095666"/>
                <a:gd name="connsiteY111" fmla="*/ 116821 h 279680"/>
                <a:gd name="connsiteX112" fmla="*/ 881974 w 2095666"/>
                <a:gd name="connsiteY112" fmla="*/ 150026 h 279680"/>
                <a:gd name="connsiteX113" fmla="*/ 874277 w 2095666"/>
                <a:gd name="connsiteY113" fmla="*/ 186156 h 279680"/>
                <a:gd name="connsiteX114" fmla="*/ 859176 w 2095666"/>
                <a:gd name="connsiteY114" fmla="*/ 221132 h 279680"/>
                <a:gd name="connsiteX115" fmla="*/ 834420 w 2095666"/>
                <a:gd name="connsiteY115" fmla="*/ 250997 h 279680"/>
                <a:gd name="connsiteX116" fmla="*/ 798348 w 2095666"/>
                <a:gd name="connsiteY116" fmla="*/ 271840 h 279680"/>
                <a:gd name="connsiteX117" fmla="*/ 748751 w 2095666"/>
                <a:gd name="connsiteY117" fmla="*/ 279566 h 279680"/>
                <a:gd name="connsiteX118" fmla="*/ 696137 w 2095666"/>
                <a:gd name="connsiteY118" fmla="*/ 270055 h 279680"/>
                <a:gd name="connsiteX119" fmla="*/ 662831 w 2095666"/>
                <a:gd name="connsiteY119" fmla="*/ 244303 h 279680"/>
                <a:gd name="connsiteX120" fmla="*/ 645236 w 2095666"/>
                <a:gd name="connsiteY120" fmla="*/ 205830 h 279680"/>
                <a:gd name="connsiteX121" fmla="*/ 640126 w 2095666"/>
                <a:gd name="connsiteY121" fmla="*/ 158405 h 279680"/>
                <a:gd name="connsiteX122" fmla="*/ 711174 w 2095666"/>
                <a:gd name="connsiteY122" fmla="*/ 153180 h 279680"/>
                <a:gd name="connsiteX123" fmla="*/ 722806 w 2095666"/>
                <a:gd name="connsiteY123" fmla="*/ 203931 h 279680"/>
                <a:gd name="connsiteX124" fmla="*/ 781713 w 2095666"/>
                <a:gd name="connsiteY124" fmla="*/ 211033 h 279680"/>
                <a:gd name="connsiteX125" fmla="*/ 784422 w 2095666"/>
                <a:gd name="connsiteY125" fmla="*/ 208718 h 279680"/>
                <a:gd name="connsiteX126" fmla="*/ 801917 w 2095666"/>
                <a:gd name="connsiteY126" fmla="*/ 181483 h 279680"/>
                <a:gd name="connsiteX127" fmla="*/ 810561 w 2095666"/>
                <a:gd name="connsiteY127" fmla="*/ 148643 h 279680"/>
                <a:gd name="connsiteX128" fmla="*/ 812904 w 2095666"/>
                <a:gd name="connsiteY128" fmla="*/ 119681 h 279680"/>
                <a:gd name="connsiteX129" fmla="*/ 803308 w 2095666"/>
                <a:gd name="connsiteY129" fmla="*/ 75574 h 279680"/>
                <a:gd name="connsiteX130" fmla="*/ 771478 w 2095666"/>
                <a:gd name="connsiteY130" fmla="*/ 59484 h 279680"/>
                <a:gd name="connsiteX131" fmla="*/ 748357 w 2095666"/>
                <a:gd name="connsiteY131" fmla="*/ 64207 h 279680"/>
                <a:gd name="connsiteX132" fmla="*/ 732001 w 2095666"/>
                <a:gd name="connsiteY132" fmla="*/ 77029 h 279680"/>
                <a:gd name="connsiteX133" fmla="*/ 721365 w 2095666"/>
                <a:gd name="connsiteY133" fmla="*/ 95040 h 279680"/>
                <a:gd name="connsiteX134" fmla="*/ 715001 w 2095666"/>
                <a:gd name="connsiteY134" fmla="*/ 115495 h 279680"/>
                <a:gd name="connsiteX135" fmla="*/ 711948 w 2095666"/>
                <a:gd name="connsiteY135" fmla="*/ 135706 h 279680"/>
                <a:gd name="connsiteX136" fmla="*/ 711181 w 2095666"/>
                <a:gd name="connsiteY136" fmla="*/ 153202 h 279680"/>
                <a:gd name="connsiteX137" fmla="*/ 940165 w 2095666"/>
                <a:gd name="connsiteY137" fmla="*/ 158770 h 279680"/>
                <a:gd name="connsiteX138" fmla="*/ 941835 w 2095666"/>
                <a:gd name="connsiteY138" fmla="*/ 129528 h 279680"/>
                <a:gd name="connsiteX139" fmla="*/ 948536 w 2095666"/>
                <a:gd name="connsiteY139" fmla="*/ 95398 h 279680"/>
                <a:gd name="connsiteX140" fmla="*/ 962533 w 2095666"/>
                <a:gd name="connsiteY140" fmla="*/ 60745 h 279680"/>
                <a:gd name="connsiteX141" fmla="*/ 985619 w 2095666"/>
                <a:gd name="connsiteY141" fmla="*/ 30392 h 279680"/>
                <a:gd name="connsiteX142" fmla="*/ 1020179 w 2095666"/>
                <a:gd name="connsiteY142" fmla="*/ 8740 h 279680"/>
                <a:gd name="connsiteX143" fmla="*/ 1068987 w 2095666"/>
                <a:gd name="connsiteY143" fmla="*/ 476 h 279680"/>
                <a:gd name="connsiteX144" fmla="*/ 1108184 w 2095666"/>
                <a:gd name="connsiteY144" fmla="*/ 5909 h 279680"/>
                <a:gd name="connsiteX145" fmla="*/ 1135642 w 2095666"/>
                <a:gd name="connsiteY145" fmla="*/ 20630 h 279680"/>
                <a:gd name="connsiteX146" fmla="*/ 1151746 w 2095666"/>
                <a:gd name="connsiteY146" fmla="*/ 42562 h 279680"/>
                <a:gd name="connsiteX147" fmla="*/ 1156900 w 2095666"/>
                <a:gd name="connsiteY147" fmla="*/ 69410 h 279680"/>
                <a:gd name="connsiteX148" fmla="*/ 1142522 w 2095666"/>
                <a:gd name="connsiteY148" fmla="*/ 105160 h 279680"/>
                <a:gd name="connsiteX149" fmla="*/ 1101849 w 2095666"/>
                <a:gd name="connsiteY149" fmla="*/ 116427 h 279680"/>
                <a:gd name="connsiteX150" fmla="*/ 1091392 w 2095666"/>
                <a:gd name="connsiteY150" fmla="*/ 115137 h 279680"/>
                <a:gd name="connsiteX151" fmla="*/ 1089335 w 2095666"/>
                <a:gd name="connsiteY151" fmla="*/ 109546 h 279680"/>
                <a:gd name="connsiteX152" fmla="*/ 1088482 w 2095666"/>
                <a:gd name="connsiteY152" fmla="*/ 86927 h 279680"/>
                <a:gd name="connsiteX153" fmla="*/ 1085801 w 2095666"/>
                <a:gd name="connsiteY153" fmla="*/ 71159 h 279680"/>
                <a:gd name="connsiteX154" fmla="*/ 1078778 w 2095666"/>
                <a:gd name="connsiteY154" fmla="*/ 61985 h 279680"/>
                <a:gd name="connsiteX155" fmla="*/ 1065654 w 2095666"/>
                <a:gd name="connsiteY155" fmla="*/ 59118 h 279680"/>
                <a:gd name="connsiteX156" fmla="*/ 1044705 w 2095666"/>
                <a:gd name="connsiteY156" fmla="*/ 64228 h 279680"/>
                <a:gd name="connsiteX157" fmla="*/ 1030184 w 2095666"/>
                <a:gd name="connsiteY157" fmla="*/ 77652 h 279680"/>
                <a:gd name="connsiteX158" fmla="*/ 1020630 w 2095666"/>
                <a:gd name="connsiteY158" fmla="*/ 96194 h 279680"/>
                <a:gd name="connsiteX159" fmla="*/ 1014939 w 2095666"/>
                <a:gd name="connsiteY159" fmla="*/ 117222 h 279680"/>
                <a:gd name="connsiteX160" fmla="*/ 1012259 w 2095666"/>
                <a:gd name="connsiteY160" fmla="*/ 137799 h 279680"/>
                <a:gd name="connsiteX161" fmla="*/ 1011693 w 2095666"/>
                <a:gd name="connsiteY161" fmla="*/ 155086 h 279680"/>
                <a:gd name="connsiteX162" fmla="*/ 1023325 w 2095666"/>
                <a:gd name="connsiteY162" fmla="*/ 205135 h 279680"/>
                <a:gd name="connsiteX163" fmla="*/ 1059455 w 2095666"/>
                <a:gd name="connsiteY163" fmla="*/ 220042 h 279680"/>
                <a:gd name="connsiteX164" fmla="*/ 1086031 w 2095666"/>
                <a:gd name="connsiteY164" fmla="*/ 215463 h 279680"/>
                <a:gd name="connsiteX165" fmla="*/ 1104508 w 2095666"/>
                <a:gd name="connsiteY165" fmla="*/ 205142 h 279680"/>
                <a:gd name="connsiteX166" fmla="*/ 1118039 w 2095666"/>
                <a:gd name="connsiteY166" fmla="*/ 194785 h 279680"/>
                <a:gd name="connsiteX167" fmla="*/ 1130173 w 2095666"/>
                <a:gd name="connsiteY167" fmla="*/ 190198 h 279680"/>
                <a:gd name="connsiteX168" fmla="*/ 1137821 w 2095666"/>
                <a:gd name="connsiteY168" fmla="*/ 201752 h 279680"/>
                <a:gd name="connsiteX169" fmla="*/ 1136244 w 2095666"/>
                <a:gd name="connsiteY169" fmla="*/ 216516 h 279680"/>
                <a:gd name="connsiteX170" fmla="*/ 1132044 w 2095666"/>
                <a:gd name="connsiteY170" fmla="*/ 235717 h 279680"/>
                <a:gd name="connsiteX171" fmla="*/ 1124576 w 2095666"/>
                <a:gd name="connsiteY171" fmla="*/ 249915 h 279680"/>
                <a:gd name="connsiteX172" fmla="*/ 1108321 w 2095666"/>
                <a:gd name="connsiteY172" fmla="*/ 264250 h 279680"/>
                <a:gd name="connsiteX173" fmla="*/ 1082956 w 2095666"/>
                <a:gd name="connsiteY173" fmla="*/ 275258 h 279680"/>
                <a:gd name="connsiteX174" fmla="*/ 1048202 w 2095666"/>
                <a:gd name="connsiteY174" fmla="*/ 279645 h 279680"/>
                <a:gd name="connsiteX175" fmla="*/ 1009306 w 2095666"/>
                <a:gd name="connsiteY175" fmla="*/ 273954 h 279680"/>
                <a:gd name="connsiteX176" fmla="*/ 974474 w 2095666"/>
                <a:gd name="connsiteY176" fmla="*/ 254567 h 279680"/>
                <a:gd name="connsiteX177" fmla="*/ 949668 w 2095666"/>
                <a:gd name="connsiteY177" fmla="*/ 217469 h 279680"/>
                <a:gd name="connsiteX178" fmla="*/ 940157 w 2095666"/>
                <a:gd name="connsiteY178" fmla="*/ 158878 h 279680"/>
                <a:gd name="connsiteX179" fmla="*/ 1209069 w 2095666"/>
                <a:gd name="connsiteY179" fmla="*/ 243343 h 279680"/>
                <a:gd name="connsiteX180" fmla="*/ 1210259 w 2095666"/>
                <a:gd name="connsiteY180" fmla="*/ 217111 h 279680"/>
                <a:gd name="connsiteX181" fmla="*/ 1213377 w 2095666"/>
                <a:gd name="connsiteY181" fmla="*/ 174825 h 279680"/>
                <a:gd name="connsiteX182" fmla="*/ 1217197 w 2095666"/>
                <a:gd name="connsiteY182" fmla="*/ 124777 h 279680"/>
                <a:gd name="connsiteX183" fmla="*/ 1221017 w 2095666"/>
                <a:gd name="connsiteY183" fmla="*/ 75137 h 279680"/>
                <a:gd name="connsiteX184" fmla="*/ 1224027 w 2095666"/>
                <a:gd name="connsiteY184" fmla="*/ 34133 h 279680"/>
                <a:gd name="connsiteX185" fmla="*/ 1225138 w 2095666"/>
                <a:gd name="connsiteY185" fmla="*/ 10145 h 279680"/>
                <a:gd name="connsiteX186" fmla="*/ 1231295 w 2095666"/>
                <a:gd name="connsiteY186" fmla="*/ 4375 h 279680"/>
                <a:gd name="connsiteX187" fmla="*/ 1365851 w 2095666"/>
                <a:gd name="connsiteY187" fmla="*/ 4375 h 279680"/>
                <a:gd name="connsiteX188" fmla="*/ 1370051 w 2095666"/>
                <a:gd name="connsiteY188" fmla="*/ 5529 h 279680"/>
                <a:gd name="connsiteX189" fmla="*/ 1372008 w 2095666"/>
                <a:gd name="connsiteY189" fmla="*/ 9830 h 279680"/>
                <a:gd name="connsiteX190" fmla="*/ 1370531 w 2095666"/>
                <a:gd name="connsiteY190" fmla="*/ 32248 h 279680"/>
                <a:gd name="connsiteX191" fmla="*/ 1364167 w 2095666"/>
                <a:gd name="connsiteY191" fmla="*/ 50883 h 279680"/>
                <a:gd name="connsiteX192" fmla="*/ 1341404 w 2095666"/>
                <a:gd name="connsiteY192" fmla="*/ 58050 h 279680"/>
                <a:gd name="connsiteX193" fmla="*/ 1288546 w 2095666"/>
                <a:gd name="connsiteY193" fmla="*/ 58050 h 279680"/>
                <a:gd name="connsiteX194" fmla="*/ 1284805 w 2095666"/>
                <a:gd name="connsiteY194" fmla="*/ 111804 h 279680"/>
                <a:gd name="connsiteX195" fmla="*/ 1339189 w 2095666"/>
                <a:gd name="connsiteY195" fmla="*/ 111804 h 279680"/>
                <a:gd name="connsiteX196" fmla="*/ 1343389 w 2095666"/>
                <a:gd name="connsiteY196" fmla="*/ 113058 h 279680"/>
                <a:gd name="connsiteX197" fmla="*/ 1345346 w 2095666"/>
                <a:gd name="connsiteY197" fmla="*/ 117258 h 279680"/>
                <a:gd name="connsiteX198" fmla="*/ 1343626 w 2095666"/>
                <a:gd name="connsiteY198" fmla="*/ 139813 h 279680"/>
                <a:gd name="connsiteX199" fmla="*/ 1337362 w 2095666"/>
                <a:gd name="connsiteY199" fmla="*/ 158305 h 279680"/>
                <a:gd name="connsiteX200" fmla="*/ 1314663 w 2095666"/>
                <a:gd name="connsiteY200" fmla="*/ 165371 h 279680"/>
                <a:gd name="connsiteX201" fmla="*/ 1281458 w 2095666"/>
                <a:gd name="connsiteY201" fmla="*/ 165371 h 279680"/>
                <a:gd name="connsiteX202" fmla="*/ 1277157 w 2095666"/>
                <a:gd name="connsiteY202" fmla="*/ 222343 h 279680"/>
                <a:gd name="connsiteX203" fmla="*/ 1361350 w 2095666"/>
                <a:gd name="connsiteY203" fmla="*/ 222343 h 279680"/>
                <a:gd name="connsiteX204" fmla="*/ 1365414 w 2095666"/>
                <a:gd name="connsiteY204" fmla="*/ 223712 h 279680"/>
                <a:gd name="connsiteX205" fmla="*/ 1367313 w 2095666"/>
                <a:gd name="connsiteY205" fmla="*/ 227733 h 279680"/>
                <a:gd name="connsiteX206" fmla="*/ 1365708 w 2095666"/>
                <a:gd name="connsiteY206" fmla="*/ 250295 h 279680"/>
                <a:gd name="connsiteX207" fmla="*/ 1359444 w 2095666"/>
                <a:gd name="connsiteY207" fmla="*/ 268786 h 279680"/>
                <a:gd name="connsiteX208" fmla="*/ 1336602 w 2095666"/>
                <a:gd name="connsiteY208" fmla="*/ 275853 h 279680"/>
                <a:gd name="connsiteX209" fmla="*/ 1248783 w 2095666"/>
                <a:gd name="connsiteY209" fmla="*/ 275853 h 279680"/>
                <a:gd name="connsiteX210" fmla="*/ 1218143 w 2095666"/>
                <a:gd name="connsiteY210" fmla="*/ 267453 h 279680"/>
                <a:gd name="connsiteX211" fmla="*/ 1209012 w 2095666"/>
                <a:gd name="connsiteY211" fmla="*/ 243357 h 279680"/>
                <a:gd name="connsiteX212" fmla="*/ 1429288 w 2095666"/>
                <a:gd name="connsiteY212" fmla="*/ 241867 h 279680"/>
                <a:gd name="connsiteX213" fmla="*/ 1429947 w 2095666"/>
                <a:gd name="connsiteY213" fmla="*/ 225912 h 279680"/>
                <a:gd name="connsiteX214" fmla="*/ 1431739 w 2095666"/>
                <a:gd name="connsiteY214" fmla="*/ 200161 h 279680"/>
                <a:gd name="connsiteX215" fmla="*/ 1434147 w 2095666"/>
                <a:gd name="connsiteY215" fmla="*/ 167643 h 279680"/>
                <a:gd name="connsiteX216" fmla="*/ 1436957 w 2095666"/>
                <a:gd name="connsiteY216" fmla="*/ 131722 h 279680"/>
                <a:gd name="connsiteX217" fmla="*/ 1440203 w 2095666"/>
                <a:gd name="connsiteY217" fmla="*/ 92904 h 279680"/>
                <a:gd name="connsiteX218" fmla="*/ 1442353 w 2095666"/>
                <a:gd name="connsiteY218" fmla="*/ 64995 h 279680"/>
                <a:gd name="connsiteX219" fmla="*/ 1443686 w 2095666"/>
                <a:gd name="connsiteY219" fmla="*/ 45508 h 279680"/>
                <a:gd name="connsiteX220" fmla="*/ 1444403 w 2095666"/>
                <a:gd name="connsiteY220" fmla="*/ 31790 h 279680"/>
                <a:gd name="connsiteX221" fmla="*/ 1444790 w 2095666"/>
                <a:gd name="connsiteY221" fmla="*/ 20845 h 279680"/>
                <a:gd name="connsiteX222" fmla="*/ 1444998 w 2095666"/>
                <a:gd name="connsiteY222" fmla="*/ 10181 h 279680"/>
                <a:gd name="connsiteX223" fmla="*/ 1446955 w 2095666"/>
                <a:gd name="connsiteY223" fmla="*/ 5837 h 279680"/>
                <a:gd name="connsiteX224" fmla="*/ 1450775 w 2095666"/>
                <a:gd name="connsiteY224" fmla="*/ 4404 h 279680"/>
                <a:gd name="connsiteX225" fmla="*/ 1472527 w 2095666"/>
                <a:gd name="connsiteY225" fmla="*/ 3874 h 279680"/>
                <a:gd name="connsiteX226" fmla="*/ 1496215 w 2095666"/>
                <a:gd name="connsiteY226" fmla="*/ 2519 h 279680"/>
                <a:gd name="connsiteX227" fmla="*/ 1519193 w 2095666"/>
                <a:gd name="connsiteY227" fmla="*/ 1121 h 279680"/>
                <a:gd name="connsiteX228" fmla="*/ 1538680 w 2095666"/>
                <a:gd name="connsiteY228" fmla="*/ 455 h 279680"/>
                <a:gd name="connsiteX229" fmla="*/ 1580780 w 2095666"/>
                <a:gd name="connsiteY229" fmla="*/ 6447 h 279680"/>
                <a:gd name="connsiteX230" fmla="*/ 1609219 w 2095666"/>
                <a:gd name="connsiteY230" fmla="*/ 23734 h 279680"/>
                <a:gd name="connsiteX231" fmla="*/ 1625266 w 2095666"/>
                <a:gd name="connsiteY231" fmla="*/ 51077 h 279680"/>
                <a:gd name="connsiteX232" fmla="*/ 1630520 w 2095666"/>
                <a:gd name="connsiteY232" fmla="*/ 87629 h 279680"/>
                <a:gd name="connsiteX233" fmla="*/ 1624543 w 2095666"/>
                <a:gd name="connsiteY233" fmla="*/ 131076 h 279680"/>
                <a:gd name="connsiteX234" fmla="*/ 1605908 w 2095666"/>
                <a:gd name="connsiteY234" fmla="*/ 167916 h 279680"/>
                <a:gd name="connsiteX235" fmla="*/ 1573419 w 2095666"/>
                <a:gd name="connsiteY235" fmla="*/ 193560 h 279680"/>
                <a:gd name="connsiteX236" fmla="*/ 1526116 w 2095666"/>
                <a:gd name="connsiteY236" fmla="*/ 203171 h 279680"/>
                <a:gd name="connsiteX237" fmla="*/ 1498107 w 2095666"/>
                <a:gd name="connsiteY237" fmla="*/ 199638 h 279680"/>
                <a:gd name="connsiteX238" fmla="*/ 1492738 w 2095666"/>
                <a:gd name="connsiteY238" fmla="*/ 270026 h 279680"/>
                <a:gd name="connsiteX239" fmla="*/ 1491262 w 2095666"/>
                <a:gd name="connsiteY239" fmla="*/ 274413 h 279680"/>
                <a:gd name="connsiteX240" fmla="*/ 1486790 w 2095666"/>
                <a:gd name="connsiteY240" fmla="*/ 275810 h 279680"/>
                <a:gd name="connsiteX241" fmla="*/ 1468979 w 2095666"/>
                <a:gd name="connsiteY241" fmla="*/ 275810 h 279680"/>
                <a:gd name="connsiteX242" fmla="*/ 1438161 w 2095666"/>
                <a:gd name="connsiteY242" fmla="*/ 267210 h 279680"/>
                <a:gd name="connsiteX243" fmla="*/ 1429209 w 2095666"/>
                <a:gd name="connsiteY243" fmla="*/ 241824 h 279680"/>
                <a:gd name="connsiteX244" fmla="*/ 1502070 w 2095666"/>
                <a:gd name="connsiteY244" fmla="*/ 147016 h 279680"/>
                <a:gd name="connsiteX245" fmla="*/ 1513401 w 2095666"/>
                <a:gd name="connsiteY245" fmla="*/ 149059 h 279680"/>
                <a:gd name="connsiteX246" fmla="*/ 1523400 w 2095666"/>
                <a:gd name="connsiteY246" fmla="*/ 149589 h 279680"/>
                <a:gd name="connsiteX247" fmla="*/ 1545030 w 2095666"/>
                <a:gd name="connsiteY247" fmla="*/ 143339 h 279680"/>
                <a:gd name="connsiteX248" fmla="*/ 1557802 w 2095666"/>
                <a:gd name="connsiteY248" fmla="*/ 127830 h 279680"/>
                <a:gd name="connsiteX249" fmla="*/ 1563959 w 2095666"/>
                <a:gd name="connsiteY249" fmla="*/ 108708 h 279680"/>
                <a:gd name="connsiteX250" fmla="*/ 1565535 w 2095666"/>
                <a:gd name="connsiteY250" fmla="*/ 91564 h 279680"/>
                <a:gd name="connsiteX251" fmla="*/ 1557981 w 2095666"/>
                <a:gd name="connsiteY251" fmla="*/ 66479 h 279680"/>
                <a:gd name="connsiteX252" fmla="*/ 1531040 w 2095666"/>
                <a:gd name="connsiteY252" fmla="*/ 57878 h 279680"/>
                <a:gd name="connsiteX253" fmla="*/ 1519909 w 2095666"/>
                <a:gd name="connsiteY253" fmla="*/ 58444 h 279680"/>
                <a:gd name="connsiteX254" fmla="*/ 1506958 w 2095666"/>
                <a:gd name="connsiteY254" fmla="*/ 59735 h 279680"/>
                <a:gd name="connsiteX255" fmla="*/ 1505095 w 2095666"/>
                <a:gd name="connsiteY255" fmla="*/ 98796 h 279680"/>
                <a:gd name="connsiteX256" fmla="*/ 1502092 w 2095666"/>
                <a:gd name="connsiteY256" fmla="*/ 146966 h 279680"/>
                <a:gd name="connsiteX257" fmla="*/ 1674691 w 2095666"/>
                <a:gd name="connsiteY257" fmla="*/ 52618 h 279680"/>
                <a:gd name="connsiteX258" fmla="*/ 1675981 w 2095666"/>
                <a:gd name="connsiteY258" fmla="*/ 31116 h 279680"/>
                <a:gd name="connsiteX259" fmla="*/ 1677701 w 2095666"/>
                <a:gd name="connsiteY259" fmla="*/ 21319 h 279680"/>
                <a:gd name="connsiteX260" fmla="*/ 1682066 w 2095666"/>
                <a:gd name="connsiteY260" fmla="*/ 12718 h 279680"/>
                <a:gd name="connsiteX261" fmla="*/ 1689907 w 2095666"/>
                <a:gd name="connsiteY261" fmla="*/ 6640 h 279680"/>
                <a:gd name="connsiteX262" fmla="*/ 1701618 w 2095666"/>
                <a:gd name="connsiteY262" fmla="*/ 4397 h 279680"/>
                <a:gd name="connsiteX263" fmla="*/ 1872369 w 2095666"/>
                <a:gd name="connsiteY263" fmla="*/ 4397 h 279680"/>
                <a:gd name="connsiteX264" fmla="*/ 1876569 w 2095666"/>
                <a:gd name="connsiteY264" fmla="*/ 5551 h 279680"/>
                <a:gd name="connsiteX265" fmla="*/ 1878547 w 2095666"/>
                <a:gd name="connsiteY265" fmla="*/ 9851 h 279680"/>
                <a:gd name="connsiteX266" fmla="*/ 1876999 w 2095666"/>
                <a:gd name="connsiteY266" fmla="*/ 32248 h 279680"/>
                <a:gd name="connsiteX267" fmla="*/ 1870677 w 2095666"/>
                <a:gd name="connsiteY267" fmla="*/ 50883 h 279680"/>
                <a:gd name="connsiteX268" fmla="*/ 1847878 w 2095666"/>
                <a:gd name="connsiteY268" fmla="*/ 58050 h 279680"/>
                <a:gd name="connsiteX269" fmla="*/ 1806682 w 2095666"/>
                <a:gd name="connsiteY269" fmla="*/ 58050 h 279680"/>
                <a:gd name="connsiteX270" fmla="*/ 1792104 w 2095666"/>
                <a:gd name="connsiteY270" fmla="*/ 270055 h 279680"/>
                <a:gd name="connsiteX271" fmla="*/ 1788004 w 2095666"/>
                <a:gd name="connsiteY271" fmla="*/ 275832 h 279680"/>
                <a:gd name="connsiteX272" fmla="*/ 1766926 w 2095666"/>
                <a:gd name="connsiteY272" fmla="*/ 275832 h 279680"/>
                <a:gd name="connsiteX273" fmla="*/ 1736286 w 2095666"/>
                <a:gd name="connsiteY273" fmla="*/ 267432 h 279680"/>
                <a:gd name="connsiteX274" fmla="*/ 1727162 w 2095666"/>
                <a:gd name="connsiteY274" fmla="*/ 243336 h 279680"/>
                <a:gd name="connsiteX275" fmla="*/ 1727692 w 2095666"/>
                <a:gd name="connsiteY275" fmla="*/ 226084 h 279680"/>
                <a:gd name="connsiteX276" fmla="*/ 1729413 w 2095666"/>
                <a:gd name="connsiteY276" fmla="*/ 199129 h 279680"/>
                <a:gd name="connsiteX277" fmla="*/ 1731899 w 2095666"/>
                <a:gd name="connsiteY277" fmla="*/ 165486 h 279680"/>
                <a:gd name="connsiteX278" fmla="*/ 1734809 w 2095666"/>
                <a:gd name="connsiteY278" fmla="*/ 128797 h 279680"/>
                <a:gd name="connsiteX279" fmla="*/ 1737676 w 2095666"/>
                <a:gd name="connsiteY279" fmla="*/ 91922 h 279680"/>
                <a:gd name="connsiteX280" fmla="*/ 1740199 w 2095666"/>
                <a:gd name="connsiteY280" fmla="*/ 57921 h 279680"/>
                <a:gd name="connsiteX281" fmla="*/ 1678984 w 2095666"/>
                <a:gd name="connsiteY281" fmla="*/ 57921 h 279680"/>
                <a:gd name="connsiteX282" fmla="*/ 1674684 w 2095666"/>
                <a:gd name="connsiteY282" fmla="*/ 52553 h 279680"/>
                <a:gd name="connsiteX283" fmla="*/ 1911666 w 2095666"/>
                <a:gd name="connsiteY283" fmla="*/ 237609 h 279680"/>
                <a:gd name="connsiteX284" fmla="*/ 1914576 w 2095666"/>
                <a:gd name="connsiteY284" fmla="*/ 201300 h 279680"/>
                <a:gd name="connsiteX285" fmla="*/ 1925133 w 2095666"/>
                <a:gd name="connsiteY285" fmla="*/ 190213 h 279680"/>
                <a:gd name="connsiteX286" fmla="*/ 1936429 w 2095666"/>
                <a:gd name="connsiteY286" fmla="*/ 194800 h 279680"/>
                <a:gd name="connsiteX287" fmla="*/ 1949939 w 2095666"/>
                <a:gd name="connsiteY287" fmla="*/ 205156 h 279680"/>
                <a:gd name="connsiteX288" fmla="*/ 1967749 w 2095666"/>
                <a:gd name="connsiteY288" fmla="*/ 215470 h 279680"/>
                <a:gd name="connsiteX289" fmla="*/ 2001750 w 2095666"/>
                <a:gd name="connsiteY289" fmla="*/ 219104 h 279680"/>
                <a:gd name="connsiteX290" fmla="*/ 2010924 w 2095666"/>
                <a:gd name="connsiteY290" fmla="*/ 215871 h 279680"/>
                <a:gd name="connsiteX291" fmla="*/ 2017432 w 2095666"/>
                <a:gd name="connsiteY291" fmla="*/ 209715 h 279680"/>
                <a:gd name="connsiteX292" fmla="*/ 2019955 w 2095666"/>
                <a:gd name="connsiteY292" fmla="*/ 200684 h 279680"/>
                <a:gd name="connsiteX293" fmla="*/ 2012709 w 2095666"/>
                <a:gd name="connsiteY293" fmla="*/ 185339 h 279680"/>
                <a:gd name="connsiteX294" fmla="*/ 1994296 w 2095666"/>
                <a:gd name="connsiteY294" fmla="*/ 174818 h 279680"/>
                <a:gd name="connsiteX295" fmla="*/ 1970408 w 2095666"/>
                <a:gd name="connsiteY295" fmla="*/ 164819 h 279680"/>
                <a:gd name="connsiteX296" fmla="*/ 1946520 w 2095666"/>
                <a:gd name="connsiteY296" fmla="*/ 150621 h 279680"/>
                <a:gd name="connsiteX297" fmla="*/ 1928222 w 2095666"/>
                <a:gd name="connsiteY297" fmla="*/ 127536 h 279680"/>
                <a:gd name="connsiteX298" fmla="*/ 1921055 w 2095666"/>
                <a:gd name="connsiteY298" fmla="*/ 91263 h 279680"/>
                <a:gd name="connsiteX299" fmla="*/ 1930373 w 2095666"/>
                <a:gd name="connsiteY299" fmla="*/ 49206 h 279680"/>
                <a:gd name="connsiteX300" fmla="*/ 1954468 w 2095666"/>
                <a:gd name="connsiteY300" fmla="*/ 21111 h 279680"/>
                <a:gd name="connsiteX301" fmla="*/ 1987774 w 2095666"/>
                <a:gd name="connsiteY301" fmla="*/ 5443 h 279680"/>
                <a:gd name="connsiteX302" fmla="*/ 2024678 w 2095666"/>
                <a:gd name="connsiteY302" fmla="*/ 577 h 279680"/>
                <a:gd name="connsiteX303" fmla="*/ 2078052 w 2095666"/>
                <a:gd name="connsiteY303" fmla="*/ 16244 h 279680"/>
                <a:gd name="connsiteX304" fmla="*/ 2095403 w 2095666"/>
                <a:gd name="connsiteY304" fmla="*/ 57334 h 279680"/>
                <a:gd name="connsiteX305" fmla="*/ 2083549 w 2095666"/>
                <a:gd name="connsiteY305" fmla="*/ 89966 h 279680"/>
                <a:gd name="connsiteX306" fmla="*/ 2049484 w 2095666"/>
                <a:gd name="connsiteY306" fmla="*/ 101197 h 279680"/>
                <a:gd name="connsiteX307" fmla="*/ 2040661 w 2095666"/>
                <a:gd name="connsiteY307" fmla="*/ 99863 h 279680"/>
                <a:gd name="connsiteX308" fmla="*/ 2038704 w 2095666"/>
                <a:gd name="connsiteY308" fmla="*/ 94273 h 279680"/>
                <a:gd name="connsiteX309" fmla="*/ 2038123 w 2095666"/>
                <a:gd name="connsiteY309" fmla="*/ 84375 h 279680"/>
                <a:gd name="connsiteX310" fmla="*/ 2035314 w 2095666"/>
                <a:gd name="connsiteY310" fmla="*/ 72535 h 279680"/>
                <a:gd name="connsiteX311" fmla="*/ 2028039 w 2095666"/>
                <a:gd name="connsiteY311" fmla="*/ 62816 h 279680"/>
                <a:gd name="connsiteX312" fmla="*/ 2014221 w 2095666"/>
                <a:gd name="connsiteY312" fmla="*/ 58796 h 279680"/>
                <a:gd name="connsiteX313" fmla="*/ 1992369 w 2095666"/>
                <a:gd name="connsiteY313" fmla="*/ 66264 h 279680"/>
                <a:gd name="connsiteX314" fmla="*/ 1982858 w 2095666"/>
                <a:gd name="connsiteY314" fmla="*/ 85508 h 279680"/>
                <a:gd name="connsiteX315" fmla="*/ 1990699 w 2095666"/>
                <a:gd name="connsiteY315" fmla="*/ 102293 h 279680"/>
                <a:gd name="connsiteX316" fmla="*/ 2010387 w 2095666"/>
                <a:gd name="connsiteY316" fmla="*/ 114327 h 279680"/>
                <a:gd name="connsiteX317" fmla="*/ 2036239 w 2095666"/>
                <a:gd name="connsiteY317" fmla="*/ 125622 h 279680"/>
                <a:gd name="connsiteX318" fmla="*/ 2062091 w 2095666"/>
                <a:gd name="connsiteY318" fmla="*/ 140774 h 279680"/>
                <a:gd name="connsiteX319" fmla="*/ 2081772 w 2095666"/>
                <a:gd name="connsiteY319" fmla="*/ 164096 h 279680"/>
                <a:gd name="connsiteX320" fmla="*/ 2089591 w 2095666"/>
                <a:gd name="connsiteY320" fmla="*/ 199380 h 279680"/>
                <a:gd name="connsiteX321" fmla="*/ 2084001 w 2095666"/>
                <a:gd name="connsiteY321" fmla="*/ 230965 h 279680"/>
                <a:gd name="connsiteX322" fmla="*/ 2040159 w 2095666"/>
                <a:gd name="connsiteY322" fmla="*/ 273603 h 279680"/>
                <a:gd name="connsiteX323" fmla="*/ 2001306 w 2095666"/>
                <a:gd name="connsiteY323" fmla="*/ 279659 h 279680"/>
                <a:gd name="connsiteX324" fmla="*/ 1965943 w 2095666"/>
                <a:gd name="connsiteY324" fmla="*/ 275459 h 279680"/>
                <a:gd name="connsiteX325" fmla="*/ 1937554 w 2095666"/>
                <a:gd name="connsiteY325" fmla="*/ 265002 h 279680"/>
                <a:gd name="connsiteX326" fmla="*/ 1918633 w 2095666"/>
                <a:gd name="connsiteY326" fmla="*/ 251284 h 279680"/>
                <a:gd name="connsiteX327" fmla="*/ 1911702 w 2095666"/>
                <a:gd name="connsiteY327" fmla="*/ 237667 h 27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</a:cxnLst>
              <a:rect l="l" t="t" r="r" b="b"/>
              <a:pathLst>
                <a:path w="2095666" h="279680">
                  <a:moveTo>
                    <a:pt x="-38" y="243336"/>
                  </a:moveTo>
                  <a:cubicBezTo>
                    <a:pt x="-38" y="238247"/>
                    <a:pt x="377" y="229503"/>
                    <a:pt x="1209" y="217104"/>
                  </a:cubicBezTo>
                  <a:cubicBezTo>
                    <a:pt x="2040" y="204705"/>
                    <a:pt x="3058" y="190609"/>
                    <a:pt x="4262" y="174818"/>
                  </a:cubicBezTo>
                  <a:cubicBezTo>
                    <a:pt x="5516" y="159021"/>
                    <a:pt x="6785" y="142338"/>
                    <a:pt x="8082" y="124769"/>
                  </a:cubicBezTo>
                  <a:cubicBezTo>
                    <a:pt x="9379" y="107200"/>
                    <a:pt x="10648" y="90654"/>
                    <a:pt x="11902" y="75130"/>
                  </a:cubicBezTo>
                  <a:cubicBezTo>
                    <a:pt x="13157" y="59539"/>
                    <a:pt x="14153" y="45873"/>
                    <a:pt x="14905" y="34133"/>
                  </a:cubicBezTo>
                  <a:cubicBezTo>
                    <a:pt x="15658" y="22394"/>
                    <a:pt x="16023" y="14397"/>
                    <a:pt x="16016" y="10145"/>
                  </a:cubicBezTo>
                  <a:cubicBezTo>
                    <a:pt x="16016" y="6289"/>
                    <a:pt x="18059" y="4361"/>
                    <a:pt x="22173" y="4361"/>
                  </a:cubicBezTo>
                  <a:lnTo>
                    <a:pt x="43294" y="4361"/>
                  </a:lnTo>
                  <a:cubicBezTo>
                    <a:pt x="58847" y="4361"/>
                    <a:pt x="69290" y="7660"/>
                    <a:pt x="74615" y="14259"/>
                  </a:cubicBezTo>
                  <a:cubicBezTo>
                    <a:pt x="80585" y="22898"/>
                    <a:pt x="83423" y="33315"/>
                    <a:pt x="82664" y="43788"/>
                  </a:cubicBezTo>
                  <a:cubicBezTo>
                    <a:pt x="82664" y="45042"/>
                    <a:pt x="82463" y="49106"/>
                    <a:pt x="82097" y="55972"/>
                  </a:cubicBezTo>
                  <a:cubicBezTo>
                    <a:pt x="81732" y="62838"/>
                    <a:pt x="81130" y="71560"/>
                    <a:pt x="80313" y="82003"/>
                  </a:cubicBezTo>
                  <a:cubicBezTo>
                    <a:pt x="79496" y="92445"/>
                    <a:pt x="78672" y="104099"/>
                    <a:pt x="77790" y="116900"/>
                  </a:cubicBezTo>
                  <a:cubicBezTo>
                    <a:pt x="76908" y="129700"/>
                    <a:pt x="76056" y="142845"/>
                    <a:pt x="75167" y="156463"/>
                  </a:cubicBezTo>
                  <a:cubicBezTo>
                    <a:pt x="74278" y="170080"/>
                    <a:pt x="73375" y="183225"/>
                    <a:pt x="72486" y="196018"/>
                  </a:cubicBezTo>
                  <a:cubicBezTo>
                    <a:pt x="71598" y="208812"/>
                    <a:pt x="70695" y="220451"/>
                    <a:pt x="69949" y="230915"/>
                  </a:cubicBezTo>
                  <a:cubicBezTo>
                    <a:pt x="69204" y="241379"/>
                    <a:pt x="68602" y="250145"/>
                    <a:pt x="68086" y="257147"/>
                  </a:cubicBezTo>
                  <a:cubicBezTo>
                    <a:pt x="67570" y="264149"/>
                    <a:pt x="67190" y="268457"/>
                    <a:pt x="66975" y="269955"/>
                  </a:cubicBezTo>
                  <a:cubicBezTo>
                    <a:pt x="66874" y="271531"/>
                    <a:pt x="66344" y="273049"/>
                    <a:pt x="65434" y="274341"/>
                  </a:cubicBezTo>
                  <a:cubicBezTo>
                    <a:pt x="64165" y="275462"/>
                    <a:pt x="62467" y="275973"/>
                    <a:pt x="60789" y="275739"/>
                  </a:cubicBezTo>
                  <a:lnTo>
                    <a:pt x="39668" y="275739"/>
                  </a:lnTo>
                  <a:cubicBezTo>
                    <a:pt x="28788" y="276762"/>
                    <a:pt x="17908" y="273775"/>
                    <a:pt x="9078" y="267339"/>
                  </a:cubicBezTo>
                  <a:cubicBezTo>
                    <a:pt x="2671" y="261017"/>
                    <a:pt x="-676" y="252225"/>
                    <a:pt x="-96" y="243243"/>
                  </a:cubicBezTo>
                  <a:close/>
                  <a:moveTo>
                    <a:pt x="148680" y="241859"/>
                  </a:moveTo>
                  <a:cubicBezTo>
                    <a:pt x="148680" y="238725"/>
                    <a:pt x="148903" y="233529"/>
                    <a:pt x="149340" y="226271"/>
                  </a:cubicBezTo>
                  <a:cubicBezTo>
                    <a:pt x="149763" y="218982"/>
                    <a:pt x="150336" y="210395"/>
                    <a:pt x="151132" y="200519"/>
                  </a:cubicBezTo>
                  <a:cubicBezTo>
                    <a:pt x="151927" y="190643"/>
                    <a:pt x="152687" y="179734"/>
                    <a:pt x="153576" y="167844"/>
                  </a:cubicBezTo>
                  <a:cubicBezTo>
                    <a:pt x="154464" y="155954"/>
                    <a:pt x="155367" y="143906"/>
                    <a:pt x="156342" y="131714"/>
                  </a:cubicBezTo>
                  <a:cubicBezTo>
                    <a:pt x="157840" y="112306"/>
                    <a:pt x="159116" y="96230"/>
                    <a:pt x="160162" y="83486"/>
                  </a:cubicBezTo>
                  <a:cubicBezTo>
                    <a:pt x="161237" y="70700"/>
                    <a:pt x="162062" y="59935"/>
                    <a:pt x="162707" y="51177"/>
                  </a:cubicBezTo>
                  <a:cubicBezTo>
                    <a:pt x="163352" y="42419"/>
                    <a:pt x="163731" y="34886"/>
                    <a:pt x="163997" y="28679"/>
                  </a:cubicBezTo>
                  <a:cubicBezTo>
                    <a:pt x="164262" y="22472"/>
                    <a:pt x="164498" y="16294"/>
                    <a:pt x="164763" y="10181"/>
                  </a:cubicBezTo>
                  <a:cubicBezTo>
                    <a:pt x="164763" y="6325"/>
                    <a:pt x="166806" y="4397"/>
                    <a:pt x="170920" y="4397"/>
                  </a:cubicBezTo>
                  <a:lnTo>
                    <a:pt x="201495" y="4397"/>
                  </a:lnTo>
                  <a:cubicBezTo>
                    <a:pt x="208526" y="4183"/>
                    <a:pt x="215536" y="5167"/>
                    <a:pt x="222237" y="7307"/>
                  </a:cubicBezTo>
                  <a:cubicBezTo>
                    <a:pt x="227125" y="8943"/>
                    <a:pt x="231605" y="11617"/>
                    <a:pt x="235360" y="15148"/>
                  </a:cubicBezTo>
                  <a:cubicBezTo>
                    <a:pt x="238757" y="18349"/>
                    <a:pt x="241538" y="22140"/>
                    <a:pt x="243581" y="26336"/>
                  </a:cubicBezTo>
                  <a:cubicBezTo>
                    <a:pt x="245702" y="30627"/>
                    <a:pt x="247594" y="35030"/>
                    <a:pt x="249250" y="39523"/>
                  </a:cubicBezTo>
                  <a:cubicBezTo>
                    <a:pt x="255371" y="55334"/>
                    <a:pt x="260789" y="68985"/>
                    <a:pt x="265512" y="80476"/>
                  </a:cubicBezTo>
                  <a:cubicBezTo>
                    <a:pt x="270235" y="91967"/>
                    <a:pt x="274371" y="102052"/>
                    <a:pt x="277933" y="110729"/>
                  </a:cubicBezTo>
                  <a:cubicBezTo>
                    <a:pt x="281466" y="119372"/>
                    <a:pt x="284570" y="126879"/>
                    <a:pt x="287250" y="133248"/>
                  </a:cubicBezTo>
                  <a:cubicBezTo>
                    <a:pt x="289931" y="139618"/>
                    <a:pt x="292425" y="145461"/>
                    <a:pt x="294740" y="150779"/>
                  </a:cubicBezTo>
                  <a:cubicBezTo>
                    <a:pt x="297041" y="156147"/>
                    <a:pt x="299320" y="161300"/>
                    <a:pt x="301628" y="166267"/>
                  </a:cubicBezTo>
                  <a:cubicBezTo>
                    <a:pt x="303935" y="171234"/>
                    <a:pt x="306401" y="176660"/>
                    <a:pt x="308981" y="182522"/>
                  </a:cubicBezTo>
                  <a:cubicBezTo>
                    <a:pt x="308981" y="167438"/>
                    <a:pt x="308931" y="151928"/>
                    <a:pt x="308838" y="135993"/>
                  </a:cubicBezTo>
                  <a:cubicBezTo>
                    <a:pt x="308745" y="120058"/>
                    <a:pt x="308587" y="104549"/>
                    <a:pt x="308372" y="89464"/>
                  </a:cubicBezTo>
                  <a:cubicBezTo>
                    <a:pt x="308164" y="74336"/>
                    <a:pt x="308007" y="59742"/>
                    <a:pt x="307892" y="45680"/>
                  </a:cubicBezTo>
                  <a:cubicBezTo>
                    <a:pt x="307777" y="31618"/>
                    <a:pt x="307705" y="18989"/>
                    <a:pt x="307684" y="7794"/>
                  </a:cubicBezTo>
                  <a:cubicBezTo>
                    <a:pt x="307684" y="5534"/>
                    <a:pt x="309863" y="4404"/>
                    <a:pt x="314227" y="4404"/>
                  </a:cubicBezTo>
                  <a:lnTo>
                    <a:pt x="335306" y="4404"/>
                  </a:lnTo>
                  <a:cubicBezTo>
                    <a:pt x="342086" y="4172"/>
                    <a:pt x="348866" y="5029"/>
                    <a:pt x="355374" y="6941"/>
                  </a:cubicBezTo>
                  <a:cubicBezTo>
                    <a:pt x="359796" y="8312"/>
                    <a:pt x="363781" y="10810"/>
                    <a:pt x="366942" y="14187"/>
                  </a:cubicBezTo>
                  <a:cubicBezTo>
                    <a:pt x="369802" y="17507"/>
                    <a:pt x="371751" y="21517"/>
                    <a:pt x="372582" y="25819"/>
                  </a:cubicBezTo>
                  <a:cubicBezTo>
                    <a:pt x="373565" y="31017"/>
                    <a:pt x="374030" y="36298"/>
                    <a:pt x="373980" y="41587"/>
                  </a:cubicBezTo>
                  <a:cubicBezTo>
                    <a:pt x="373980" y="47928"/>
                    <a:pt x="373565" y="57663"/>
                    <a:pt x="372726" y="70793"/>
                  </a:cubicBezTo>
                  <a:cubicBezTo>
                    <a:pt x="371887" y="83924"/>
                    <a:pt x="370991" y="98640"/>
                    <a:pt x="370038" y="114943"/>
                  </a:cubicBezTo>
                  <a:cubicBezTo>
                    <a:pt x="369049" y="131261"/>
                    <a:pt x="367917" y="148108"/>
                    <a:pt x="366648" y="165486"/>
                  </a:cubicBezTo>
                  <a:cubicBezTo>
                    <a:pt x="365379" y="182864"/>
                    <a:pt x="364168" y="198987"/>
                    <a:pt x="363014" y="213857"/>
                  </a:cubicBezTo>
                  <a:cubicBezTo>
                    <a:pt x="361818" y="228670"/>
                    <a:pt x="360800" y="241238"/>
                    <a:pt x="359961" y="251564"/>
                  </a:cubicBezTo>
                  <a:cubicBezTo>
                    <a:pt x="359108" y="261877"/>
                    <a:pt x="358528" y="267905"/>
                    <a:pt x="358284" y="269682"/>
                  </a:cubicBezTo>
                  <a:cubicBezTo>
                    <a:pt x="358377" y="271472"/>
                    <a:pt x="357567" y="273189"/>
                    <a:pt x="356134" y="274262"/>
                  </a:cubicBezTo>
                  <a:cubicBezTo>
                    <a:pt x="354751" y="275298"/>
                    <a:pt x="353074" y="275851"/>
                    <a:pt x="351346" y="275839"/>
                  </a:cubicBezTo>
                  <a:lnTo>
                    <a:pt x="320019" y="275839"/>
                  </a:lnTo>
                  <a:cubicBezTo>
                    <a:pt x="311977" y="276359"/>
                    <a:pt x="303935" y="274781"/>
                    <a:pt x="296689" y="271259"/>
                  </a:cubicBezTo>
                  <a:cubicBezTo>
                    <a:pt x="291938" y="268637"/>
                    <a:pt x="288082" y="264640"/>
                    <a:pt x="285638" y="259792"/>
                  </a:cubicBezTo>
                  <a:cubicBezTo>
                    <a:pt x="272450" y="232556"/>
                    <a:pt x="260044" y="206418"/>
                    <a:pt x="248412" y="181376"/>
                  </a:cubicBezTo>
                  <a:cubicBezTo>
                    <a:pt x="236779" y="156334"/>
                    <a:pt x="224996" y="131136"/>
                    <a:pt x="213049" y="105784"/>
                  </a:cubicBezTo>
                  <a:cubicBezTo>
                    <a:pt x="213292" y="133315"/>
                    <a:pt x="213665" y="160693"/>
                    <a:pt x="214159" y="187919"/>
                  </a:cubicBezTo>
                  <a:cubicBezTo>
                    <a:pt x="214654" y="215145"/>
                    <a:pt x="215156" y="242531"/>
                    <a:pt x="215650" y="270076"/>
                  </a:cubicBezTo>
                  <a:cubicBezTo>
                    <a:pt x="215650" y="273932"/>
                    <a:pt x="213601" y="275860"/>
                    <a:pt x="209494" y="275860"/>
                  </a:cubicBezTo>
                  <a:lnTo>
                    <a:pt x="188415" y="275860"/>
                  </a:lnTo>
                  <a:cubicBezTo>
                    <a:pt x="177428" y="276949"/>
                    <a:pt x="166433" y="273881"/>
                    <a:pt x="157596" y="267260"/>
                  </a:cubicBezTo>
                  <a:cubicBezTo>
                    <a:pt x="151203" y="260415"/>
                    <a:pt x="147964" y="251213"/>
                    <a:pt x="148645" y="241874"/>
                  </a:cubicBezTo>
                  <a:close/>
                  <a:moveTo>
                    <a:pt x="440384" y="243336"/>
                  </a:moveTo>
                  <a:cubicBezTo>
                    <a:pt x="440384" y="238247"/>
                    <a:pt x="440785" y="229503"/>
                    <a:pt x="441588" y="217104"/>
                  </a:cubicBezTo>
                  <a:cubicBezTo>
                    <a:pt x="442391" y="204705"/>
                    <a:pt x="443423" y="190609"/>
                    <a:pt x="444677" y="174818"/>
                  </a:cubicBezTo>
                  <a:cubicBezTo>
                    <a:pt x="445931" y="159021"/>
                    <a:pt x="447207" y="142338"/>
                    <a:pt x="448512" y="124769"/>
                  </a:cubicBezTo>
                  <a:cubicBezTo>
                    <a:pt x="449816" y="107200"/>
                    <a:pt x="451092" y="90654"/>
                    <a:pt x="452332" y="75130"/>
                  </a:cubicBezTo>
                  <a:cubicBezTo>
                    <a:pt x="453586" y="59539"/>
                    <a:pt x="454568" y="45873"/>
                    <a:pt x="455284" y="34133"/>
                  </a:cubicBezTo>
                  <a:cubicBezTo>
                    <a:pt x="456001" y="22394"/>
                    <a:pt x="456388" y="14397"/>
                    <a:pt x="456438" y="10145"/>
                  </a:cubicBezTo>
                  <a:cubicBezTo>
                    <a:pt x="456438" y="6289"/>
                    <a:pt x="458481" y="4361"/>
                    <a:pt x="462595" y="4361"/>
                  </a:cubicBezTo>
                  <a:lnTo>
                    <a:pt x="597173" y="4361"/>
                  </a:lnTo>
                  <a:cubicBezTo>
                    <a:pt x="598649" y="4355"/>
                    <a:pt x="600104" y="4754"/>
                    <a:pt x="601373" y="5515"/>
                  </a:cubicBezTo>
                  <a:cubicBezTo>
                    <a:pt x="602792" y="6460"/>
                    <a:pt x="603544" y="8126"/>
                    <a:pt x="603329" y="9815"/>
                  </a:cubicBezTo>
                  <a:lnTo>
                    <a:pt x="601832" y="32248"/>
                  </a:lnTo>
                  <a:cubicBezTo>
                    <a:pt x="601652" y="38958"/>
                    <a:pt x="599438" y="45456"/>
                    <a:pt x="595489" y="50883"/>
                  </a:cubicBezTo>
                  <a:cubicBezTo>
                    <a:pt x="589339" y="56549"/>
                    <a:pt x="580975" y="59177"/>
                    <a:pt x="572690" y="58050"/>
                  </a:cubicBezTo>
                  <a:lnTo>
                    <a:pt x="519896" y="58050"/>
                  </a:lnTo>
                  <a:lnTo>
                    <a:pt x="516184" y="111804"/>
                  </a:lnTo>
                  <a:lnTo>
                    <a:pt x="570533" y="111804"/>
                  </a:lnTo>
                  <a:cubicBezTo>
                    <a:pt x="572009" y="111810"/>
                    <a:pt x="573442" y="112245"/>
                    <a:pt x="574675" y="113058"/>
                  </a:cubicBezTo>
                  <a:cubicBezTo>
                    <a:pt x="576066" y="113978"/>
                    <a:pt x="576825" y="115594"/>
                    <a:pt x="576653" y="117251"/>
                  </a:cubicBezTo>
                  <a:lnTo>
                    <a:pt x="574983" y="139806"/>
                  </a:lnTo>
                  <a:cubicBezTo>
                    <a:pt x="574847" y="146469"/>
                    <a:pt x="572654" y="152928"/>
                    <a:pt x="568719" y="158305"/>
                  </a:cubicBezTo>
                  <a:cubicBezTo>
                    <a:pt x="562605" y="163917"/>
                    <a:pt x="554299" y="166509"/>
                    <a:pt x="546078" y="165371"/>
                  </a:cubicBezTo>
                  <a:lnTo>
                    <a:pt x="512858" y="165371"/>
                  </a:lnTo>
                  <a:lnTo>
                    <a:pt x="505498" y="270055"/>
                  </a:lnTo>
                  <a:cubicBezTo>
                    <a:pt x="505240" y="272033"/>
                    <a:pt x="505053" y="273510"/>
                    <a:pt x="504931" y="274441"/>
                  </a:cubicBezTo>
                  <a:cubicBezTo>
                    <a:pt x="504810" y="275373"/>
                    <a:pt x="503598" y="275839"/>
                    <a:pt x="501190" y="275839"/>
                  </a:cubicBezTo>
                  <a:lnTo>
                    <a:pt x="480112" y="275839"/>
                  </a:lnTo>
                  <a:cubicBezTo>
                    <a:pt x="469217" y="276859"/>
                    <a:pt x="458323" y="273873"/>
                    <a:pt x="449472" y="267439"/>
                  </a:cubicBezTo>
                  <a:cubicBezTo>
                    <a:pt x="443093" y="261100"/>
                    <a:pt x="439768" y="252315"/>
                    <a:pt x="440348" y="243343"/>
                  </a:cubicBezTo>
                  <a:close/>
                  <a:moveTo>
                    <a:pt x="640061" y="158391"/>
                  </a:moveTo>
                  <a:cubicBezTo>
                    <a:pt x="640025" y="138735"/>
                    <a:pt x="642347" y="119145"/>
                    <a:pt x="646985" y="100043"/>
                  </a:cubicBezTo>
                  <a:cubicBezTo>
                    <a:pt x="651242" y="81807"/>
                    <a:pt x="659111" y="64610"/>
                    <a:pt x="670135" y="49471"/>
                  </a:cubicBezTo>
                  <a:cubicBezTo>
                    <a:pt x="681437" y="34337"/>
                    <a:pt x="696151" y="22088"/>
                    <a:pt x="713087" y="13721"/>
                  </a:cubicBezTo>
                  <a:cubicBezTo>
                    <a:pt x="733858" y="3984"/>
                    <a:pt x="756635" y="-690"/>
                    <a:pt x="779563" y="82"/>
                  </a:cubicBezTo>
                  <a:cubicBezTo>
                    <a:pt x="795875" y="-328"/>
                    <a:pt x="812116" y="2347"/>
                    <a:pt x="827439" y="7966"/>
                  </a:cubicBezTo>
                  <a:cubicBezTo>
                    <a:pt x="840039" y="12732"/>
                    <a:pt x="851220" y="20624"/>
                    <a:pt x="859935" y="30901"/>
                  </a:cubicBezTo>
                  <a:cubicBezTo>
                    <a:pt x="868679" y="41681"/>
                    <a:pt x="874943" y="54250"/>
                    <a:pt x="878297" y="67719"/>
                  </a:cubicBezTo>
                  <a:cubicBezTo>
                    <a:pt x="882340" y="83767"/>
                    <a:pt x="884282" y="100273"/>
                    <a:pt x="884074" y="116821"/>
                  </a:cubicBezTo>
                  <a:cubicBezTo>
                    <a:pt x="884017" y="127921"/>
                    <a:pt x="883315" y="139008"/>
                    <a:pt x="881974" y="150026"/>
                  </a:cubicBezTo>
                  <a:cubicBezTo>
                    <a:pt x="880476" y="162273"/>
                    <a:pt x="877903" y="174363"/>
                    <a:pt x="874277" y="186156"/>
                  </a:cubicBezTo>
                  <a:cubicBezTo>
                    <a:pt x="870586" y="198351"/>
                    <a:pt x="865526" y="210085"/>
                    <a:pt x="859176" y="221132"/>
                  </a:cubicBezTo>
                  <a:cubicBezTo>
                    <a:pt x="852696" y="232435"/>
                    <a:pt x="844325" y="242537"/>
                    <a:pt x="834420" y="250997"/>
                  </a:cubicBezTo>
                  <a:cubicBezTo>
                    <a:pt x="823755" y="260070"/>
                    <a:pt x="811535" y="267132"/>
                    <a:pt x="798348" y="271840"/>
                  </a:cubicBezTo>
                  <a:cubicBezTo>
                    <a:pt x="782394" y="277302"/>
                    <a:pt x="765608" y="279918"/>
                    <a:pt x="748751" y="279566"/>
                  </a:cubicBezTo>
                  <a:cubicBezTo>
                    <a:pt x="730740" y="280162"/>
                    <a:pt x="712801" y="276920"/>
                    <a:pt x="696137" y="270055"/>
                  </a:cubicBezTo>
                  <a:cubicBezTo>
                    <a:pt x="683050" y="264399"/>
                    <a:pt x="671597" y="255544"/>
                    <a:pt x="662831" y="244303"/>
                  </a:cubicBezTo>
                  <a:cubicBezTo>
                    <a:pt x="654274" y="232891"/>
                    <a:pt x="648267" y="219769"/>
                    <a:pt x="645236" y="205830"/>
                  </a:cubicBezTo>
                  <a:cubicBezTo>
                    <a:pt x="641745" y="190266"/>
                    <a:pt x="640032" y="174355"/>
                    <a:pt x="640126" y="158405"/>
                  </a:cubicBezTo>
                  <a:close/>
                  <a:moveTo>
                    <a:pt x="711174" y="153180"/>
                  </a:moveTo>
                  <a:cubicBezTo>
                    <a:pt x="711174" y="176325"/>
                    <a:pt x="715051" y="193242"/>
                    <a:pt x="722806" y="203931"/>
                  </a:cubicBezTo>
                  <a:cubicBezTo>
                    <a:pt x="737112" y="222158"/>
                    <a:pt x="763487" y="225338"/>
                    <a:pt x="781713" y="211033"/>
                  </a:cubicBezTo>
                  <a:cubicBezTo>
                    <a:pt x="782666" y="210297"/>
                    <a:pt x="783569" y="209526"/>
                    <a:pt x="784422" y="208718"/>
                  </a:cubicBezTo>
                  <a:cubicBezTo>
                    <a:pt x="792019" y="200902"/>
                    <a:pt x="797968" y="191640"/>
                    <a:pt x="801917" y="181483"/>
                  </a:cubicBezTo>
                  <a:cubicBezTo>
                    <a:pt x="806146" y="170936"/>
                    <a:pt x="809048" y="159905"/>
                    <a:pt x="810561" y="148643"/>
                  </a:cubicBezTo>
                  <a:cubicBezTo>
                    <a:pt x="811994" y="139053"/>
                    <a:pt x="812775" y="129376"/>
                    <a:pt x="812904" y="119681"/>
                  </a:cubicBezTo>
                  <a:cubicBezTo>
                    <a:pt x="813686" y="104387"/>
                    <a:pt x="810374" y="89161"/>
                    <a:pt x="803308" y="75574"/>
                  </a:cubicBezTo>
                  <a:cubicBezTo>
                    <a:pt x="796570" y="64648"/>
                    <a:pt x="784272" y="58429"/>
                    <a:pt x="771478" y="59484"/>
                  </a:cubicBezTo>
                  <a:cubicBezTo>
                    <a:pt x="763515" y="59277"/>
                    <a:pt x="755603" y="60892"/>
                    <a:pt x="748357" y="64207"/>
                  </a:cubicBezTo>
                  <a:cubicBezTo>
                    <a:pt x="742057" y="67274"/>
                    <a:pt x="736481" y="71645"/>
                    <a:pt x="732001" y="77029"/>
                  </a:cubicBezTo>
                  <a:cubicBezTo>
                    <a:pt x="727536" y="82442"/>
                    <a:pt x="723953" y="88519"/>
                    <a:pt x="721365" y="95040"/>
                  </a:cubicBezTo>
                  <a:cubicBezTo>
                    <a:pt x="718699" y="101677"/>
                    <a:pt x="716570" y="108517"/>
                    <a:pt x="715001" y="115495"/>
                  </a:cubicBezTo>
                  <a:cubicBezTo>
                    <a:pt x="713510" y="122152"/>
                    <a:pt x="712492" y="128906"/>
                    <a:pt x="711948" y="135706"/>
                  </a:cubicBezTo>
                  <a:cubicBezTo>
                    <a:pt x="711439" y="142267"/>
                    <a:pt x="711188" y="148098"/>
                    <a:pt x="711181" y="153202"/>
                  </a:cubicBezTo>
                  <a:close/>
                  <a:moveTo>
                    <a:pt x="940165" y="158770"/>
                  </a:moveTo>
                  <a:cubicBezTo>
                    <a:pt x="940165" y="150289"/>
                    <a:pt x="940724" y="140542"/>
                    <a:pt x="941835" y="129528"/>
                  </a:cubicBezTo>
                  <a:cubicBezTo>
                    <a:pt x="943053" y="117976"/>
                    <a:pt x="945296" y="106555"/>
                    <a:pt x="948536" y="95398"/>
                  </a:cubicBezTo>
                  <a:cubicBezTo>
                    <a:pt x="951998" y="83397"/>
                    <a:pt x="956692" y="71784"/>
                    <a:pt x="962533" y="60745"/>
                  </a:cubicBezTo>
                  <a:cubicBezTo>
                    <a:pt x="968518" y="49435"/>
                    <a:pt x="976316" y="39182"/>
                    <a:pt x="985619" y="30392"/>
                  </a:cubicBezTo>
                  <a:cubicBezTo>
                    <a:pt x="995688" y="21080"/>
                    <a:pt x="1007407" y="13736"/>
                    <a:pt x="1020179" y="8740"/>
                  </a:cubicBezTo>
                  <a:cubicBezTo>
                    <a:pt x="1035767" y="2868"/>
                    <a:pt x="1052338" y="62"/>
                    <a:pt x="1068987" y="476"/>
                  </a:cubicBezTo>
                  <a:cubicBezTo>
                    <a:pt x="1082253" y="221"/>
                    <a:pt x="1095484" y="2055"/>
                    <a:pt x="1108184" y="5909"/>
                  </a:cubicBezTo>
                  <a:cubicBezTo>
                    <a:pt x="1118218" y="8962"/>
                    <a:pt x="1127550" y="13964"/>
                    <a:pt x="1135642" y="20630"/>
                  </a:cubicBezTo>
                  <a:cubicBezTo>
                    <a:pt x="1142708" y="26528"/>
                    <a:pt x="1148235" y="34055"/>
                    <a:pt x="1151746" y="42562"/>
                  </a:cubicBezTo>
                  <a:cubicBezTo>
                    <a:pt x="1155208" y="51087"/>
                    <a:pt x="1156957" y="60210"/>
                    <a:pt x="1156900" y="69410"/>
                  </a:cubicBezTo>
                  <a:cubicBezTo>
                    <a:pt x="1158061" y="82935"/>
                    <a:pt x="1152721" y="96205"/>
                    <a:pt x="1142522" y="105160"/>
                  </a:cubicBezTo>
                  <a:cubicBezTo>
                    <a:pt x="1130610" y="113363"/>
                    <a:pt x="1116283" y="117330"/>
                    <a:pt x="1101849" y="116427"/>
                  </a:cubicBezTo>
                  <a:cubicBezTo>
                    <a:pt x="1098308" y="116749"/>
                    <a:pt x="1094746" y="116310"/>
                    <a:pt x="1091392" y="115137"/>
                  </a:cubicBezTo>
                  <a:cubicBezTo>
                    <a:pt x="1089808" y="113739"/>
                    <a:pt x="1089034" y="111638"/>
                    <a:pt x="1089335" y="109546"/>
                  </a:cubicBezTo>
                  <a:cubicBezTo>
                    <a:pt x="1089091" y="100824"/>
                    <a:pt x="1088790" y="93284"/>
                    <a:pt x="1088482" y="86927"/>
                  </a:cubicBezTo>
                  <a:cubicBezTo>
                    <a:pt x="1088338" y="81571"/>
                    <a:pt x="1087435" y="76262"/>
                    <a:pt x="1085801" y="71159"/>
                  </a:cubicBezTo>
                  <a:cubicBezTo>
                    <a:pt x="1084612" y="67370"/>
                    <a:pt x="1082125" y="64122"/>
                    <a:pt x="1078778" y="61985"/>
                  </a:cubicBezTo>
                  <a:cubicBezTo>
                    <a:pt x="1074735" y="59872"/>
                    <a:pt x="1070205" y="58882"/>
                    <a:pt x="1065654" y="59118"/>
                  </a:cubicBezTo>
                  <a:cubicBezTo>
                    <a:pt x="1058337" y="58887"/>
                    <a:pt x="1051098" y="60654"/>
                    <a:pt x="1044705" y="64228"/>
                  </a:cubicBezTo>
                  <a:cubicBezTo>
                    <a:pt x="1039007" y="67677"/>
                    <a:pt x="1034069" y="72243"/>
                    <a:pt x="1030184" y="77652"/>
                  </a:cubicBezTo>
                  <a:cubicBezTo>
                    <a:pt x="1026085" y="83315"/>
                    <a:pt x="1022859" y="89567"/>
                    <a:pt x="1020630" y="96194"/>
                  </a:cubicBezTo>
                  <a:cubicBezTo>
                    <a:pt x="1018294" y="103076"/>
                    <a:pt x="1016387" y="110100"/>
                    <a:pt x="1014939" y="117222"/>
                  </a:cubicBezTo>
                  <a:cubicBezTo>
                    <a:pt x="1013549" y="124007"/>
                    <a:pt x="1012653" y="130884"/>
                    <a:pt x="1012259" y="137799"/>
                  </a:cubicBezTo>
                  <a:cubicBezTo>
                    <a:pt x="1011879" y="144460"/>
                    <a:pt x="1011686" y="150222"/>
                    <a:pt x="1011693" y="155086"/>
                  </a:cubicBezTo>
                  <a:cubicBezTo>
                    <a:pt x="1011693" y="178471"/>
                    <a:pt x="1015570" y="195153"/>
                    <a:pt x="1023325" y="205135"/>
                  </a:cubicBezTo>
                  <a:cubicBezTo>
                    <a:pt x="1032284" y="215606"/>
                    <a:pt x="1045715" y="221149"/>
                    <a:pt x="1059455" y="220042"/>
                  </a:cubicBezTo>
                  <a:cubicBezTo>
                    <a:pt x="1068529" y="220285"/>
                    <a:pt x="1077559" y="218729"/>
                    <a:pt x="1086031" y="215463"/>
                  </a:cubicBezTo>
                  <a:cubicBezTo>
                    <a:pt x="1092610" y="212837"/>
                    <a:pt x="1098824" y="209367"/>
                    <a:pt x="1104508" y="205142"/>
                  </a:cubicBezTo>
                  <a:cubicBezTo>
                    <a:pt x="1109525" y="201265"/>
                    <a:pt x="1114069" y="197788"/>
                    <a:pt x="1118039" y="194785"/>
                  </a:cubicBezTo>
                  <a:cubicBezTo>
                    <a:pt x="1121458" y="191941"/>
                    <a:pt x="1125730" y="190327"/>
                    <a:pt x="1130173" y="190198"/>
                  </a:cubicBezTo>
                  <a:cubicBezTo>
                    <a:pt x="1135262" y="190198"/>
                    <a:pt x="1137813" y="194049"/>
                    <a:pt x="1137821" y="201752"/>
                  </a:cubicBezTo>
                  <a:cubicBezTo>
                    <a:pt x="1137734" y="206710"/>
                    <a:pt x="1137204" y="211651"/>
                    <a:pt x="1136244" y="216516"/>
                  </a:cubicBezTo>
                  <a:cubicBezTo>
                    <a:pt x="1135197" y="222250"/>
                    <a:pt x="1133800" y="228629"/>
                    <a:pt x="1132044" y="235717"/>
                  </a:cubicBezTo>
                  <a:cubicBezTo>
                    <a:pt x="1130618" y="240938"/>
                    <a:pt x="1128073" y="245783"/>
                    <a:pt x="1124576" y="249915"/>
                  </a:cubicBezTo>
                  <a:cubicBezTo>
                    <a:pt x="1119996" y="255568"/>
                    <a:pt x="1114499" y="260413"/>
                    <a:pt x="1108321" y="264250"/>
                  </a:cubicBezTo>
                  <a:cubicBezTo>
                    <a:pt x="1100444" y="269127"/>
                    <a:pt x="1091901" y="272835"/>
                    <a:pt x="1082956" y="275258"/>
                  </a:cubicBezTo>
                  <a:cubicBezTo>
                    <a:pt x="1071639" y="278349"/>
                    <a:pt x="1059935" y="279826"/>
                    <a:pt x="1048202" y="279645"/>
                  </a:cubicBezTo>
                  <a:cubicBezTo>
                    <a:pt x="1035029" y="279623"/>
                    <a:pt x="1021935" y="277707"/>
                    <a:pt x="1009306" y="273954"/>
                  </a:cubicBezTo>
                  <a:cubicBezTo>
                    <a:pt x="996384" y="270200"/>
                    <a:pt x="984472" y="263572"/>
                    <a:pt x="974474" y="254567"/>
                  </a:cubicBezTo>
                  <a:cubicBezTo>
                    <a:pt x="963494" y="244249"/>
                    <a:pt x="955008" y="231562"/>
                    <a:pt x="949668" y="217469"/>
                  </a:cubicBezTo>
                  <a:cubicBezTo>
                    <a:pt x="942781" y="198727"/>
                    <a:pt x="939555" y="178837"/>
                    <a:pt x="940157" y="158878"/>
                  </a:cubicBezTo>
                  <a:close/>
                  <a:moveTo>
                    <a:pt x="1209069" y="243343"/>
                  </a:moveTo>
                  <a:cubicBezTo>
                    <a:pt x="1209069" y="238254"/>
                    <a:pt x="1209464" y="229510"/>
                    <a:pt x="1210259" y="217111"/>
                  </a:cubicBezTo>
                  <a:cubicBezTo>
                    <a:pt x="1211055" y="204712"/>
                    <a:pt x="1212094" y="190616"/>
                    <a:pt x="1213377" y="174825"/>
                  </a:cubicBezTo>
                  <a:cubicBezTo>
                    <a:pt x="1214631" y="159057"/>
                    <a:pt x="1215900" y="142374"/>
                    <a:pt x="1217197" y="124777"/>
                  </a:cubicBezTo>
                  <a:cubicBezTo>
                    <a:pt x="1218494" y="107179"/>
                    <a:pt x="1219763" y="90632"/>
                    <a:pt x="1221017" y="75137"/>
                  </a:cubicBezTo>
                  <a:cubicBezTo>
                    <a:pt x="1222271" y="59541"/>
                    <a:pt x="1223275" y="45873"/>
                    <a:pt x="1224027" y="34133"/>
                  </a:cubicBezTo>
                  <a:cubicBezTo>
                    <a:pt x="1224780" y="22394"/>
                    <a:pt x="1225152" y="14397"/>
                    <a:pt x="1225138" y="10145"/>
                  </a:cubicBezTo>
                  <a:cubicBezTo>
                    <a:pt x="1225138" y="6289"/>
                    <a:pt x="1227195" y="4375"/>
                    <a:pt x="1231295" y="4375"/>
                  </a:cubicBezTo>
                  <a:lnTo>
                    <a:pt x="1365851" y="4375"/>
                  </a:lnTo>
                  <a:cubicBezTo>
                    <a:pt x="1367328" y="4371"/>
                    <a:pt x="1368782" y="4770"/>
                    <a:pt x="1370051" y="5529"/>
                  </a:cubicBezTo>
                  <a:cubicBezTo>
                    <a:pt x="1371470" y="6474"/>
                    <a:pt x="1372223" y="8141"/>
                    <a:pt x="1372008" y="9830"/>
                  </a:cubicBezTo>
                  <a:lnTo>
                    <a:pt x="1370531" y="32248"/>
                  </a:lnTo>
                  <a:cubicBezTo>
                    <a:pt x="1370345" y="38961"/>
                    <a:pt x="1368123" y="45458"/>
                    <a:pt x="1364167" y="50883"/>
                  </a:cubicBezTo>
                  <a:cubicBezTo>
                    <a:pt x="1358032" y="56548"/>
                    <a:pt x="1349682" y="59177"/>
                    <a:pt x="1341404" y="58050"/>
                  </a:cubicBezTo>
                  <a:lnTo>
                    <a:pt x="1288546" y="58050"/>
                  </a:lnTo>
                  <a:lnTo>
                    <a:pt x="1284805" y="111804"/>
                  </a:lnTo>
                  <a:lnTo>
                    <a:pt x="1339189" y="111804"/>
                  </a:lnTo>
                  <a:cubicBezTo>
                    <a:pt x="1340680" y="111806"/>
                    <a:pt x="1342142" y="112242"/>
                    <a:pt x="1343389" y="113058"/>
                  </a:cubicBezTo>
                  <a:cubicBezTo>
                    <a:pt x="1344772" y="113985"/>
                    <a:pt x="1345525" y="115603"/>
                    <a:pt x="1345346" y="117258"/>
                  </a:cubicBezTo>
                  <a:lnTo>
                    <a:pt x="1343626" y="139813"/>
                  </a:lnTo>
                  <a:cubicBezTo>
                    <a:pt x="1343468" y="146471"/>
                    <a:pt x="1341282" y="152922"/>
                    <a:pt x="1337362" y="158305"/>
                  </a:cubicBezTo>
                  <a:cubicBezTo>
                    <a:pt x="1331219" y="163914"/>
                    <a:pt x="1322905" y="166504"/>
                    <a:pt x="1314663" y="165371"/>
                  </a:cubicBezTo>
                  <a:lnTo>
                    <a:pt x="1281458" y="165371"/>
                  </a:lnTo>
                  <a:lnTo>
                    <a:pt x="1277157" y="222343"/>
                  </a:lnTo>
                  <a:lnTo>
                    <a:pt x="1361350" y="222343"/>
                  </a:lnTo>
                  <a:cubicBezTo>
                    <a:pt x="1362819" y="222334"/>
                    <a:pt x="1364253" y="222815"/>
                    <a:pt x="1365414" y="223712"/>
                  </a:cubicBezTo>
                  <a:cubicBezTo>
                    <a:pt x="1366690" y="224643"/>
                    <a:pt x="1367406" y="226158"/>
                    <a:pt x="1367313" y="227733"/>
                  </a:cubicBezTo>
                  <a:lnTo>
                    <a:pt x="1365708" y="250295"/>
                  </a:lnTo>
                  <a:cubicBezTo>
                    <a:pt x="1365543" y="256951"/>
                    <a:pt x="1363357" y="263400"/>
                    <a:pt x="1359444" y="268786"/>
                  </a:cubicBezTo>
                  <a:cubicBezTo>
                    <a:pt x="1353251" y="274405"/>
                    <a:pt x="1344887" y="276992"/>
                    <a:pt x="1336602" y="275853"/>
                  </a:cubicBezTo>
                  <a:lnTo>
                    <a:pt x="1248783" y="275853"/>
                  </a:lnTo>
                  <a:cubicBezTo>
                    <a:pt x="1237888" y="276875"/>
                    <a:pt x="1226994" y="273888"/>
                    <a:pt x="1218143" y="267453"/>
                  </a:cubicBezTo>
                  <a:cubicBezTo>
                    <a:pt x="1211764" y="261116"/>
                    <a:pt x="1208431" y="252331"/>
                    <a:pt x="1209012" y="243357"/>
                  </a:cubicBezTo>
                  <a:close/>
                  <a:moveTo>
                    <a:pt x="1429288" y="241867"/>
                  </a:moveTo>
                  <a:cubicBezTo>
                    <a:pt x="1429288" y="238522"/>
                    <a:pt x="1429510" y="233204"/>
                    <a:pt x="1429947" y="225912"/>
                  </a:cubicBezTo>
                  <a:cubicBezTo>
                    <a:pt x="1430370" y="218638"/>
                    <a:pt x="1430943" y="210059"/>
                    <a:pt x="1431739" y="200161"/>
                  </a:cubicBezTo>
                  <a:cubicBezTo>
                    <a:pt x="1432534" y="190263"/>
                    <a:pt x="1433273" y="179419"/>
                    <a:pt x="1434147" y="167643"/>
                  </a:cubicBezTo>
                  <a:cubicBezTo>
                    <a:pt x="1435021" y="155868"/>
                    <a:pt x="1435939" y="143913"/>
                    <a:pt x="1436957" y="131722"/>
                  </a:cubicBezTo>
                  <a:cubicBezTo>
                    <a:pt x="1438211" y="116675"/>
                    <a:pt x="1439293" y="103736"/>
                    <a:pt x="1440203" y="92904"/>
                  </a:cubicBezTo>
                  <a:cubicBezTo>
                    <a:pt x="1441113" y="82072"/>
                    <a:pt x="1441830" y="72769"/>
                    <a:pt x="1442353" y="64995"/>
                  </a:cubicBezTo>
                  <a:cubicBezTo>
                    <a:pt x="1442855" y="57219"/>
                    <a:pt x="1443299" y="50740"/>
                    <a:pt x="1443686" y="45508"/>
                  </a:cubicBezTo>
                  <a:cubicBezTo>
                    <a:pt x="1444073" y="40276"/>
                    <a:pt x="1444267" y="35710"/>
                    <a:pt x="1444403" y="31790"/>
                  </a:cubicBezTo>
                  <a:cubicBezTo>
                    <a:pt x="1444539" y="27869"/>
                    <a:pt x="1444647" y="24221"/>
                    <a:pt x="1444790" y="20845"/>
                  </a:cubicBezTo>
                  <a:cubicBezTo>
                    <a:pt x="1444933" y="17470"/>
                    <a:pt x="1444998" y="13958"/>
                    <a:pt x="1444998" y="10181"/>
                  </a:cubicBezTo>
                  <a:cubicBezTo>
                    <a:pt x="1444862" y="8493"/>
                    <a:pt x="1445600" y="6853"/>
                    <a:pt x="1446955" y="5837"/>
                  </a:cubicBezTo>
                  <a:cubicBezTo>
                    <a:pt x="1448044" y="4966"/>
                    <a:pt x="1449384" y="4463"/>
                    <a:pt x="1450775" y="4404"/>
                  </a:cubicBezTo>
                  <a:cubicBezTo>
                    <a:pt x="1457376" y="4404"/>
                    <a:pt x="1464622" y="4246"/>
                    <a:pt x="1472527" y="3874"/>
                  </a:cubicBezTo>
                  <a:cubicBezTo>
                    <a:pt x="1480432" y="3501"/>
                    <a:pt x="1488295" y="3042"/>
                    <a:pt x="1496215" y="2519"/>
                  </a:cubicBezTo>
                  <a:cubicBezTo>
                    <a:pt x="1504134" y="1996"/>
                    <a:pt x="1511767" y="1623"/>
                    <a:pt x="1519193" y="1121"/>
                  </a:cubicBezTo>
                  <a:cubicBezTo>
                    <a:pt x="1526618" y="620"/>
                    <a:pt x="1533090" y="455"/>
                    <a:pt x="1538680" y="455"/>
                  </a:cubicBezTo>
                  <a:cubicBezTo>
                    <a:pt x="1552943" y="150"/>
                    <a:pt x="1567162" y="2174"/>
                    <a:pt x="1580780" y="6447"/>
                  </a:cubicBezTo>
                  <a:cubicBezTo>
                    <a:pt x="1591531" y="9804"/>
                    <a:pt x="1601292" y="15739"/>
                    <a:pt x="1609219" y="23734"/>
                  </a:cubicBezTo>
                  <a:cubicBezTo>
                    <a:pt x="1616594" y="31499"/>
                    <a:pt x="1622084" y="40854"/>
                    <a:pt x="1625266" y="51077"/>
                  </a:cubicBezTo>
                  <a:cubicBezTo>
                    <a:pt x="1628943" y="62906"/>
                    <a:pt x="1630714" y="75244"/>
                    <a:pt x="1630520" y="87629"/>
                  </a:cubicBezTo>
                  <a:cubicBezTo>
                    <a:pt x="1630570" y="102320"/>
                    <a:pt x="1628556" y="116945"/>
                    <a:pt x="1624543" y="131076"/>
                  </a:cubicBezTo>
                  <a:cubicBezTo>
                    <a:pt x="1620787" y="144452"/>
                    <a:pt x="1614458" y="156966"/>
                    <a:pt x="1605908" y="167916"/>
                  </a:cubicBezTo>
                  <a:cubicBezTo>
                    <a:pt x="1597200" y="178853"/>
                    <a:pt x="1586083" y="187630"/>
                    <a:pt x="1573419" y="193560"/>
                  </a:cubicBezTo>
                  <a:cubicBezTo>
                    <a:pt x="1558583" y="200306"/>
                    <a:pt x="1542407" y="203592"/>
                    <a:pt x="1526116" y="203171"/>
                  </a:cubicBezTo>
                  <a:cubicBezTo>
                    <a:pt x="1516655" y="203372"/>
                    <a:pt x="1507216" y="202181"/>
                    <a:pt x="1498107" y="199638"/>
                  </a:cubicBezTo>
                  <a:lnTo>
                    <a:pt x="1492738" y="270026"/>
                  </a:lnTo>
                  <a:cubicBezTo>
                    <a:pt x="1492638" y="271593"/>
                    <a:pt x="1492129" y="273105"/>
                    <a:pt x="1491262" y="274413"/>
                  </a:cubicBezTo>
                  <a:cubicBezTo>
                    <a:pt x="1490044" y="275500"/>
                    <a:pt x="1488409" y="276009"/>
                    <a:pt x="1486790" y="275810"/>
                  </a:cubicBezTo>
                  <a:lnTo>
                    <a:pt x="1468979" y="275810"/>
                  </a:lnTo>
                  <a:cubicBezTo>
                    <a:pt x="1457992" y="276900"/>
                    <a:pt x="1446998" y="273831"/>
                    <a:pt x="1438161" y="267210"/>
                  </a:cubicBezTo>
                  <a:cubicBezTo>
                    <a:pt x="1431767" y="260364"/>
                    <a:pt x="1428528" y="251163"/>
                    <a:pt x="1429209" y="241824"/>
                  </a:cubicBezTo>
                  <a:close/>
                  <a:moveTo>
                    <a:pt x="1502070" y="147016"/>
                  </a:moveTo>
                  <a:cubicBezTo>
                    <a:pt x="1505790" y="147987"/>
                    <a:pt x="1509574" y="148670"/>
                    <a:pt x="1513401" y="149059"/>
                  </a:cubicBezTo>
                  <a:cubicBezTo>
                    <a:pt x="1517078" y="149396"/>
                    <a:pt x="1520389" y="149589"/>
                    <a:pt x="1523400" y="149589"/>
                  </a:cubicBezTo>
                  <a:cubicBezTo>
                    <a:pt x="1531104" y="149945"/>
                    <a:pt x="1538701" y="147747"/>
                    <a:pt x="1545030" y="143339"/>
                  </a:cubicBezTo>
                  <a:cubicBezTo>
                    <a:pt x="1550456" y="139251"/>
                    <a:pt x="1554828" y="133935"/>
                    <a:pt x="1557802" y="127830"/>
                  </a:cubicBezTo>
                  <a:cubicBezTo>
                    <a:pt x="1560812" y="121805"/>
                    <a:pt x="1562891" y="115357"/>
                    <a:pt x="1563959" y="108708"/>
                  </a:cubicBezTo>
                  <a:cubicBezTo>
                    <a:pt x="1564926" y="103043"/>
                    <a:pt x="1565456" y="97311"/>
                    <a:pt x="1565535" y="91564"/>
                  </a:cubicBezTo>
                  <a:cubicBezTo>
                    <a:pt x="1566180" y="82558"/>
                    <a:pt x="1563493" y="73630"/>
                    <a:pt x="1557981" y="66479"/>
                  </a:cubicBezTo>
                  <a:cubicBezTo>
                    <a:pt x="1550635" y="59910"/>
                    <a:pt x="1540837" y="56781"/>
                    <a:pt x="1531040" y="57878"/>
                  </a:cubicBezTo>
                  <a:cubicBezTo>
                    <a:pt x="1527664" y="57878"/>
                    <a:pt x="1523952" y="58086"/>
                    <a:pt x="1519909" y="58444"/>
                  </a:cubicBezTo>
                  <a:cubicBezTo>
                    <a:pt x="1515867" y="58803"/>
                    <a:pt x="1511552" y="59247"/>
                    <a:pt x="1506958" y="59735"/>
                  </a:cubicBezTo>
                  <a:cubicBezTo>
                    <a:pt x="1506449" y="70437"/>
                    <a:pt x="1505833" y="83458"/>
                    <a:pt x="1505095" y="98796"/>
                  </a:cubicBezTo>
                  <a:cubicBezTo>
                    <a:pt x="1504356" y="114133"/>
                    <a:pt x="1503360" y="130190"/>
                    <a:pt x="1502092" y="146966"/>
                  </a:cubicBezTo>
                  <a:close/>
                  <a:moveTo>
                    <a:pt x="1674691" y="52618"/>
                  </a:moveTo>
                  <a:lnTo>
                    <a:pt x="1675981" y="31116"/>
                  </a:lnTo>
                  <a:cubicBezTo>
                    <a:pt x="1676218" y="27800"/>
                    <a:pt x="1676798" y="24517"/>
                    <a:pt x="1677701" y="21319"/>
                  </a:cubicBezTo>
                  <a:cubicBezTo>
                    <a:pt x="1678547" y="18180"/>
                    <a:pt x="1680031" y="15251"/>
                    <a:pt x="1682066" y="12718"/>
                  </a:cubicBezTo>
                  <a:cubicBezTo>
                    <a:pt x="1684195" y="10135"/>
                    <a:pt x="1686875" y="8059"/>
                    <a:pt x="1689907" y="6640"/>
                  </a:cubicBezTo>
                  <a:cubicBezTo>
                    <a:pt x="1693598" y="5044"/>
                    <a:pt x="1697598" y="4278"/>
                    <a:pt x="1701618" y="4397"/>
                  </a:cubicBezTo>
                  <a:lnTo>
                    <a:pt x="1872369" y="4397"/>
                  </a:lnTo>
                  <a:cubicBezTo>
                    <a:pt x="1873845" y="4391"/>
                    <a:pt x="1875300" y="4790"/>
                    <a:pt x="1876569" y="5551"/>
                  </a:cubicBezTo>
                  <a:cubicBezTo>
                    <a:pt x="1877995" y="6489"/>
                    <a:pt x="1878762" y="8158"/>
                    <a:pt x="1878547" y="9851"/>
                  </a:cubicBezTo>
                  <a:lnTo>
                    <a:pt x="1876999" y="32248"/>
                  </a:lnTo>
                  <a:cubicBezTo>
                    <a:pt x="1876841" y="38959"/>
                    <a:pt x="1874634" y="45462"/>
                    <a:pt x="1870677" y="50883"/>
                  </a:cubicBezTo>
                  <a:cubicBezTo>
                    <a:pt x="1864521" y="56543"/>
                    <a:pt x="1856164" y="59170"/>
                    <a:pt x="1847878" y="58050"/>
                  </a:cubicBezTo>
                  <a:lnTo>
                    <a:pt x="1806682" y="58050"/>
                  </a:lnTo>
                  <a:lnTo>
                    <a:pt x="1792104" y="270055"/>
                  </a:lnTo>
                  <a:cubicBezTo>
                    <a:pt x="1791846" y="273911"/>
                    <a:pt x="1790484" y="275832"/>
                    <a:pt x="1788004" y="275832"/>
                  </a:cubicBezTo>
                  <a:lnTo>
                    <a:pt x="1766926" y="275832"/>
                  </a:lnTo>
                  <a:cubicBezTo>
                    <a:pt x="1756031" y="276866"/>
                    <a:pt x="1745130" y="273878"/>
                    <a:pt x="1736286" y="267432"/>
                  </a:cubicBezTo>
                  <a:cubicBezTo>
                    <a:pt x="1729900" y="261098"/>
                    <a:pt x="1726574" y="252310"/>
                    <a:pt x="1727162" y="243336"/>
                  </a:cubicBezTo>
                  <a:cubicBezTo>
                    <a:pt x="1727162" y="239480"/>
                    <a:pt x="1727341" y="233746"/>
                    <a:pt x="1727692" y="226084"/>
                  </a:cubicBezTo>
                  <a:cubicBezTo>
                    <a:pt x="1728044" y="218423"/>
                    <a:pt x="1728638" y="209442"/>
                    <a:pt x="1729413" y="199129"/>
                  </a:cubicBezTo>
                  <a:cubicBezTo>
                    <a:pt x="1730187" y="188815"/>
                    <a:pt x="1730968" y="177563"/>
                    <a:pt x="1731899" y="165486"/>
                  </a:cubicBezTo>
                  <a:cubicBezTo>
                    <a:pt x="1732831" y="153409"/>
                    <a:pt x="1733842" y="141197"/>
                    <a:pt x="1734809" y="128797"/>
                  </a:cubicBezTo>
                  <a:cubicBezTo>
                    <a:pt x="1735777" y="116398"/>
                    <a:pt x="1736752" y="104099"/>
                    <a:pt x="1737676" y="91922"/>
                  </a:cubicBezTo>
                  <a:cubicBezTo>
                    <a:pt x="1738601" y="79745"/>
                    <a:pt x="1739468" y="68414"/>
                    <a:pt x="1740199" y="57921"/>
                  </a:cubicBezTo>
                  <a:lnTo>
                    <a:pt x="1678984" y="57921"/>
                  </a:lnTo>
                  <a:cubicBezTo>
                    <a:pt x="1676117" y="57921"/>
                    <a:pt x="1674684" y="56132"/>
                    <a:pt x="1674684" y="52553"/>
                  </a:cubicBezTo>
                  <a:close/>
                  <a:moveTo>
                    <a:pt x="1911666" y="237609"/>
                  </a:moveTo>
                  <a:cubicBezTo>
                    <a:pt x="1911251" y="225435"/>
                    <a:pt x="1912225" y="213252"/>
                    <a:pt x="1914576" y="201300"/>
                  </a:cubicBezTo>
                  <a:cubicBezTo>
                    <a:pt x="1916476" y="193911"/>
                    <a:pt x="1920009" y="190213"/>
                    <a:pt x="1925133" y="190213"/>
                  </a:cubicBezTo>
                  <a:cubicBezTo>
                    <a:pt x="1929305" y="190439"/>
                    <a:pt x="1933282" y="192053"/>
                    <a:pt x="1936429" y="194800"/>
                  </a:cubicBezTo>
                  <a:cubicBezTo>
                    <a:pt x="1940349" y="197803"/>
                    <a:pt x="1944850" y="201250"/>
                    <a:pt x="1949939" y="205156"/>
                  </a:cubicBezTo>
                  <a:cubicBezTo>
                    <a:pt x="1955465" y="209255"/>
                    <a:pt x="1961442" y="212715"/>
                    <a:pt x="1967749" y="215470"/>
                  </a:cubicBezTo>
                  <a:cubicBezTo>
                    <a:pt x="1978507" y="219886"/>
                    <a:pt x="1990304" y="221146"/>
                    <a:pt x="2001750" y="219104"/>
                  </a:cubicBezTo>
                  <a:cubicBezTo>
                    <a:pt x="2004975" y="218580"/>
                    <a:pt x="2008086" y="217485"/>
                    <a:pt x="2010924" y="215871"/>
                  </a:cubicBezTo>
                  <a:cubicBezTo>
                    <a:pt x="2013548" y="214355"/>
                    <a:pt x="2015776" y="212247"/>
                    <a:pt x="2017432" y="209715"/>
                  </a:cubicBezTo>
                  <a:cubicBezTo>
                    <a:pt x="2019152" y="207023"/>
                    <a:pt x="2020034" y="203878"/>
                    <a:pt x="2019955" y="200684"/>
                  </a:cubicBezTo>
                  <a:cubicBezTo>
                    <a:pt x="2020120" y="194707"/>
                    <a:pt x="2017432" y="189009"/>
                    <a:pt x="2012709" y="185339"/>
                  </a:cubicBezTo>
                  <a:cubicBezTo>
                    <a:pt x="2007061" y="181033"/>
                    <a:pt x="2000876" y="177495"/>
                    <a:pt x="1994296" y="174818"/>
                  </a:cubicBezTo>
                  <a:cubicBezTo>
                    <a:pt x="1986886" y="171626"/>
                    <a:pt x="1978923" y="168293"/>
                    <a:pt x="1970408" y="164819"/>
                  </a:cubicBezTo>
                  <a:cubicBezTo>
                    <a:pt x="1961793" y="161275"/>
                    <a:pt x="1953752" y="156492"/>
                    <a:pt x="1946520" y="150621"/>
                  </a:cubicBezTo>
                  <a:cubicBezTo>
                    <a:pt x="1938844" y="144319"/>
                    <a:pt x="1932609" y="136448"/>
                    <a:pt x="1928222" y="127536"/>
                  </a:cubicBezTo>
                  <a:cubicBezTo>
                    <a:pt x="1923019" y="116175"/>
                    <a:pt x="1920568" y="103749"/>
                    <a:pt x="1921055" y="91263"/>
                  </a:cubicBezTo>
                  <a:cubicBezTo>
                    <a:pt x="1920618" y="76687"/>
                    <a:pt x="1923822" y="62233"/>
                    <a:pt x="1930373" y="49206"/>
                  </a:cubicBezTo>
                  <a:cubicBezTo>
                    <a:pt x="1936200" y="38153"/>
                    <a:pt x="1944435" y="28551"/>
                    <a:pt x="1954468" y="21111"/>
                  </a:cubicBezTo>
                  <a:cubicBezTo>
                    <a:pt x="1964467" y="13803"/>
                    <a:pt x="1975770" y="8484"/>
                    <a:pt x="1987774" y="5443"/>
                  </a:cubicBezTo>
                  <a:cubicBezTo>
                    <a:pt x="1999815" y="2241"/>
                    <a:pt x="2012222" y="606"/>
                    <a:pt x="2024678" y="577"/>
                  </a:cubicBezTo>
                  <a:cubicBezTo>
                    <a:pt x="2048688" y="577"/>
                    <a:pt x="2066477" y="5799"/>
                    <a:pt x="2078052" y="16244"/>
                  </a:cubicBezTo>
                  <a:cubicBezTo>
                    <a:pt x="2089620" y="26705"/>
                    <a:pt x="2095977" y="41746"/>
                    <a:pt x="2095403" y="57334"/>
                  </a:cubicBezTo>
                  <a:cubicBezTo>
                    <a:pt x="2096242" y="69398"/>
                    <a:pt x="2091935" y="81253"/>
                    <a:pt x="2083549" y="89966"/>
                  </a:cubicBezTo>
                  <a:cubicBezTo>
                    <a:pt x="2074096" y="98009"/>
                    <a:pt x="2061869" y="102039"/>
                    <a:pt x="2049484" y="101197"/>
                  </a:cubicBezTo>
                  <a:cubicBezTo>
                    <a:pt x="2046481" y="101485"/>
                    <a:pt x="2043449" y="101027"/>
                    <a:pt x="2040661" y="99863"/>
                  </a:cubicBezTo>
                  <a:cubicBezTo>
                    <a:pt x="2039342" y="98968"/>
                    <a:pt x="2038704" y="97183"/>
                    <a:pt x="2038704" y="94273"/>
                  </a:cubicBezTo>
                  <a:cubicBezTo>
                    <a:pt x="2038704" y="91786"/>
                    <a:pt x="2038496" y="88504"/>
                    <a:pt x="2038123" y="84375"/>
                  </a:cubicBezTo>
                  <a:cubicBezTo>
                    <a:pt x="2037751" y="80315"/>
                    <a:pt x="2036805" y="76328"/>
                    <a:pt x="2035314" y="72535"/>
                  </a:cubicBezTo>
                  <a:cubicBezTo>
                    <a:pt x="2033795" y="68708"/>
                    <a:pt x="2031286" y="65353"/>
                    <a:pt x="2028039" y="62816"/>
                  </a:cubicBezTo>
                  <a:cubicBezTo>
                    <a:pt x="2024033" y="59929"/>
                    <a:pt x="2019152" y="58509"/>
                    <a:pt x="2014221" y="58796"/>
                  </a:cubicBezTo>
                  <a:cubicBezTo>
                    <a:pt x="2006294" y="58693"/>
                    <a:pt x="1998575" y="61331"/>
                    <a:pt x="1992369" y="66264"/>
                  </a:cubicBezTo>
                  <a:cubicBezTo>
                    <a:pt x="1986277" y="70766"/>
                    <a:pt x="1982736" y="77933"/>
                    <a:pt x="1982858" y="85508"/>
                  </a:cubicBezTo>
                  <a:cubicBezTo>
                    <a:pt x="1982721" y="92018"/>
                    <a:pt x="1985617" y="98221"/>
                    <a:pt x="1990699" y="102293"/>
                  </a:cubicBezTo>
                  <a:cubicBezTo>
                    <a:pt x="1996705" y="107146"/>
                    <a:pt x="2003327" y="111191"/>
                    <a:pt x="2010387" y="114327"/>
                  </a:cubicBezTo>
                  <a:cubicBezTo>
                    <a:pt x="2018285" y="118001"/>
                    <a:pt x="2026900" y="121766"/>
                    <a:pt x="2036239" y="125622"/>
                  </a:cubicBezTo>
                  <a:cubicBezTo>
                    <a:pt x="2045506" y="129471"/>
                    <a:pt x="2054207" y="134569"/>
                    <a:pt x="2062091" y="140774"/>
                  </a:cubicBezTo>
                  <a:cubicBezTo>
                    <a:pt x="2070132" y="147168"/>
                    <a:pt x="2076819" y="155095"/>
                    <a:pt x="2081772" y="164096"/>
                  </a:cubicBezTo>
                  <a:cubicBezTo>
                    <a:pt x="2087355" y="174993"/>
                    <a:pt x="2090050" y="187142"/>
                    <a:pt x="2089591" y="199380"/>
                  </a:cubicBezTo>
                  <a:cubicBezTo>
                    <a:pt x="2089677" y="210161"/>
                    <a:pt x="2087778" y="220867"/>
                    <a:pt x="2084001" y="230965"/>
                  </a:cubicBezTo>
                  <a:cubicBezTo>
                    <a:pt x="2076612" y="251091"/>
                    <a:pt x="2060485" y="266774"/>
                    <a:pt x="2040159" y="273603"/>
                  </a:cubicBezTo>
                  <a:cubicBezTo>
                    <a:pt x="2027660" y="277870"/>
                    <a:pt x="2014508" y="279919"/>
                    <a:pt x="2001306" y="279659"/>
                  </a:cubicBezTo>
                  <a:cubicBezTo>
                    <a:pt x="1989387" y="279756"/>
                    <a:pt x="1977504" y="278345"/>
                    <a:pt x="1965943" y="275459"/>
                  </a:cubicBezTo>
                  <a:cubicBezTo>
                    <a:pt x="1956117" y="273046"/>
                    <a:pt x="1946599" y="269538"/>
                    <a:pt x="1937554" y="265002"/>
                  </a:cubicBezTo>
                  <a:cubicBezTo>
                    <a:pt x="1930502" y="261560"/>
                    <a:pt x="1924094" y="256918"/>
                    <a:pt x="1918633" y="251284"/>
                  </a:cubicBezTo>
                  <a:cubicBezTo>
                    <a:pt x="1914705" y="247766"/>
                    <a:pt x="1912240" y="242910"/>
                    <a:pt x="1911702" y="237667"/>
                  </a:cubicBezTo>
                  <a:close/>
                </a:path>
              </a:pathLst>
            </a:custGeom>
            <a:solidFill>
              <a:schemeClr val="bg1"/>
            </a:solidFill>
            <a:ln w="7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C846C4-02EE-B7DA-4C18-47D8B48C1211}"/>
                </a:ext>
              </a:extLst>
            </p:cNvPr>
            <p:cNvSpPr/>
            <p:nvPr/>
          </p:nvSpPr>
          <p:spPr>
            <a:xfrm>
              <a:off x="1860550" y="637478"/>
              <a:ext cx="113278" cy="184599"/>
            </a:xfrm>
            <a:custGeom>
              <a:avLst/>
              <a:gdLst>
                <a:gd name="connsiteX0" fmla="*/ 110051 w 113278"/>
                <a:gd name="connsiteY0" fmla="*/ 48543 h 184599"/>
                <a:gd name="connsiteX1" fmla="*/ 76221 w 113278"/>
                <a:gd name="connsiteY1" fmla="*/ 48543 h 184599"/>
                <a:gd name="connsiteX2" fmla="*/ 79167 w 113278"/>
                <a:gd name="connsiteY2" fmla="*/ 20533 h 184599"/>
                <a:gd name="connsiteX3" fmla="*/ 81138 w 113278"/>
                <a:gd name="connsiteY3" fmla="*/ 1182 h 184599"/>
                <a:gd name="connsiteX4" fmla="*/ 81138 w 113278"/>
                <a:gd name="connsiteY4" fmla="*/ 938 h 184599"/>
                <a:gd name="connsiteX5" fmla="*/ 79583 w 113278"/>
                <a:gd name="connsiteY5" fmla="*/ -87 h 184599"/>
                <a:gd name="connsiteX6" fmla="*/ 79117 w 113278"/>
                <a:gd name="connsiteY6" fmla="*/ -87 h 184599"/>
                <a:gd name="connsiteX7" fmla="*/ 78615 w 113278"/>
                <a:gd name="connsiteY7" fmla="*/ 14 h 184599"/>
                <a:gd name="connsiteX8" fmla="*/ 67148 w 113278"/>
                <a:gd name="connsiteY8" fmla="*/ 3124 h 184599"/>
                <a:gd name="connsiteX9" fmla="*/ 56340 w 113278"/>
                <a:gd name="connsiteY9" fmla="*/ 5425 h 184599"/>
                <a:gd name="connsiteX10" fmla="*/ 45768 w 113278"/>
                <a:gd name="connsiteY10" fmla="*/ 7403 h 184599"/>
                <a:gd name="connsiteX11" fmla="*/ 34759 w 113278"/>
                <a:gd name="connsiteY11" fmla="*/ 9460 h 184599"/>
                <a:gd name="connsiteX12" fmla="*/ 32932 w 113278"/>
                <a:gd name="connsiteY12" fmla="*/ 10026 h 184599"/>
                <a:gd name="connsiteX13" fmla="*/ 31807 w 113278"/>
                <a:gd name="connsiteY13" fmla="*/ 11460 h 184599"/>
                <a:gd name="connsiteX14" fmla="*/ 30961 w 113278"/>
                <a:gd name="connsiteY14" fmla="*/ 14929 h 184599"/>
                <a:gd name="connsiteX15" fmla="*/ 30158 w 113278"/>
                <a:gd name="connsiteY15" fmla="*/ 21551 h 184599"/>
                <a:gd name="connsiteX16" fmla="*/ 29033 w 113278"/>
                <a:gd name="connsiteY16" fmla="*/ 32381 h 184599"/>
                <a:gd name="connsiteX17" fmla="*/ 27191 w 113278"/>
                <a:gd name="connsiteY17" fmla="*/ 48485 h 184599"/>
                <a:gd name="connsiteX18" fmla="*/ 18246 w 113278"/>
                <a:gd name="connsiteY18" fmla="*/ 48485 h 184599"/>
                <a:gd name="connsiteX19" fmla="*/ 16369 w 113278"/>
                <a:gd name="connsiteY19" fmla="*/ 51273 h 184599"/>
                <a:gd name="connsiteX20" fmla="*/ 12785 w 113278"/>
                <a:gd name="connsiteY20" fmla="*/ 56642 h 184599"/>
                <a:gd name="connsiteX21" fmla="*/ 8484 w 113278"/>
                <a:gd name="connsiteY21" fmla="*/ 63293 h 184599"/>
                <a:gd name="connsiteX22" fmla="*/ 4242 w 113278"/>
                <a:gd name="connsiteY22" fmla="*/ 69915 h 184599"/>
                <a:gd name="connsiteX23" fmla="*/ 995 w 113278"/>
                <a:gd name="connsiteY23" fmla="*/ 75233 h 184599"/>
                <a:gd name="connsiteX24" fmla="*/ -274 w 113278"/>
                <a:gd name="connsiteY24" fmla="*/ 77914 h 184599"/>
                <a:gd name="connsiteX25" fmla="*/ -367 w 113278"/>
                <a:gd name="connsiteY25" fmla="*/ 77914 h 184599"/>
                <a:gd name="connsiteX26" fmla="*/ 2686 w 113278"/>
                <a:gd name="connsiteY26" fmla="*/ 80214 h 184599"/>
                <a:gd name="connsiteX27" fmla="*/ 12527 w 113278"/>
                <a:gd name="connsiteY27" fmla="*/ 80781 h 184599"/>
                <a:gd name="connsiteX28" fmla="*/ 25779 w 113278"/>
                <a:gd name="connsiteY28" fmla="*/ 80781 h 184599"/>
                <a:gd name="connsiteX29" fmla="*/ 23858 w 113278"/>
                <a:gd name="connsiteY29" fmla="*/ 102454 h 184599"/>
                <a:gd name="connsiteX30" fmla="*/ 21658 w 113278"/>
                <a:gd name="connsiteY30" fmla="*/ 126364 h 184599"/>
                <a:gd name="connsiteX31" fmla="*/ 20984 w 113278"/>
                <a:gd name="connsiteY31" fmla="*/ 134412 h 184599"/>
                <a:gd name="connsiteX32" fmla="*/ 20762 w 113278"/>
                <a:gd name="connsiteY32" fmla="*/ 141888 h 184599"/>
                <a:gd name="connsiteX33" fmla="*/ 30395 w 113278"/>
                <a:gd name="connsiteY33" fmla="*/ 173861 h 184599"/>
                <a:gd name="connsiteX34" fmla="*/ 61128 w 113278"/>
                <a:gd name="connsiteY34" fmla="*/ 184339 h 184599"/>
                <a:gd name="connsiteX35" fmla="*/ 70258 w 113278"/>
                <a:gd name="connsiteY35" fmla="*/ 183443 h 184599"/>
                <a:gd name="connsiteX36" fmla="*/ 81009 w 113278"/>
                <a:gd name="connsiteY36" fmla="*/ 180935 h 184599"/>
                <a:gd name="connsiteX37" fmla="*/ 92398 w 113278"/>
                <a:gd name="connsiteY37" fmla="*/ 177609 h 184599"/>
                <a:gd name="connsiteX38" fmla="*/ 103306 w 113278"/>
                <a:gd name="connsiteY38" fmla="*/ 174025 h 184599"/>
                <a:gd name="connsiteX39" fmla="*/ 107664 w 113278"/>
                <a:gd name="connsiteY39" fmla="*/ 172291 h 184599"/>
                <a:gd name="connsiteX40" fmla="*/ 108975 w 113278"/>
                <a:gd name="connsiteY40" fmla="*/ 168944 h 184599"/>
                <a:gd name="connsiteX41" fmla="*/ 108782 w 113278"/>
                <a:gd name="connsiteY41" fmla="*/ 167854 h 184599"/>
                <a:gd name="connsiteX42" fmla="*/ 105872 w 113278"/>
                <a:gd name="connsiteY42" fmla="*/ 155713 h 184599"/>
                <a:gd name="connsiteX43" fmla="*/ 104561 w 113278"/>
                <a:gd name="connsiteY43" fmla="*/ 148102 h 184599"/>
                <a:gd name="connsiteX44" fmla="*/ 103665 w 113278"/>
                <a:gd name="connsiteY44" fmla="*/ 144103 h 184599"/>
                <a:gd name="connsiteX45" fmla="*/ 101959 w 113278"/>
                <a:gd name="connsiteY45" fmla="*/ 142977 h 184599"/>
                <a:gd name="connsiteX46" fmla="*/ 100124 w 113278"/>
                <a:gd name="connsiteY46" fmla="*/ 143300 h 184599"/>
                <a:gd name="connsiteX47" fmla="*/ 97536 w 113278"/>
                <a:gd name="connsiteY47" fmla="*/ 144196 h 184599"/>
                <a:gd name="connsiteX48" fmla="*/ 87947 w 113278"/>
                <a:gd name="connsiteY48" fmla="*/ 147249 h 184599"/>
                <a:gd name="connsiteX49" fmla="*/ 79095 w 113278"/>
                <a:gd name="connsiteY49" fmla="*/ 148482 h 184599"/>
                <a:gd name="connsiteX50" fmla="*/ 74530 w 113278"/>
                <a:gd name="connsiteY50" fmla="*/ 147629 h 184599"/>
                <a:gd name="connsiteX51" fmla="*/ 71061 w 113278"/>
                <a:gd name="connsiteY51" fmla="*/ 144948 h 184599"/>
                <a:gd name="connsiteX52" fmla="*/ 68839 w 113278"/>
                <a:gd name="connsiteY52" fmla="*/ 139774 h 184599"/>
                <a:gd name="connsiteX53" fmla="*/ 68122 w 113278"/>
                <a:gd name="connsiteY53" fmla="*/ 131531 h 184599"/>
                <a:gd name="connsiteX54" fmla="*/ 70100 w 113278"/>
                <a:gd name="connsiteY54" fmla="*/ 106848 h 184599"/>
                <a:gd name="connsiteX55" fmla="*/ 73440 w 113278"/>
                <a:gd name="connsiteY55" fmla="*/ 80372 h 184599"/>
                <a:gd name="connsiteX56" fmla="*/ 96906 w 113278"/>
                <a:gd name="connsiteY56" fmla="*/ 80372 h 184599"/>
                <a:gd name="connsiteX57" fmla="*/ 100747 w 113278"/>
                <a:gd name="connsiteY57" fmla="*/ 79247 h 184599"/>
                <a:gd name="connsiteX58" fmla="*/ 102582 w 113278"/>
                <a:gd name="connsiteY58" fmla="*/ 76480 h 184599"/>
                <a:gd name="connsiteX59" fmla="*/ 107141 w 113278"/>
                <a:gd name="connsiteY59" fmla="*/ 66281 h 184599"/>
                <a:gd name="connsiteX60" fmla="*/ 111398 w 113278"/>
                <a:gd name="connsiteY60" fmla="*/ 56047 h 184599"/>
                <a:gd name="connsiteX61" fmla="*/ 112896 w 113278"/>
                <a:gd name="connsiteY61" fmla="*/ 51481 h 184599"/>
                <a:gd name="connsiteX62" fmla="*/ 112000 w 113278"/>
                <a:gd name="connsiteY62" fmla="*/ 49181 h 184599"/>
                <a:gd name="connsiteX63" fmla="*/ 110065 w 113278"/>
                <a:gd name="connsiteY63" fmla="*/ 48464 h 18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3278" h="184599">
                  <a:moveTo>
                    <a:pt x="110051" y="48543"/>
                  </a:moveTo>
                  <a:lnTo>
                    <a:pt x="76221" y="48543"/>
                  </a:lnTo>
                  <a:cubicBezTo>
                    <a:pt x="77304" y="38107"/>
                    <a:pt x="78279" y="28797"/>
                    <a:pt x="79167" y="20533"/>
                  </a:cubicBezTo>
                  <a:cubicBezTo>
                    <a:pt x="80056" y="12270"/>
                    <a:pt x="80694" y="5848"/>
                    <a:pt x="81138" y="1182"/>
                  </a:cubicBezTo>
                  <a:lnTo>
                    <a:pt x="81138" y="938"/>
                  </a:lnTo>
                  <a:cubicBezTo>
                    <a:pt x="81138" y="222"/>
                    <a:pt x="80615" y="-87"/>
                    <a:pt x="79583" y="-87"/>
                  </a:cubicBezTo>
                  <a:cubicBezTo>
                    <a:pt x="79425" y="-108"/>
                    <a:pt x="79275" y="-108"/>
                    <a:pt x="79117" y="-87"/>
                  </a:cubicBezTo>
                  <a:cubicBezTo>
                    <a:pt x="78966" y="-1"/>
                    <a:pt x="78787" y="35"/>
                    <a:pt x="78615" y="14"/>
                  </a:cubicBezTo>
                  <a:cubicBezTo>
                    <a:pt x="74652" y="1168"/>
                    <a:pt x="70832" y="2257"/>
                    <a:pt x="67148" y="3124"/>
                  </a:cubicBezTo>
                  <a:cubicBezTo>
                    <a:pt x="63464" y="3992"/>
                    <a:pt x="59887" y="4737"/>
                    <a:pt x="56340" y="5425"/>
                  </a:cubicBezTo>
                  <a:cubicBezTo>
                    <a:pt x="52792" y="6113"/>
                    <a:pt x="49251" y="6758"/>
                    <a:pt x="45768" y="7403"/>
                  </a:cubicBezTo>
                  <a:cubicBezTo>
                    <a:pt x="42285" y="8048"/>
                    <a:pt x="38536" y="8715"/>
                    <a:pt x="34759" y="9460"/>
                  </a:cubicBezTo>
                  <a:cubicBezTo>
                    <a:pt x="34136" y="9611"/>
                    <a:pt x="33527" y="9797"/>
                    <a:pt x="32932" y="10026"/>
                  </a:cubicBezTo>
                  <a:cubicBezTo>
                    <a:pt x="32380" y="10342"/>
                    <a:pt x="31979" y="10851"/>
                    <a:pt x="31807" y="11460"/>
                  </a:cubicBezTo>
                  <a:cubicBezTo>
                    <a:pt x="31427" y="12592"/>
                    <a:pt x="31140" y="13753"/>
                    <a:pt x="30961" y="14929"/>
                  </a:cubicBezTo>
                  <a:cubicBezTo>
                    <a:pt x="30703" y="16477"/>
                    <a:pt x="30437" y="18677"/>
                    <a:pt x="30158" y="21551"/>
                  </a:cubicBezTo>
                  <a:cubicBezTo>
                    <a:pt x="29878" y="24425"/>
                    <a:pt x="29484" y="28002"/>
                    <a:pt x="29033" y="32381"/>
                  </a:cubicBezTo>
                  <a:cubicBezTo>
                    <a:pt x="28581" y="36760"/>
                    <a:pt x="27944" y="42107"/>
                    <a:pt x="27191" y="48485"/>
                  </a:cubicBezTo>
                  <a:lnTo>
                    <a:pt x="18246" y="48485"/>
                  </a:lnTo>
                  <a:cubicBezTo>
                    <a:pt x="18003" y="48829"/>
                    <a:pt x="17343" y="49747"/>
                    <a:pt x="16369" y="51273"/>
                  </a:cubicBezTo>
                  <a:cubicBezTo>
                    <a:pt x="15394" y="52800"/>
                    <a:pt x="14154" y="54556"/>
                    <a:pt x="12785" y="56642"/>
                  </a:cubicBezTo>
                  <a:cubicBezTo>
                    <a:pt x="11416" y="58727"/>
                    <a:pt x="10018" y="60942"/>
                    <a:pt x="8484" y="63293"/>
                  </a:cubicBezTo>
                  <a:cubicBezTo>
                    <a:pt x="6951" y="65644"/>
                    <a:pt x="5575" y="67830"/>
                    <a:pt x="4242" y="69915"/>
                  </a:cubicBezTo>
                  <a:cubicBezTo>
                    <a:pt x="2908" y="72001"/>
                    <a:pt x="1841" y="73757"/>
                    <a:pt x="995" y="75233"/>
                  </a:cubicBezTo>
                  <a:cubicBezTo>
                    <a:pt x="429" y="76050"/>
                    <a:pt x="-2" y="76960"/>
                    <a:pt x="-274" y="77914"/>
                  </a:cubicBezTo>
                  <a:lnTo>
                    <a:pt x="-367" y="77914"/>
                  </a:lnTo>
                  <a:cubicBezTo>
                    <a:pt x="-367" y="79060"/>
                    <a:pt x="651" y="79849"/>
                    <a:pt x="2686" y="80214"/>
                  </a:cubicBezTo>
                  <a:cubicBezTo>
                    <a:pt x="5947" y="80680"/>
                    <a:pt x="9237" y="80867"/>
                    <a:pt x="12527" y="80781"/>
                  </a:cubicBezTo>
                  <a:lnTo>
                    <a:pt x="25779" y="80781"/>
                  </a:lnTo>
                  <a:cubicBezTo>
                    <a:pt x="25119" y="87711"/>
                    <a:pt x="24482" y="94936"/>
                    <a:pt x="23858" y="102454"/>
                  </a:cubicBezTo>
                  <a:cubicBezTo>
                    <a:pt x="23234" y="109972"/>
                    <a:pt x="22503" y="117942"/>
                    <a:pt x="21658" y="126364"/>
                  </a:cubicBezTo>
                  <a:cubicBezTo>
                    <a:pt x="21393" y="129166"/>
                    <a:pt x="21135" y="131890"/>
                    <a:pt x="20984" y="134412"/>
                  </a:cubicBezTo>
                  <a:cubicBezTo>
                    <a:pt x="20834" y="136935"/>
                    <a:pt x="20762" y="139429"/>
                    <a:pt x="20762" y="141888"/>
                  </a:cubicBezTo>
                  <a:cubicBezTo>
                    <a:pt x="19852" y="153377"/>
                    <a:pt x="23292" y="164787"/>
                    <a:pt x="30395" y="173861"/>
                  </a:cubicBezTo>
                  <a:cubicBezTo>
                    <a:pt x="38701" y="181537"/>
                    <a:pt x="49861" y="185342"/>
                    <a:pt x="61128" y="184339"/>
                  </a:cubicBezTo>
                  <a:cubicBezTo>
                    <a:pt x="64195" y="184310"/>
                    <a:pt x="67248" y="184009"/>
                    <a:pt x="70258" y="183443"/>
                  </a:cubicBezTo>
                  <a:cubicBezTo>
                    <a:pt x="73684" y="182769"/>
                    <a:pt x="77282" y="181945"/>
                    <a:pt x="81009" y="180935"/>
                  </a:cubicBezTo>
                  <a:cubicBezTo>
                    <a:pt x="84736" y="179924"/>
                    <a:pt x="88585" y="178784"/>
                    <a:pt x="92398" y="177609"/>
                  </a:cubicBezTo>
                  <a:cubicBezTo>
                    <a:pt x="96210" y="176434"/>
                    <a:pt x="99851" y="175222"/>
                    <a:pt x="103306" y="174025"/>
                  </a:cubicBezTo>
                  <a:cubicBezTo>
                    <a:pt x="104811" y="173588"/>
                    <a:pt x="106273" y="173008"/>
                    <a:pt x="107664" y="172291"/>
                  </a:cubicBezTo>
                  <a:cubicBezTo>
                    <a:pt x="108617" y="171452"/>
                    <a:pt x="109104" y="170205"/>
                    <a:pt x="108975" y="168944"/>
                  </a:cubicBezTo>
                  <a:cubicBezTo>
                    <a:pt x="108897" y="168621"/>
                    <a:pt x="108846" y="168227"/>
                    <a:pt x="108782" y="167854"/>
                  </a:cubicBezTo>
                  <a:cubicBezTo>
                    <a:pt x="107449" y="162945"/>
                    <a:pt x="106481" y="158903"/>
                    <a:pt x="105872" y="155713"/>
                  </a:cubicBezTo>
                  <a:cubicBezTo>
                    <a:pt x="105263" y="152524"/>
                    <a:pt x="104833" y="149980"/>
                    <a:pt x="104561" y="148102"/>
                  </a:cubicBezTo>
                  <a:cubicBezTo>
                    <a:pt x="104367" y="146747"/>
                    <a:pt x="104073" y="145407"/>
                    <a:pt x="103665" y="144103"/>
                  </a:cubicBezTo>
                  <a:cubicBezTo>
                    <a:pt x="103428" y="143379"/>
                    <a:pt x="102718" y="142913"/>
                    <a:pt x="101959" y="142977"/>
                  </a:cubicBezTo>
                  <a:cubicBezTo>
                    <a:pt x="101335" y="142992"/>
                    <a:pt x="100719" y="143106"/>
                    <a:pt x="100124" y="143300"/>
                  </a:cubicBezTo>
                  <a:cubicBezTo>
                    <a:pt x="99242" y="143536"/>
                    <a:pt x="98375" y="143837"/>
                    <a:pt x="97536" y="144196"/>
                  </a:cubicBezTo>
                  <a:cubicBezTo>
                    <a:pt x="94412" y="145428"/>
                    <a:pt x="91208" y="146446"/>
                    <a:pt x="87947" y="147249"/>
                  </a:cubicBezTo>
                  <a:cubicBezTo>
                    <a:pt x="85059" y="148030"/>
                    <a:pt x="82084" y="148446"/>
                    <a:pt x="79095" y="148482"/>
                  </a:cubicBezTo>
                  <a:cubicBezTo>
                    <a:pt x="77533" y="148503"/>
                    <a:pt x="75978" y="148216"/>
                    <a:pt x="74530" y="147629"/>
                  </a:cubicBezTo>
                  <a:cubicBezTo>
                    <a:pt x="73147" y="147077"/>
                    <a:pt x="71943" y="146152"/>
                    <a:pt x="71061" y="144948"/>
                  </a:cubicBezTo>
                  <a:cubicBezTo>
                    <a:pt x="69964" y="143400"/>
                    <a:pt x="69205" y="141637"/>
                    <a:pt x="68839" y="139774"/>
                  </a:cubicBezTo>
                  <a:cubicBezTo>
                    <a:pt x="68309" y="137057"/>
                    <a:pt x="68072" y="134298"/>
                    <a:pt x="68122" y="131531"/>
                  </a:cubicBezTo>
                  <a:cubicBezTo>
                    <a:pt x="68380" y="123855"/>
                    <a:pt x="69062" y="115656"/>
                    <a:pt x="70100" y="106848"/>
                  </a:cubicBezTo>
                  <a:cubicBezTo>
                    <a:pt x="71140" y="98039"/>
                    <a:pt x="72251" y="89195"/>
                    <a:pt x="73440" y="80372"/>
                  </a:cubicBezTo>
                  <a:lnTo>
                    <a:pt x="96906" y="80372"/>
                  </a:lnTo>
                  <a:cubicBezTo>
                    <a:pt x="98275" y="80408"/>
                    <a:pt x="99615" y="80014"/>
                    <a:pt x="100747" y="79247"/>
                  </a:cubicBezTo>
                  <a:cubicBezTo>
                    <a:pt x="101522" y="78444"/>
                    <a:pt x="102138" y="77505"/>
                    <a:pt x="102582" y="76480"/>
                  </a:cubicBezTo>
                  <a:lnTo>
                    <a:pt x="107141" y="66281"/>
                  </a:lnTo>
                  <a:cubicBezTo>
                    <a:pt x="108975" y="62067"/>
                    <a:pt x="110409" y="58648"/>
                    <a:pt x="111398" y="56047"/>
                  </a:cubicBezTo>
                  <a:cubicBezTo>
                    <a:pt x="112043" y="54577"/>
                    <a:pt x="112544" y="53051"/>
                    <a:pt x="112896" y="51481"/>
                  </a:cubicBezTo>
                  <a:cubicBezTo>
                    <a:pt x="112989" y="50614"/>
                    <a:pt x="112659" y="49754"/>
                    <a:pt x="112000" y="49181"/>
                  </a:cubicBezTo>
                  <a:cubicBezTo>
                    <a:pt x="111448" y="48736"/>
                    <a:pt x="110767" y="48485"/>
                    <a:pt x="110065" y="48464"/>
                  </a:cubicBezTo>
                </a:path>
              </a:pathLst>
            </a:custGeom>
            <a:solidFill>
              <a:schemeClr val="bg1"/>
            </a:solidFill>
            <a:ln w="7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932490-8A48-9101-907B-9F626A5D90EB}"/>
                </a:ext>
              </a:extLst>
            </p:cNvPr>
            <p:cNvSpPr/>
            <p:nvPr/>
          </p:nvSpPr>
          <p:spPr>
            <a:xfrm>
              <a:off x="1466937" y="629555"/>
              <a:ext cx="181608" cy="192385"/>
            </a:xfrm>
            <a:custGeom>
              <a:avLst/>
              <a:gdLst>
                <a:gd name="connsiteX0" fmla="*/ 172246 w 181608"/>
                <a:gd name="connsiteY0" fmla="*/ 42054 h 192385"/>
                <a:gd name="connsiteX1" fmla="*/ 161388 w 181608"/>
                <a:gd name="connsiteY1" fmla="*/ 28322 h 192385"/>
                <a:gd name="connsiteX2" fmla="*/ 146767 w 181608"/>
                <a:gd name="connsiteY2" fmla="*/ 16467 h 192385"/>
                <a:gd name="connsiteX3" fmla="*/ 119596 w 181608"/>
                <a:gd name="connsiteY3" fmla="*/ 4211 h 192385"/>
                <a:gd name="connsiteX4" fmla="*/ 82915 w 181608"/>
                <a:gd name="connsiteY4" fmla="*/ -89 h 192385"/>
                <a:gd name="connsiteX5" fmla="*/ 62897 w 181608"/>
                <a:gd name="connsiteY5" fmla="*/ 334 h 192385"/>
                <a:gd name="connsiteX6" fmla="*/ 49595 w 181608"/>
                <a:gd name="connsiteY6" fmla="*/ 2068 h 192385"/>
                <a:gd name="connsiteX7" fmla="*/ 40327 w 181608"/>
                <a:gd name="connsiteY7" fmla="*/ 5509 h 192385"/>
                <a:gd name="connsiteX8" fmla="*/ 32537 w 181608"/>
                <a:gd name="connsiteY8" fmla="*/ 11293 h 192385"/>
                <a:gd name="connsiteX9" fmla="*/ 471 w 181608"/>
                <a:gd name="connsiteY9" fmla="*/ 41180 h 192385"/>
                <a:gd name="connsiteX10" fmla="*/ -246 w 181608"/>
                <a:gd name="connsiteY10" fmla="*/ 43574 h 192385"/>
                <a:gd name="connsiteX11" fmla="*/ -246 w 181608"/>
                <a:gd name="connsiteY11" fmla="*/ 43574 h 192385"/>
                <a:gd name="connsiteX12" fmla="*/ 471 w 181608"/>
                <a:gd name="connsiteY12" fmla="*/ 46197 h 192385"/>
                <a:gd name="connsiteX13" fmla="*/ 2528 w 181608"/>
                <a:gd name="connsiteY13" fmla="*/ 47465 h 192385"/>
                <a:gd name="connsiteX14" fmla="*/ 7896 w 181608"/>
                <a:gd name="connsiteY14" fmla="*/ 47042 h 192385"/>
                <a:gd name="connsiteX15" fmla="*/ 14483 w 181608"/>
                <a:gd name="connsiteY15" fmla="*/ 45953 h 192385"/>
                <a:gd name="connsiteX16" fmla="*/ 21650 w 181608"/>
                <a:gd name="connsiteY16" fmla="*/ 44477 h 192385"/>
                <a:gd name="connsiteX17" fmla="*/ 28702 w 181608"/>
                <a:gd name="connsiteY17" fmla="*/ 42936 h 192385"/>
                <a:gd name="connsiteX18" fmla="*/ 26968 w 181608"/>
                <a:gd name="connsiteY18" fmla="*/ 69311 h 192385"/>
                <a:gd name="connsiteX19" fmla="*/ 26179 w 181608"/>
                <a:gd name="connsiteY19" fmla="*/ 78628 h 192385"/>
                <a:gd name="connsiteX20" fmla="*/ 25570 w 181608"/>
                <a:gd name="connsiteY20" fmla="*/ 87336 h 192385"/>
                <a:gd name="connsiteX21" fmla="*/ 25040 w 181608"/>
                <a:gd name="connsiteY21" fmla="*/ 94503 h 192385"/>
                <a:gd name="connsiteX22" fmla="*/ 24674 w 181608"/>
                <a:gd name="connsiteY22" fmla="*/ 99112 h 192385"/>
                <a:gd name="connsiteX23" fmla="*/ 23872 w 181608"/>
                <a:gd name="connsiteY23" fmla="*/ 108508 h 192385"/>
                <a:gd name="connsiteX24" fmla="*/ 22926 w 181608"/>
                <a:gd name="connsiteY24" fmla="*/ 120305 h 192385"/>
                <a:gd name="connsiteX25" fmla="*/ 21972 w 181608"/>
                <a:gd name="connsiteY25" fmla="*/ 132833 h 192385"/>
                <a:gd name="connsiteX26" fmla="*/ 21119 w 181608"/>
                <a:gd name="connsiteY26" fmla="*/ 144258 h 192385"/>
                <a:gd name="connsiteX27" fmla="*/ 20403 w 181608"/>
                <a:gd name="connsiteY27" fmla="*/ 152758 h 192385"/>
                <a:gd name="connsiteX28" fmla="*/ 19980 w 181608"/>
                <a:gd name="connsiteY28" fmla="*/ 156657 h 192385"/>
                <a:gd name="connsiteX29" fmla="*/ 4477 w 181608"/>
                <a:gd name="connsiteY29" fmla="*/ 186329 h 192385"/>
                <a:gd name="connsiteX30" fmla="*/ 3968 w 181608"/>
                <a:gd name="connsiteY30" fmla="*/ 188350 h 192385"/>
                <a:gd name="connsiteX31" fmla="*/ 4578 w 181608"/>
                <a:gd name="connsiteY31" fmla="*/ 190887 h 192385"/>
                <a:gd name="connsiteX32" fmla="*/ 6599 w 181608"/>
                <a:gd name="connsiteY32" fmla="*/ 192285 h 192385"/>
                <a:gd name="connsiteX33" fmla="*/ 29577 w 181608"/>
                <a:gd name="connsiteY33" fmla="*/ 192285 h 192385"/>
                <a:gd name="connsiteX34" fmla="*/ 64875 w 181608"/>
                <a:gd name="connsiteY34" fmla="*/ 189877 h 192385"/>
                <a:gd name="connsiteX35" fmla="*/ 99715 w 181608"/>
                <a:gd name="connsiteY35" fmla="*/ 181993 h 192385"/>
                <a:gd name="connsiteX36" fmla="*/ 131401 w 181608"/>
                <a:gd name="connsiteY36" fmla="*/ 167852 h 192385"/>
                <a:gd name="connsiteX37" fmla="*/ 157353 w 181608"/>
                <a:gd name="connsiteY37" fmla="*/ 146609 h 192385"/>
                <a:gd name="connsiteX38" fmla="*/ 174884 w 181608"/>
                <a:gd name="connsiteY38" fmla="*/ 117223 h 192385"/>
                <a:gd name="connsiteX39" fmla="*/ 181334 w 181608"/>
                <a:gd name="connsiteY39" fmla="*/ 78872 h 192385"/>
                <a:gd name="connsiteX40" fmla="*/ 179069 w 181608"/>
                <a:gd name="connsiteY40" fmla="*/ 58481 h 192385"/>
                <a:gd name="connsiteX41" fmla="*/ 172339 w 181608"/>
                <a:gd name="connsiteY41" fmla="*/ 41997 h 192385"/>
                <a:gd name="connsiteX42" fmla="*/ 122449 w 181608"/>
                <a:gd name="connsiteY42" fmla="*/ 114837 h 192385"/>
                <a:gd name="connsiteX43" fmla="*/ 112895 w 181608"/>
                <a:gd name="connsiteY43" fmla="*/ 135091 h 192385"/>
                <a:gd name="connsiteX44" fmla="*/ 95830 w 181608"/>
                <a:gd name="connsiteY44" fmla="*/ 148709 h 192385"/>
                <a:gd name="connsiteX45" fmla="*/ 69978 w 181608"/>
                <a:gd name="connsiteY45" fmla="*/ 153640 h 192385"/>
                <a:gd name="connsiteX46" fmla="*/ 70365 w 181608"/>
                <a:gd name="connsiteY46" fmla="*/ 149848 h 192385"/>
                <a:gd name="connsiteX47" fmla="*/ 70365 w 181608"/>
                <a:gd name="connsiteY47" fmla="*/ 149848 h 192385"/>
                <a:gd name="connsiteX48" fmla="*/ 71261 w 181608"/>
                <a:gd name="connsiteY48" fmla="*/ 140008 h 192385"/>
                <a:gd name="connsiteX49" fmla="*/ 72386 w 181608"/>
                <a:gd name="connsiteY49" fmla="*/ 125996 h 192385"/>
                <a:gd name="connsiteX50" fmla="*/ 73784 w 181608"/>
                <a:gd name="connsiteY50" fmla="*/ 109110 h 192385"/>
                <a:gd name="connsiteX51" fmla="*/ 75275 w 181608"/>
                <a:gd name="connsiteY51" fmla="*/ 90827 h 192385"/>
                <a:gd name="connsiteX52" fmla="*/ 76866 w 181608"/>
                <a:gd name="connsiteY52" fmla="*/ 72507 h 192385"/>
                <a:gd name="connsiteX53" fmla="*/ 78399 w 181608"/>
                <a:gd name="connsiteY53" fmla="*/ 55507 h 192385"/>
                <a:gd name="connsiteX54" fmla="*/ 79955 w 181608"/>
                <a:gd name="connsiteY54" fmla="*/ 40219 h 192385"/>
                <a:gd name="connsiteX55" fmla="*/ 82822 w 181608"/>
                <a:gd name="connsiteY55" fmla="*/ 38901 h 192385"/>
                <a:gd name="connsiteX56" fmla="*/ 86118 w 181608"/>
                <a:gd name="connsiteY56" fmla="*/ 38184 h 192385"/>
                <a:gd name="connsiteX57" fmla="*/ 115038 w 181608"/>
                <a:gd name="connsiteY57" fmla="*/ 54360 h 192385"/>
                <a:gd name="connsiteX58" fmla="*/ 122750 w 181608"/>
                <a:gd name="connsiteY58" fmla="*/ 71361 h 192385"/>
                <a:gd name="connsiteX59" fmla="*/ 125373 w 181608"/>
                <a:gd name="connsiteY59" fmla="*/ 89902 h 192385"/>
                <a:gd name="connsiteX60" fmla="*/ 122427 w 181608"/>
                <a:gd name="connsiteY60" fmla="*/ 114865 h 19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1608" h="192385">
                  <a:moveTo>
                    <a:pt x="172246" y="42054"/>
                  </a:moveTo>
                  <a:cubicBezTo>
                    <a:pt x="169279" y="37001"/>
                    <a:pt x="165624" y="32378"/>
                    <a:pt x="161388" y="28322"/>
                  </a:cubicBezTo>
                  <a:cubicBezTo>
                    <a:pt x="156822" y="24000"/>
                    <a:pt x="151935" y="20037"/>
                    <a:pt x="146767" y="16467"/>
                  </a:cubicBezTo>
                  <a:cubicBezTo>
                    <a:pt x="138539" y="10755"/>
                    <a:pt x="129329" y="6598"/>
                    <a:pt x="119596" y="4211"/>
                  </a:cubicBezTo>
                  <a:cubicBezTo>
                    <a:pt x="107606" y="1194"/>
                    <a:pt x="95278" y="-247"/>
                    <a:pt x="82915" y="-89"/>
                  </a:cubicBezTo>
                  <a:cubicBezTo>
                    <a:pt x="74845" y="-89"/>
                    <a:pt x="68172" y="55"/>
                    <a:pt x="62897" y="334"/>
                  </a:cubicBezTo>
                  <a:cubicBezTo>
                    <a:pt x="58425" y="535"/>
                    <a:pt x="53974" y="1115"/>
                    <a:pt x="49595" y="2068"/>
                  </a:cubicBezTo>
                  <a:cubicBezTo>
                    <a:pt x="46355" y="2749"/>
                    <a:pt x="43230" y="3910"/>
                    <a:pt x="40327" y="5509"/>
                  </a:cubicBezTo>
                  <a:cubicBezTo>
                    <a:pt x="37532" y="7150"/>
                    <a:pt x="34916" y="9092"/>
                    <a:pt x="32537" y="11293"/>
                  </a:cubicBezTo>
                  <a:lnTo>
                    <a:pt x="471" y="41180"/>
                  </a:lnTo>
                  <a:cubicBezTo>
                    <a:pt x="-67" y="41853"/>
                    <a:pt x="-325" y="42713"/>
                    <a:pt x="-246" y="43574"/>
                  </a:cubicBezTo>
                  <a:lnTo>
                    <a:pt x="-246" y="43574"/>
                  </a:lnTo>
                  <a:cubicBezTo>
                    <a:pt x="-239" y="44498"/>
                    <a:pt x="5" y="45401"/>
                    <a:pt x="471" y="46197"/>
                  </a:cubicBezTo>
                  <a:cubicBezTo>
                    <a:pt x="851" y="46985"/>
                    <a:pt x="1653" y="47480"/>
                    <a:pt x="2528" y="47465"/>
                  </a:cubicBezTo>
                  <a:cubicBezTo>
                    <a:pt x="4327" y="47444"/>
                    <a:pt x="6119" y="47308"/>
                    <a:pt x="7896" y="47042"/>
                  </a:cubicBezTo>
                  <a:cubicBezTo>
                    <a:pt x="10010" y="46734"/>
                    <a:pt x="12146" y="46383"/>
                    <a:pt x="14483" y="45953"/>
                  </a:cubicBezTo>
                  <a:cubicBezTo>
                    <a:pt x="16819" y="45523"/>
                    <a:pt x="19199" y="44985"/>
                    <a:pt x="21650" y="44477"/>
                  </a:cubicBezTo>
                  <a:cubicBezTo>
                    <a:pt x="24101" y="43968"/>
                    <a:pt x="26438" y="43437"/>
                    <a:pt x="28702" y="42936"/>
                  </a:cubicBezTo>
                  <a:lnTo>
                    <a:pt x="26968" y="69311"/>
                  </a:lnTo>
                  <a:cubicBezTo>
                    <a:pt x="26724" y="72400"/>
                    <a:pt x="26423" y="75532"/>
                    <a:pt x="26179" y="78628"/>
                  </a:cubicBezTo>
                  <a:cubicBezTo>
                    <a:pt x="25936" y="81724"/>
                    <a:pt x="25735" y="84649"/>
                    <a:pt x="25570" y="87336"/>
                  </a:cubicBezTo>
                  <a:cubicBezTo>
                    <a:pt x="25405" y="90024"/>
                    <a:pt x="25183" y="92446"/>
                    <a:pt x="25040" y="94503"/>
                  </a:cubicBezTo>
                  <a:cubicBezTo>
                    <a:pt x="24897" y="96560"/>
                    <a:pt x="24753" y="98087"/>
                    <a:pt x="24674" y="99112"/>
                  </a:cubicBezTo>
                  <a:cubicBezTo>
                    <a:pt x="24416" y="101620"/>
                    <a:pt x="24194" y="104767"/>
                    <a:pt x="23872" y="108508"/>
                  </a:cubicBezTo>
                  <a:cubicBezTo>
                    <a:pt x="23549" y="112249"/>
                    <a:pt x="23263" y="116177"/>
                    <a:pt x="22926" y="120305"/>
                  </a:cubicBezTo>
                  <a:cubicBezTo>
                    <a:pt x="22589" y="124433"/>
                    <a:pt x="22302" y="128633"/>
                    <a:pt x="21972" y="132833"/>
                  </a:cubicBezTo>
                  <a:cubicBezTo>
                    <a:pt x="21643" y="137033"/>
                    <a:pt x="21385" y="140846"/>
                    <a:pt x="21119" y="144258"/>
                  </a:cubicBezTo>
                  <a:cubicBezTo>
                    <a:pt x="20854" y="147669"/>
                    <a:pt x="20639" y="150493"/>
                    <a:pt x="20403" y="152758"/>
                  </a:cubicBezTo>
                  <a:cubicBezTo>
                    <a:pt x="20338" y="154063"/>
                    <a:pt x="20195" y="155367"/>
                    <a:pt x="19980" y="156657"/>
                  </a:cubicBezTo>
                  <a:lnTo>
                    <a:pt x="4477" y="186329"/>
                  </a:lnTo>
                  <a:cubicBezTo>
                    <a:pt x="4133" y="186945"/>
                    <a:pt x="3954" y="187641"/>
                    <a:pt x="3968" y="188350"/>
                  </a:cubicBezTo>
                  <a:cubicBezTo>
                    <a:pt x="3954" y="189232"/>
                    <a:pt x="4169" y="190106"/>
                    <a:pt x="4578" y="190887"/>
                  </a:cubicBezTo>
                  <a:cubicBezTo>
                    <a:pt x="5008" y="191633"/>
                    <a:pt x="5746" y="192149"/>
                    <a:pt x="6599" y="192285"/>
                  </a:cubicBezTo>
                  <a:lnTo>
                    <a:pt x="29577" y="192285"/>
                  </a:lnTo>
                  <a:cubicBezTo>
                    <a:pt x="41381" y="192271"/>
                    <a:pt x="53178" y="191468"/>
                    <a:pt x="64875" y="189877"/>
                  </a:cubicBezTo>
                  <a:cubicBezTo>
                    <a:pt x="76701" y="188300"/>
                    <a:pt x="88362" y="185663"/>
                    <a:pt x="99715" y="181993"/>
                  </a:cubicBezTo>
                  <a:cubicBezTo>
                    <a:pt x="110774" y="178474"/>
                    <a:pt x="121402" y="173736"/>
                    <a:pt x="131401" y="167852"/>
                  </a:cubicBezTo>
                  <a:cubicBezTo>
                    <a:pt x="141112" y="162183"/>
                    <a:pt x="149870" y="155009"/>
                    <a:pt x="157353" y="146609"/>
                  </a:cubicBezTo>
                  <a:cubicBezTo>
                    <a:pt x="164929" y="137951"/>
                    <a:pt x="170863" y="127996"/>
                    <a:pt x="174884" y="117223"/>
                  </a:cubicBezTo>
                  <a:cubicBezTo>
                    <a:pt x="179363" y="104939"/>
                    <a:pt x="181549" y="91945"/>
                    <a:pt x="181334" y="78872"/>
                  </a:cubicBezTo>
                  <a:cubicBezTo>
                    <a:pt x="181406" y="72006"/>
                    <a:pt x="180646" y="65161"/>
                    <a:pt x="179069" y="58481"/>
                  </a:cubicBezTo>
                  <a:cubicBezTo>
                    <a:pt x="177622" y="52690"/>
                    <a:pt x="175357" y="47143"/>
                    <a:pt x="172339" y="41997"/>
                  </a:cubicBezTo>
                  <a:moveTo>
                    <a:pt x="122449" y="114837"/>
                  </a:moveTo>
                  <a:cubicBezTo>
                    <a:pt x="120664" y="122161"/>
                    <a:pt x="117410" y="129049"/>
                    <a:pt x="112895" y="135091"/>
                  </a:cubicBezTo>
                  <a:cubicBezTo>
                    <a:pt x="108415" y="140968"/>
                    <a:pt x="102553" y="145648"/>
                    <a:pt x="95830" y="148709"/>
                  </a:cubicBezTo>
                  <a:cubicBezTo>
                    <a:pt x="87674" y="152221"/>
                    <a:pt x="78851" y="153905"/>
                    <a:pt x="69978" y="153640"/>
                  </a:cubicBezTo>
                  <a:lnTo>
                    <a:pt x="70365" y="149848"/>
                  </a:lnTo>
                  <a:lnTo>
                    <a:pt x="70365" y="149848"/>
                  </a:lnTo>
                  <a:cubicBezTo>
                    <a:pt x="70616" y="147383"/>
                    <a:pt x="70917" y="144179"/>
                    <a:pt x="71261" y="140008"/>
                  </a:cubicBezTo>
                  <a:cubicBezTo>
                    <a:pt x="71605" y="135836"/>
                    <a:pt x="71978" y="131249"/>
                    <a:pt x="72386" y="125996"/>
                  </a:cubicBezTo>
                  <a:cubicBezTo>
                    <a:pt x="72795" y="120742"/>
                    <a:pt x="73282" y="115116"/>
                    <a:pt x="73784" y="109110"/>
                  </a:cubicBezTo>
                  <a:cubicBezTo>
                    <a:pt x="74285" y="103104"/>
                    <a:pt x="74780" y="97012"/>
                    <a:pt x="75275" y="90827"/>
                  </a:cubicBezTo>
                  <a:cubicBezTo>
                    <a:pt x="75769" y="84641"/>
                    <a:pt x="76357" y="78542"/>
                    <a:pt x="76866" y="72507"/>
                  </a:cubicBezTo>
                  <a:cubicBezTo>
                    <a:pt x="77375" y="66473"/>
                    <a:pt x="77905" y="60825"/>
                    <a:pt x="78399" y="55507"/>
                  </a:cubicBezTo>
                  <a:lnTo>
                    <a:pt x="79955" y="40219"/>
                  </a:lnTo>
                  <a:cubicBezTo>
                    <a:pt x="80886" y="39725"/>
                    <a:pt x="81840" y="39288"/>
                    <a:pt x="82822" y="38901"/>
                  </a:cubicBezTo>
                  <a:cubicBezTo>
                    <a:pt x="83861" y="38449"/>
                    <a:pt x="84986" y="38205"/>
                    <a:pt x="86118" y="38184"/>
                  </a:cubicBezTo>
                  <a:cubicBezTo>
                    <a:pt x="97995" y="37861"/>
                    <a:pt x="109096" y="44068"/>
                    <a:pt x="115038" y="54360"/>
                  </a:cubicBezTo>
                  <a:cubicBezTo>
                    <a:pt x="118371" y="59649"/>
                    <a:pt x="120965" y="65369"/>
                    <a:pt x="122750" y="71361"/>
                  </a:cubicBezTo>
                  <a:cubicBezTo>
                    <a:pt x="124513" y="77381"/>
                    <a:pt x="125395" y="83631"/>
                    <a:pt x="125373" y="89902"/>
                  </a:cubicBezTo>
                  <a:cubicBezTo>
                    <a:pt x="125437" y="98316"/>
                    <a:pt x="124448" y="106702"/>
                    <a:pt x="122427" y="114865"/>
                  </a:cubicBezTo>
                </a:path>
              </a:pathLst>
            </a:custGeom>
            <a:solidFill>
              <a:schemeClr val="bg1"/>
            </a:solidFill>
            <a:ln w="7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163065-ABCC-9CF9-DC0E-07A762E95EDA}"/>
                </a:ext>
              </a:extLst>
            </p:cNvPr>
            <p:cNvSpPr/>
            <p:nvPr/>
          </p:nvSpPr>
          <p:spPr>
            <a:xfrm>
              <a:off x="1683498" y="672305"/>
              <a:ext cx="143868" cy="149686"/>
            </a:xfrm>
            <a:custGeom>
              <a:avLst/>
              <a:gdLst>
                <a:gd name="connsiteX0" fmla="*/ 130584 w 143868"/>
                <a:gd name="connsiteY0" fmla="*/ 117551 h 149686"/>
                <a:gd name="connsiteX1" fmla="*/ 143549 w 143868"/>
                <a:gd name="connsiteY1" fmla="*/ -112 h 149686"/>
                <a:gd name="connsiteX2" fmla="*/ 124707 w 143868"/>
                <a:gd name="connsiteY2" fmla="*/ 1479 h 149686"/>
                <a:gd name="connsiteX3" fmla="*/ 106552 w 143868"/>
                <a:gd name="connsiteY3" fmla="*/ 3823 h 149686"/>
                <a:gd name="connsiteX4" fmla="*/ 102410 w 143868"/>
                <a:gd name="connsiteY4" fmla="*/ 4496 h 149686"/>
                <a:gd name="connsiteX5" fmla="*/ 100718 w 143868"/>
                <a:gd name="connsiteY5" fmla="*/ 6288 h 149686"/>
                <a:gd name="connsiteX6" fmla="*/ 100109 w 143868"/>
                <a:gd name="connsiteY6" fmla="*/ 9800 h 149686"/>
                <a:gd name="connsiteX7" fmla="*/ 99256 w 143868"/>
                <a:gd name="connsiteY7" fmla="*/ 15856 h 149686"/>
                <a:gd name="connsiteX8" fmla="*/ 83223 w 143868"/>
                <a:gd name="connsiteY8" fmla="*/ 5944 h 149686"/>
                <a:gd name="connsiteX9" fmla="*/ 65306 w 143868"/>
                <a:gd name="connsiteY9" fmla="*/ 2088 h 149686"/>
                <a:gd name="connsiteX10" fmla="*/ 40020 w 143868"/>
                <a:gd name="connsiteY10" fmla="*/ 7965 h 149686"/>
                <a:gd name="connsiteX11" fmla="*/ 19099 w 143868"/>
                <a:gd name="connsiteY11" fmla="*/ 24564 h 149686"/>
                <a:gd name="connsiteX12" fmla="*/ 4901 w 143868"/>
                <a:gd name="connsiteY12" fmla="*/ 50187 h 149686"/>
                <a:gd name="connsiteX13" fmla="*/ -310 w 143868"/>
                <a:gd name="connsiteY13" fmla="*/ 83156 h 149686"/>
                <a:gd name="connsiteX14" fmla="*/ -310 w 143868"/>
                <a:gd name="connsiteY14" fmla="*/ 83156 h 149686"/>
                <a:gd name="connsiteX15" fmla="*/ 4392 w 143868"/>
                <a:gd name="connsiteY15" fmla="*/ 110664 h 149686"/>
                <a:gd name="connsiteX16" fmla="*/ 16992 w 143868"/>
                <a:gd name="connsiteY16" fmla="*/ 131585 h 149686"/>
                <a:gd name="connsiteX17" fmla="*/ 34910 w 143868"/>
                <a:gd name="connsiteY17" fmla="*/ 144887 h 149686"/>
                <a:gd name="connsiteX18" fmla="*/ 55587 w 143868"/>
                <a:gd name="connsiteY18" fmla="*/ 149574 h 149686"/>
                <a:gd name="connsiteX19" fmla="*/ 73906 w 143868"/>
                <a:gd name="connsiteY19" fmla="*/ 145274 h 149686"/>
                <a:gd name="connsiteX20" fmla="*/ 91028 w 143868"/>
                <a:gd name="connsiteY20" fmla="*/ 131749 h 149686"/>
                <a:gd name="connsiteX21" fmla="*/ 92505 w 143868"/>
                <a:gd name="connsiteY21" fmla="*/ 137483 h 149686"/>
                <a:gd name="connsiteX22" fmla="*/ 94297 w 143868"/>
                <a:gd name="connsiteY22" fmla="*/ 143317 h 149686"/>
                <a:gd name="connsiteX23" fmla="*/ 96210 w 143868"/>
                <a:gd name="connsiteY23" fmla="*/ 147790 h 149686"/>
                <a:gd name="connsiteX24" fmla="*/ 98231 w 143868"/>
                <a:gd name="connsiteY24" fmla="*/ 149574 h 149686"/>
                <a:gd name="connsiteX25" fmla="*/ 99127 w 143868"/>
                <a:gd name="connsiteY25" fmla="*/ 149431 h 149686"/>
                <a:gd name="connsiteX26" fmla="*/ 133078 w 143868"/>
                <a:gd name="connsiteY26" fmla="*/ 134910 h 149686"/>
                <a:gd name="connsiteX27" fmla="*/ 136891 w 143868"/>
                <a:gd name="connsiteY27" fmla="*/ 131613 h 149686"/>
                <a:gd name="connsiteX28" fmla="*/ 135866 w 143868"/>
                <a:gd name="connsiteY28" fmla="*/ 130180 h 149686"/>
                <a:gd name="connsiteX29" fmla="*/ 133645 w 143868"/>
                <a:gd name="connsiteY29" fmla="*/ 128030 h 149686"/>
                <a:gd name="connsiteX30" fmla="*/ 131444 w 143868"/>
                <a:gd name="connsiteY30" fmla="*/ 124596 h 149686"/>
                <a:gd name="connsiteX31" fmla="*/ 130448 w 143868"/>
                <a:gd name="connsiteY31" fmla="*/ 119364 h 149686"/>
                <a:gd name="connsiteX32" fmla="*/ 130448 w 143868"/>
                <a:gd name="connsiteY32" fmla="*/ 118512 h 149686"/>
                <a:gd name="connsiteX33" fmla="*/ 130591 w 143868"/>
                <a:gd name="connsiteY33" fmla="*/ 117558 h 149686"/>
                <a:gd name="connsiteX34" fmla="*/ 94504 w 143868"/>
                <a:gd name="connsiteY34" fmla="*/ 56437 h 149686"/>
                <a:gd name="connsiteX35" fmla="*/ 92827 w 143868"/>
                <a:gd name="connsiteY35" fmla="*/ 70054 h 149686"/>
                <a:gd name="connsiteX36" fmla="*/ 87509 w 143868"/>
                <a:gd name="connsiteY36" fmla="*/ 107438 h 149686"/>
                <a:gd name="connsiteX37" fmla="*/ 78063 w 143868"/>
                <a:gd name="connsiteY37" fmla="*/ 113351 h 149686"/>
                <a:gd name="connsiteX38" fmla="*/ 69599 w 143868"/>
                <a:gd name="connsiteY38" fmla="*/ 115501 h 149686"/>
                <a:gd name="connsiteX39" fmla="*/ 54978 w 143868"/>
                <a:gd name="connsiteY39" fmla="*/ 106184 h 149686"/>
                <a:gd name="connsiteX40" fmla="*/ 49774 w 143868"/>
                <a:gd name="connsiteY40" fmla="*/ 76942 h 149686"/>
                <a:gd name="connsiteX41" fmla="*/ 49774 w 143868"/>
                <a:gd name="connsiteY41" fmla="*/ 76985 h 149686"/>
                <a:gd name="connsiteX42" fmla="*/ 50950 w 143868"/>
                <a:gd name="connsiteY42" fmla="*/ 64242 h 149686"/>
                <a:gd name="connsiteX43" fmla="*/ 54985 w 143868"/>
                <a:gd name="connsiteY43" fmla="*/ 50624 h 149686"/>
                <a:gd name="connsiteX44" fmla="*/ 62453 w 143868"/>
                <a:gd name="connsiteY44" fmla="*/ 39759 h 149686"/>
                <a:gd name="connsiteX45" fmla="*/ 73863 w 143868"/>
                <a:gd name="connsiteY45" fmla="*/ 35337 h 149686"/>
                <a:gd name="connsiteX46" fmla="*/ 80127 w 143868"/>
                <a:gd name="connsiteY46" fmla="*/ 36233 h 149686"/>
                <a:gd name="connsiteX47" fmla="*/ 85804 w 143868"/>
                <a:gd name="connsiteY47" fmla="*/ 38576 h 149686"/>
                <a:gd name="connsiteX48" fmla="*/ 90821 w 143868"/>
                <a:gd name="connsiteY48" fmla="*/ 41665 h 149686"/>
                <a:gd name="connsiteX49" fmla="*/ 95178 w 143868"/>
                <a:gd name="connsiteY49" fmla="*/ 44819 h 149686"/>
                <a:gd name="connsiteX50" fmla="*/ 94462 w 143868"/>
                <a:gd name="connsiteY50" fmla="*/ 56451 h 14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43868" h="149686">
                  <a:moveTo>
                    <a:pt x="130584" y="117551"/>
                  </a:moveTo>
                  <a:lnTo>
                    <a:pt x="143549" y="-112"/>
                  </a:lnTo>
                  <a:cubicBezTo>
                    <a:pt x="136999" y="225"/>
                    <a:pt x="130742" y="755"/>
                    <a:pt x="124707" y="1479"/>
                  </a:cubicBezTo>
                  <a:cubicBezTo>
                    <a:pt x="118672" y="2203"/>
                    <a:pt x="112623" y="2977"/>
                    <a:pt x="106552" y="3823"/>
                  </a:cubicBezTo>
                  <a:cubicBezTo>
                    <a:pt x="105155" y="3901"/>
                    <a:pt x="103765" y="4124"/>
                    <a:pt x="102410" y="4496"/>
                  </a:cubicBezTo>
                  <a:cubicBezTo>
                    <a:pt x="101586" y="4783"/>
                    <a:pt x="100955" y="5450"/>
                    <a:pt x="100718" y="6288"/>
                  </a:cubicBezTo>
                  <a:cubicBezTo>
                    <a:pt x="100353" y="7428"/>
                    <a:pt x="100145" y="8603"/>
                    <a:pt x="100109" y="9800"/>
                  </a:cubicBezTo>
                  <a:cubicBezTo>
                    <a:pt x="99966" y="11835"/>
                    <a:pt x="99679" y="13857"/>
                    <a:pt x="99256" y="15856"/>
                  </a:cubicBezTo>
                  <a:cubicBezTo>
                    <a:pt x="94347" y="11900"/>
                    <a:pt x="88957" y="8567"/>
                    <a:pt x="83223" y="5944"/>
                  </a:cubicBezTo>
                  <a:cubicBezTo>
                    <a:pt x="77597" y="3378"/>
                    <a:pt x="71484" y="2067"/>
                    <a:pt x="65306" y="2088"/>
                  </a:cubicBezTo>
                  <a:cubicBezTo>
                    <a:pt x="56533" y="2059"/>
                    <a:pt x="47875" y="4073"/>
                    <a:pt x="40020" y="7965"/>
                  </a:cubicBezTo>
                  <a:cubicBezTo>
                    <a:pt x="31964" y="11979"/>
                    <a:pt x="24840" y="17634"/>
                    <a:pt x="19099" y="24564"/>
                  </a:cubicBezTo>
                  <a:cubicBezTo>
                    <a:pt x="12878" y="32190"/>
                    <a:pt x="8068" y="40870"/>
                    <a:pt x="4901" y="50187"/>
                  </a:cubicBezTo>
                  <a:cubicBezTo>
                    <a:pt x="1310" y="60802"/>
                    <a:pt x="-453" y="71954"/>
                    <a:pt x="-310" y="83156"/>
                  </a:cubicBezTo>
                  <a:lnTo>
                    <a:pt x="-310" y="83156"/>
                  </a:lnTo>
                  <a:cubicBezTo>
                    <a:pt x="-453" y="92538"/>
                    <a:pt x="1145" y="101862"/>
                    <a:pt x="4392" y="110664"/>
                  </a:cubicBezTo>
                  <a:cubicBezTo>
                    <a:pt x="7266" y="118354"/>
                    <a:pt x="11537" y="125442"/>
                    <a:pt x="16992" y="131585"/>
                  </a:cubicBezTo>
                  <a:cubicBezTo>
                    <a:pt x="21994" y="137196"/>
                    <a:pt x="28094" y="141726"/>
                    <a:pt x="34910" y="144887"/>
                  </a:cubicBezTo>
                  <a:cubicBezTo>
                    <a:pt x="41374" y="147947"/>
                    <a:pt x="48434" y="149545"/>
                    <a:pt x="55587" y="149574"/>
                  </a:cubicBezTo>
                  <a:cubicBezTo>
                    <a:pt x="61937" y="149517"/>
                    <a:pt x="68194" y="148047"/>
                    <a:pt x="73906" y="145274"/>
                  </a:cubicBezTo>
                  <a:cubicBezTo>
                    <a:pt x="80514" y="142041"/>
                    <a:pt x="86355" y="137426"/>
                    <a:pt x="91028" y="131749"/>
                  </a:cubicBezTo>
                  <a:cubicBezTo>
                    <a:pt x="91473" y="133505"/>
                    <a:pt x="91974" y="135426"/>
                    <a:pt x="92505" y="137483"/>
                  </a:cubicBezTo>
                  <a:cubicBezTo>
                    <a:pt x="92999" y="139454"/>
                    <a:pt x="93602" y="141404"/>
                    <a:pt x="94297" y="143317"/>
                  </a:cubicBezTo>
                  <a:cubicBezTo>
                    <a:pt x="94820" y="144851"/>
                    <a:pt x="95458" y="146349"/>
                    <a:pt x="96210" y="147790"/>
                  </a:cubicBezTo>
                  <a:cubicBezTo>
                    <a:pt x="96927" y="148994"/>
                    <a:pt x="97565" y="149574"/>
                    <a:pt x="98231" y="149574"/>
                  </a:cubicBezTo>
                  <a:cubicBezTo>
                    <a:pt x="98726" y="149574"/>
                    <a:pt x="99048" y="149531"/>
                    <a:pt x="99127" y="149431"/>
                  </a:cubicBezTo>
                  <a:lnTo>
                    <a:pt x="133078" y="134910"/>
                  </a:lnTo>
                  <a:cubicBezTo>
                    <a:pt x="135615" y="133914"/>
                    <a:pt x="136891" y="132803"/>
                    <a:pt x="136891" y="131613"/>
                  </a:cubicBezTo>
                  <a:cubicBezTo>
                    <a:pt x="136891" y="131233"/>
                    <a:pt x="136547" y="130760"/>
                    <a:pt x="135866" y="130180"/>
                  </a:cubicBezTo>
                  <a:cubicBezTo>
                    <a:pt x="135071" y="129520"/>
                    <a:pt x="134332" y="128804"/>
                    <a:pt x="133645" y="128030"/>
                  </a:cubicBezTo>
                  <a:cubicBezTo>
                    <a:pt x="132770" y="126983"/>
                    <a:pt x="132032" y="125829"/>
                    <a:pt x="131444" y="124596"/>
                  </a:cubicBezTo>
                  <a:cubicBezTo>
                    <a:pt x="130727" y="122948"/>
                    <a:pt x="130383" y="121163"/>
                    <a:pt x="130448" y="119364"/>
                  </a:cubicBezTo>
                  <a:lnTo>
                    <a:pt x="130448" y="118512"/>
                  </a:lnTo>
                  <a:cubicBezTo>
                    <a:pt x="130448" y="118189"/>
                    <a:pt x="130498" y="117867"/>
                    <a:pt x="130591" y="117558"/>
                  </a:cubicBezTo>
                  <a:moveTo>
                    <a:pt x="94504" y="56437"/>
                  </a:moveTo>
                  <a:cubicBezTo>
                    <a:pt x="94189" y="61002"/>
                    <a:pt x="93630" y="65546"/>
                    <a:pt x="92827" y="70054"/>
                  </a:cubicBezTo>
                  <a:lnTo>
                    <a:pt x="87509" y="107438"/>
                  </a:lnTo>
                  <a:cubicBezTo>
                    <a:pt x="84592" y="109753"/>
                    <a:pt x="81424" y="111739"/>
                    <a:pt x="78063" y="113351"/>
                  </a:cubicBezTo>
                  <a:cubicBezTo>
                    <a:pt x="75433" y="114670"/>
                    <a:pt x="72544" y="115401"/>
                    <a:pt x="69599" y="115501"/>
                  </a:cubicBezTo>
                  <a:cubicBezTo>
                    <a:pt x="63334" y="115487"/>
                    <a:pt x="57637" y="111853"/>
                    <a:pt x="54978" y="106184"/>
                  </a:cubicBezTo>
                  <a:cubicBezTo>
                    <a:pt x="50914" y="96996"/>
                    <a:pt x="49129" y="86969"/>
                    <a:pt x="49774" y="76942"/>
                  </a:cubicBezTo>
                  <a:lnTo>
                    <a:pt x="49774" y="76985"/>
                  </a:lnTo>
                  <a:cubicBezTo>
                    <a:pt x="49824" y="72713"/>
                    <a:pt x="50211" y="68449"/>
                    <a:pt x="50950" y="64242"/>
                  </a:cubicBezTo>
                  <a:cubicBezTo>
                    <a:pt x="51731" y="59555"/>
                    <a:pt x="53085" y="54982"/>
                    <a:pt x="54985" y="50624"/>
                  </a:cubicBezTo>
                  <a:cubicBezTo>
                    <a:pt x="56734" y="46546"/>
                    <a:pt x="59271" y="42855"/>
                    <a:pt x="62453" y="39759"/>
                  </a:cubicBezTo>
                  <a:cubicBezTo>
                    <a:pt x="65506" y="36813"/>
                    <a:pt x="69620" y="35222"/>
                    <a:pt x="73863" y="35337"/>
                  </a:cubicBezTo>
                  <a:cubicBezTo>
                    <a:pt x="75985" y="35322"/>
                    <a:pt x="78092" y="35623"/>
                    <a:pt x="80127" y="36233"/>
                  </a:cubicBezTo>
                  <a:cubicBezTo>
                    <a:pt x="82091" y="36827"/>
                    <a:pt x="83990" y="37609"/>
                    <a:pt x="85804" y="38576"/>
                  </a:cubicBezTo>
                  <a:cubicBezTo>
                    <a:pt x="87531" y="39515"/>
                    <a:pt x="89201" y="40547"/>
                    <a:pt x="90821" y="41665"/>
                  </a:cubicBezTo>
                  <a:cubicBezTo>
                    <a:pt x="92369" y="42733"/>
                    <a:pt x="93831" y="43765"/>
                    <a:pt x="95178" y="44819"/>
                  </a:cubicBezTo>
                  <a:cubicBezTo>
                    <a:pt x="94999" y="48316"/>
                    <a:pt x="94777" y="52194"/>
                    <a:pt x="94462" y="56451"/>
                  </a:cubicBezTo>
                </a:path>
              </a:pathLst>
            </a:custGeom>
            <a:solidFill>
              <a:schemeClr val="bg1"/>
            </a:solidFill>
            <a:ln w="7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1373A4D-E894-265A-8B4E-F5FF7C164308}"/>
                </a:ext>
              </a:extLst>
            </p:cNvPr>
            <p:cNvSpPr/>
            <p:nvPr/>
          </p:nvSpPr>
          <p:spPr>
            <a:xfrm>
              <a:off x="2004243" y="672305"/>
              <a:ext cx="143967" cy="149686"/>
            </a:xfrm>
            <a:custGeom>
              <a:avLst/>
              <a:gdLst>
                <a:gd name="connsiteX0" fmla="*/ 130596 w 143967"/>
                <a:gd name="connsiteY0" fmla="*/ 117551 h 149686"/>
                <a:gd name="connsiteX1" fmla="*/ 143562 w 143967"/>
                <a:gd name="connsiteY1" fmla="*/ -112 h 149686"/>
                <a:gd name="connsiteX2" fmla="*/ 124712 w 143967"/>
                <a:gd name="connsiteY2" fmla="*/ 1479 h 149686"/>
                <a:gd name="connsiteX3" fmla="*/ 106558 w 143967"/>
                <a:gd name="connsiteY3" fmla="*/ 3823 h 149686"/>
                <a:gd name="connsiteX4" fmla="*/ 102444 w 143967"/>
                <a:gd name="connsiteY4" fmla="*/ 4496 h 149686"/>
                <a:gd name="connsiteX5" fmla="*/ 100745 w 143967"/>
                <a:gd name="connsiteY5" fmla="*/ 6288 h 149686"/>
                <a:gd name="connsiteX6" fmla="*/ 100136 w 143967"/>
                <a:gd name="connsiteY6" fmla="*/ 9800 h 149686"/>
                <a:gd name="connsiteX7" fmla="*/ 99240 w 143967"/>
                <a:gd name="connsiteY7" fmla="*/ 15856 h 149686"/>
                <a:gd name="connsiteX8" fmla="*/ 83221 w 143967"/>
                <a:gd name="connsiteY8" fmla="*/ 5944 h 149686"/>
                <a:gd name="connsiteX9" fmla="*/ 65261 w 143967"/>
                <a:gd name="connsiteY9" fmla="*/ 2088 h 149686"/>
                <a:gd name="connsiteX10" fmla="*/ 39953 w 143967"/>
                <a:gd name="connsiteY10" fmla="*/ 7965 h 149686"/>
                <a:gd name="connsiteX11" fmla="*/ 19032 w 143967"/>
                <a:gd name="connsiteY11" fmla="*/ 24564 h 149686"/>
                <a:gd name="connsiteX12" fmla="*/ 4834 w 143967"/>
                <a:gd name="connsiteY12" fmla="*/ 50187 h 149686"/>
                <a:gd name="connsiteX13" fmla="*/ -398 w 143967"/>
                <a:gd name="connsiteY13" fmla="*/ 83156 h 149686"/>
                <a:gd name="connsiteX14" fmla="*/ -333 w 143967"/>
                <a:gd name="connsiteY14" fmla="*/ 83156 h 149686"/>
                <a:gd name="connsiteX15" fmla="*/ 4368 w 143967"/>
                <a:gd name="connsiteY15" fmla="*/ 110664 h 149686"/>
                <a:gd name="connsiteX16" fmla="*/ 16968 w 143967"/>
                <a:gd name="connsiteY16" fmla="*/ 131585 h 149686"/>
                <a:gd name="connsiteX17" fmla="*/ 34886 w 143967"/>
                <a:gd name="connsiteY17" fmla="*/ 144887 h 149686"/>
                <a:gd name="connsiteX18" fmla="*/ 55563 w 143967"/>
                <a:gd name="connsiteY18" fmla="*/ 149574 h 149686"/>
                <a:gd name="connsiteX19" fmla="*/ 73897 w 143967"/>
                <a:gd name="connsiteY19" fmla="*/ 145274 h 149686"/>
                <a:gd name="connsiteX20" fmla="*/ 91026 w 143967"/>
                <a:gd name="connsiteY20" fmla="*/ 131749 h 149686"/>
                <a:gd name="connsiteX21" fmla="*/ 92460 w 143967"/>
                <a:gd name="connsiteY21" fmla="*/ 137483 h 149686"/>
                <a:gd name="connsiteX22" fmla="*/ 94252 w 143967"/>
                <a:gd name="connsiteY22" fmla="*/ 143317 h 149686"/>
                <a:gd name="connsiteX23" fmla="*/ 96194 w 143967"/>
                <a:gd name="connsiteY23" fmla="*/ 147790 h 149686"/>
                <a:gd name="connsiteX24" fmla="*/ 98215 w 143967"/>
                <a:gd name="connsiteY24" fmla="*/ 149574 h 149686"/>
                <a:gd name="connsiteX25" fmla="*/ 99111 w 143967"/>
                <a:gd name="connsiteY25" fmla="*/ 149431 h 149686"/>
                <a:gd name="connsiteX26" fmla="*/ 133062 w 143967"/>
                <a:gd name="connsiteY26" fmla="*/ 134910 h 149686"/>
                <a:gd name="connsiteX27" fmla="*/ 136853 w 143967"/>
                <a:gd name="connsiteY27" fmla="*/ 131613 h 149686"/>
                <a:gd name="connsiteX28" fmla="*/ 135829 w 143967"/>
                <a:gd name="connsiteY28" fmla="*/ 130180 h 149686"/>
                <a:gd name="connsiteX29" fmla="*/ 133628 w 143967"/>
                <a:gd name="connsiteY29" fmla="*/ 128030 h 149686"/>
                <a:gd name="connsiteX30" fmla="*/ 131478 w 143967"/>
                <a:gd name="connsiteY30" fmla="*/ 124596 h 149686"/>
                <a:gd name="connsiteX31" fmla="*/ 130446 w 143967"/>
                <a:gd name="connsiteY31" fmla="*/ 119364 h 149686"/>
                <a:gd name="connsiteX32" fmla="*/ 130446 w 143967"/>
                <a:gd name="connsiteY32" fmla="*/ 118512 h 149686"/>
                <a:gd name="connsiteX33" fmla="*/ 130589 w 143967"/>
                <a:gd name="connsiteY33" fmla="*/ 117558 h 149686"/>
                <a:gd name="connsiteX34" fmla="*/ 94495 w 143967"/>
                <a:gd name="connsiteY34" fmla="*/ 56437 h 149686"/>
                <a:gd name="connsiteX35" fmla="*/ 92797 w 143967"/>
                <a:gd name="connsiteY35" fmla="*/ 70054 h 149686"/>
                <a:gd name="connsiteX36" fmla="*/ 87486 w 143967"/>
                <a:gd name="connsiteY36" fmla="*/ 107438 h 149686"/>
                <a:gd name="connsiteX37" fmla="*/ 78040 w 143967"/>
                <a:gd name="connsiteY37" fmla="*/ 113351 h 149686"/>
                <a:gd name="connsiteX38" fmla="*/ 69575 w 143967"/>
                <a:gd name="connsiteY38" fmla="*/ 115501 h 149686"/>
                <a:gd name="connsiteX39" fmla="*/ 54954 w 143967"/>
                <a:gd name="connsiteY39" fmla="*/ 106184 h 149686"/>
                <a:gd name="connsiteX40" fmla="*/ 49722 w 143967"/>
                <a:gd name="connsiteY40" fmla="*/ 76942 h 149686"/>
                <a:gd name="connsiteX41" fmla="*/ 49722 w 143967"/>
                <a:gd name="connsiteY41" fmla="*/ 76985 h 149686"/>
                <a:gd name="connsiteX42" fmla="*/ 50897 w 143967"/>
                <a:gd name="connsiteY42" fmla="*/ 64242 h 149686"/>
                <a:gd name="connsiteX43" fmla="*/ 54961 w 143967"/>
                <a:gd name="connsiteY43" fmla="*/ 50624 h 149686"/>
                <a:gd name="connsiteX44" fmla="*/ 62429 w 143967"/>
                <a:gd name="connsiteY44" fmla="*/ 39759 h 149686"/>
                <a:gd name="connsiteX45" fmla="*/ 73897 w 143967"/>
                <a:gd name="connsiteY45" fmla="*/ 35337 h 149686"/>
                <a:gd name="connsiteX46" fmla="*/ 80161 w 143967"/>
                <a:gd name="connsiteY46" fmla="*/ 36233 h 149686"/>
                <a:gd name="connsiteX47" fmla="*/ 85837 w 143967"/>
                <a:gd name="connsiteY47" fmla="*/ 38576 h 149686"/>
                <a:gd name="connsiteX48" fmla="*/ 90854 w 143967"/>
                <a:gd name="connsiteY48" fmla="*/ 41665 h 149686"/>
                <a:gd name="connsiteX49" fmla="*/ 95212 w 143967"/>
                <a:gd name="connsiteY49" fmla="*/ 44819 h 149686"/>
                <a:gd name="connsiteX50" fmla="*/ 94495 w 143967"/>
                <a:gd name="connsiteY50" fmla="*/ 56451 h 14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43967" h="149686">
                  <a:moveTo>
                    <a:pt x="130596" y="117551"/>
                  </a:moveTo>
                  <a:lnTo>
                    <a:pt x="143562" y="-112"/>
                  </a:lnTo>
                  <a:cubicBezTo>
                    <a:pt x="137018" y="225"/>
                    <a:pt x="130740" y="755"/>
                    <a:pt x="124712" y="1479"/>
                  </a:cubicBezTo>
                  <a:cubicBezTo>
                    <a:pt x="118699" y="2196"/>
                    <a:pt x="112643" y="2977"/>
                    <a:pt x="106558" y="3823"/>
                  </a:cubicBezTo>
                  <a:cubicBezTo>
                    <a:pt x="105167" y="3901"/>
                    <a:pt x="103784" y="4124"/>
                    <a:pt x="102444" y="4496"/>
                  </a:cubicBezTo>
                  <a:cubicBezTo>
                    <a:pt x="101620" y="4783"/>
                    <a:pt x="100989" y="5450"/>
                    <a:pt x="100745" y="6288"/>
                  </a:cubicBezTo>
                  <a:cubicBezTo>
                    <a:pt x="100380" y="7428"/>
                    <a:pt x="100179" y="8610"/>
                    <a:pt x="100136" y="9800"/>
                  </a:cubicBezTo>
                  <a:cubicBezTo>
                    <a:pt x="99985" y="11835"/>
                    <a:pt x="99684" y="13864"/>
                    <a:pt x="99240" y="15856"/>
                  </a:cubicBezTo>
                  <a:cubicBezTo>
                    <a:pt x="94330" y="11900"/>
                    <a:pt x="88948" y="8574"/>
                    <a:pt x="83221" y="5944"/>
                  </a:cubicBezTo>
                  <a:cubicBezTo>
                    <a:pt x="77581" y="3378"/>
                    <a:pt x="71453" y="2059"/>
                    <a:pt x="65261" y="2088"/>
                  </a:cubicBezTo>
                  <a:cubicBezTo>
                    <a:pt x="56481" y="2052"/>
                    <a:pt x="47816" y="4066"/>
                    <a:pt x="39953" y="7965"/>
                  </a:cubicBezTo>
                  <a:cubicBezTo>
                    <a:pt x="31897" y="11972"/>
                    <a:pt x="24766" y="17627"/>
                    <a:pt x="19032" y="24564"/>
                  </a:cubicBezTo>
                  <a:cubicBezTo>
                    <a:pt x="12811" y="32190"/>
                    <a:pt x="8002" y="40870"/>
                    <a:pt x="4834" y="50187"/>
                  </a:cubicBezTo>
                  <a:cubicBezTo>
                    <a:pt x="1229" y="60802"/>
                    <a:pt x="-541" y="71947"/>
                    <a:pt x="-398" y="83156"/>
                  </a:cubicBezTo>
                  <a:lnTo>
                    <a:pt x="-333" y="83156"/>
                  </a:lnTo>
                  <a:cubicBezTo>
                    <a:pt x="-477" y="92538"/>
                    <a:pt x="1122" y="101862"/>
                    <a:pt x="4368" y="110664"/>
                  </a:cubicBezTo>
                  <a:cubicBezTo>
                    <a:pt x="7235" y="118354"/>
                    <a:pt x="11507" y="125449"/>
                    <a:pt x="16968" y="131585"/>
                  </a:cubicBezTo>
                  <a:cubicBezTo>
                    <a:pt x="21971" y="137196"/>
                    <a:pt x="28070" y="141719"/>
                    <a:pt x="34886" y="144887"/>
                  </a:cubicBezTo>
                  <a:cubicBezTo>
                    <a:pt x="41351" y="147940"/>
                    <a:pt x="48410" y="149545"/>
                    <a:pt x="55563" y="149574"/>
                  </a:cubicBezTo>
                  <a:cubicBezTo>
                    <a:pt x="61921" y="149517"/>
                    <a:pt x="68177" y="148047"/>
                    <a:pt x="73897" y="145274"/>
                  </a:cubicBezTo>
                  <a:cubicBezTo>
                    <a:pt x="80505" y="142034"/>
                    <a:pt x="86346" y="137426"/>
                    <a:pt x="91026" y="131749"/>
                  </a:cubicBezTo>
                  <a:cubicBezTo>
                    <a:pt x="91449" y="133505"/>
                    <a:pt x="91937" y="135405"/>
                    <a:pt x="92460" y="137483"/>
                  </a:cubicBezTo>
                  <a:cubicBezTo>
                    <a:pt x="92983" y="139562"/>
                    <a:pt x="93607" y="141525"/>
                    <a:pt x="94252" y="143317"/>
                  </a:cubicBezTo>
                  <a:cubicBezTo>
                    <a:pt x="94782" y="144858"/>
                    <a:pt x="95434" y="146349"/>
                    <a:pt x="96194" y="147790"/>
                  </a:cubicBezTo>
                  <a:cubicBezTo>
                    <a:pt x="96911" y="148994"/>
                    <a:pt x="97570" y="149574"/>
                    <a:pt x="98215" y="149574"/>
                  </a:cubicBezTo>
                  <a:cubicBezTo>
                    <a:pt x="98724" y="149574"/>
                    <a:pt x="99011" y="149531"/>
                    <a:pt x="99111" y="149431"/>
                  </a:cubicBezTo>
                  <a:lnTo>
                    <a:pt x="133062" y="134910"/>
                  </a:lnTo>
                  <a:cubicBezTo>
                    <a:pt x="135585" y="133914"/>
                    <a:pt x="136853" y="132803"/>
                    <a:pt x="136853" y="131613"/>
                  </a:cubicBezTo>
                  <a:cubicBezTo>
                    <a:pt x="136853" y="131233"/>
                    <a:pt x="136509" y="130760"/>
                    <a:pt x="135829" y="130180"/>
                  </a:cubicBezTo>
                  <a:cubicBezTo>
                    <a:pt x="135040" y="129520"/>
                    <a:pt x="134309" y="128796"/>
                    <a:pt x="133628" y="128030"/>
                  </a:cubicBezTo>
                  <a:cubicBezTo>
                    <a:pt x="132754" y="126990"/>
                    <a:pt x="132030" y="125836"/>
                    <a:pt x="131478" y="124596"/>
                  </a:cubicBezTo>
                  <a:cubicBezTo>
                    <a:pt x="130740" y="122955"/>
                    <a:pt x="130388" y="121163"/>
                    <a:pt x="130446" y="119364"/>
                  </a:cubicBezTo>
                  <a:lnTo>
                    <a:pt x="130446" y="118512"/>
                  </a:lnTo>
                  <a:cubicBezTo>
                    <a:pt x="130460" y="118189"/>
                    <a:pt x="130503" y="117867"/>
                    <a:pt x="130589" y="117558"/>
                  </a:cubicBezTo>
                  <a:moveTo>
                    <a:pt x="94495" y="56437"/>
                  </a:moveTo>
                  <a:cubicBezTo>
                    <a:pt x="94180" y="61002"/>
                    <a:pt x="93614" y="65546"/>
                    <a:pt x="92797" y="70054"/>
                  </a:cubicBezTo>
                  <a:lnTo>
                    <a:pt x="87486" y="107438"/>
                  </a:lnTo>
                  <a:cubicBezTo>
                    <a:pt x="84562" y="109746"/>
                    <a:pt x="81394" y="111731"/>
                    <a:pt x="78040" y="113351"/>
                  </a:cubicBezTo>
                  <a:cubicBezTo>
                    <a:pt x="75409" y="114670"/>
                    <a:pt x="72521" y="115401"/>
                    <a:pt x="69575" y="115501"/>
                  </a:cubicBezTo>
                  <a:cubicBezTo>
                    <a:pt x="63311" y="115487"/>
                    <a:pt x="57613" y="111853"/>
                    <a:pt x="54954" y="106184"/>
                  </a:cubicBezTo>
                  <a:cubicBezTo>
                    <a:pt x="50869" y="97003"/>
                    <a:pt x="49070" y="86969"/>
                    <a:pt x="49722" y="76942"/>
                  </a:cubicBezTo>
                  <a:lnTo>
                    <a:pt x="49722" y="76985"/>
                  </a:lnTo>
                  <a:cubicBezTo>
                    <a:pt x="49779" y="72713"/>
                    <a:pt x="50174" y="68449"/>
                    <a:pt x="50897" y="64242"/>
                  </a:cubicBezTo>
                  <a:cubicBezTo>
                    <a:pt x="51700" y="59555"/>
                    <a:pt x="53062" y="54982"/>
                    <a:pt x="54961" y="50624"/>
                  </a:cubicBezTo>
                  <a:cubicBezTo>
                    <a:pt x="56717" y="46553"/>
                    <a:pt x="59254" y="42862"/>
                    <a:pt x="62429" y="39759"/>
                  </a:cubicBezTo>
                  <a:cubicBezTo>
                    <a:pt x="65504" y="36806"/>
                    <a:pt x="69632" y="35208"/>
                    <a:pt x="73897" y="35337"/>
                  </a:cubicBezTo>
                  <a:cubicBezTo>
                    <a:pt x="76018" y="35322"/>
                    <a:pt x="78133" y="35623"/>
                    <a:pt x="80161" y="36233"/>
                  </a:cubicBezTo>
                  <a:cubicBezTo>
                    <a:pt x="82125" y="36827"/>
                    <a:pt x="84024" y="37609"/>
                    <a:pt x="85837" y="38576"/>
                  </a:cubicBezTo>
                  <a:cubicBezTo>
                    <a:pt x="87565" y="39515"/>
                    <a:pt x="89242" y="40547"/>
                    <a:pt x="90854" y="41665"/>
                  </a:cubicBezTo>
                  <a:cubicBezTo>
                    <a:pt x="92403" y="42733"/>
                    <a:pt x="93864" y="43765"/>
                    <a:pt x="95212" y="44819"/>
                  </a:cubicBezTo>
                  <a:cubicBezTo>
                    <a:pt x="95018" y="48316"/>
                    <a:pt x="94789" y="52194"/>
                    <a:pt x="94495" y="56451"/>
                  </a:cubicBezTo>
                </a:path>
              </a:pathLst>
            </a:custGeom>
            <a:solidFill>
              <a:schemeClr val="bg1"/>
            </a:solidFill>
            <a:ln w="7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B2F0F9-470D-C864-F320-8188F7BF2669}"/>
                </a:ext>
              </a:extLst>
            </p:cNvPr>
            <p:cNvSpPr/>
            <p:nvPr/>
          </p:nvSpPr>
          <p:spPr>
            <a:xfrm>
              <a:off x="2555004" y="628413"/>
              <a:ext cx="174305" cy="194901"/>
            </a:xfrm>
            <a:custGeom>
              <a:avLst/>
              <a:gdLst>
                <a:gd name="connsiteX0" fmla="*/ 171506 w 174305"/>
                <a:gd name="connsiteY0" fmla="*/ 174499 h 194901"/>
                <a:gd name="connsiteX1" fmla="*/ 169285 w 174305"/>
                <a:gd name="connsiteY1" fmla="*/ 170321 h 194901"/>
                <a:gd name="connsiteX2" fmla="*/ 166941 w 174305"/>
                <a:gd name="connsiteY2" fmla="*/ 163110 h 194901"/>
                <a:gd name="connsiteX3" fmla="*/ 159838 w 174305"/>
                <a:gd name="connsiteY3" fmla="*/ 142290 h 194901"/>
                <a:gd name="connsiteX4" fmla="*/ 152929 w 174305"/>
                <a:gd name="connsiteY4" fmla="*/ 122078 h 194901"/>
                <a:gd name="connsiteX5" fmla="*/ 146106 w 174305"/>
                <a:gd name="connsiteY5" fmla="*/ 101401 h 194901"/>
                <a:gd name="connsiteX6" fmla="*/ 139161 w 174305"/>
                <a:gd name="connsiteY6" fmla="*/ 78925 h 194901"/>
                <a:gd name="connsiteX7" fmla="*/ 125737 w 174305"/>
                <a:gd name="connsiteY7" fmla="*/ 38452 h 194901"/>
                <a:gd name="connsiteX8" fmla="*/ 112836 w 174305"/>
                <a:gd name="connsiteY8" fmla="*/ 4566 h 194901"/>
                <a:gd name="connsiteX9" fmla="*/ 110392 w 174305"/>
                <a:gd name="connsiteY9" fmla="*/ 853 h 194901"/>
                <a:gd name="connsiteX10" fmla="*/ 106536 w 174305"/>
                <a:gd name="connsiteY10" fmla="*/ -100 h 194901"/>
                <a:gd name="connsiteX11" fmla="*/ 104271 w 174305"/>
                <a:gd name="connsiteY11" fmla="*/ -100 h 194901"/>
                <a:gd name="connsiteX12" fmla="*/ 97505 w 174305"/>
                <a:gd name="connsiteY12" fmla="*/ 796 h 194901"/>
                <a:gd name="connsiteX13" fmla="*/ 89005 w 174305"/>
                <a:gd name="connsiteY13" fmla="*/ 2752 h 194901"/>
                <a:gd name="connsiteX14" fmla="*/ 81329 w 174305"/>
                <a:gd name="connsiteY14" fmla="*/ 4902 h 194901"/>
                <a:gd name="connsiteX15" fmla="*/ 77488 w 174305"/>
                <a:gd name="connsiteY15" fmla="*/ 6028 h 194901"/>
                <a:gd name="connsiteX16" fmla="*/ 75423 w 174305"/>
                <a:gd name="connsiteY16" fmla="*/ 6744 h 194901"/>
                <a:gd name="connsiteX17" fmla="*/ 72743 w 174305"/>
                <a:gd name="connsiteY17" fmla="*/ 8013 h 194901"/>
                <a:gd name="connsiteX18" fmla="*/ 70163 w 174305"/>
                <a:gd name="connsiteY18" fmla="*/ 9848 h 194901"/>
                <a:gd name="connsiteX19" fmla="*/ 68457 w 174305"/>
                <a:gd name="connsiteY19" fmla="*/ 12213 h 194901"/>
                <a:gd name="connsiteX20" fmla="*/ 58968 w 174305"/>
                <a:gd name="connsiteY20" fmla="*/ 34302 h 194901"/>
                <a:gd name="connsiteX21" fmla="*/ 48633 w 174305"/>
                <a:gd name="connsiteY21" fmla="*/ 61810 h 194901"/>
                <a:gd name="connsiteX22" fmla="*/ 43107 w 174305"/>
                <a:gd name="connsiteY22" fmla="*/ 77420 h 194901"/>
                <a:gd name="connsiteX23" fmla="*/ 37573 w 174305"/>
                <a:gd name="connsiteY23" fmla="*/ 91625 h 194901"/>
                <a:gd name="connsiteX24" fmla="*/ 32033 w 174305"/>
                <a:gd name="connsiteY24" fmla="*/ 105393 h 194901"/>
                <a:gd name="connsiteX25" fmla="*/ 26343 w 174305"/>
                <a:gd name="connsiteY25" fmla="*/ 119771 h 194901"/>
                <a:gd name="connsiteX26" fmla="*/ 24321 w 174305"/>
                <a:gd name="connsiteY26" fmla="*/ 119914 h 194901"/>
                <a:gd name="connsiteX27" fmla="*/ 19477 w 174305"/>
                <a:gd name="connsiteY27" fmla="*/ 119978 h 194901"/>
                <a:gd name="connsiteX28" fmla="*/ 13026 w 174305"/>
                <a:gd name="connsiteY28" fmla="*/ 120122 h 194901"/>
                <a:gd name="connsiteX29" fmla="*/ 6576 w 174305"/>
                <a:gd name="connsiteY29" fmla="*/ 120301 h 194901"/>
                <a:gd name="connsiteX30" fmla="*/ 1645 w 174305"/>
                <a:gd name="connsiteY30" fmla="*/ 120588 h 194901"/>
                <a:gd name="connsiteX31" fmla="*/ -334 w 174305"/>
                <a:gd name="connsiteY31" fmla="*/ 121054 h 194901"/>
                <a:gd name="connsiteX32" fmla="*/ -556 w 174305"/>
                <a:gd name="connsiteY32" fmla="*/ 120989 h 194901"/>
                <a:gd name="connsiteX33" fmla="*/ 677 w 174305"/>
                <a:gd name="connsiteY33" fmla="*/ 129045 h 194901"/>
                <a:gd name="connsiteX34" fmla="*/ 3766 w 174305"/>
                <a:gd name="connsiteY34" fmla="*/ 137366 h 194901"/>
                <a:gd name="connsiteX35" fmla="*/ 8009 w 174305"/>
                <a:gd name="connsiteY35" fmla="*/ 145508 h 194901"/>
                <a:gd name="connsiteX36" fmla="*/ 12617 w 174305"/>
                <a:gd name="connsiteY36" fmla="*/ 152883 h 194901"/>
                <a:gd name="connsiteX37" fmla="*/ 9184 w 174305"/>
                <a:gd name="connsiteY37" fmla="*/ 161269 h 194901"/>
                <a:gd name="connsiteX38" fmla="*/ 5888 w 174305"/>
                <a:gd name="connsiteY38" fmla="*/ 170156 h 194901"/>
                <a:gd name="connsiteX39" fmla="*/ 2512 w 174305"/>
                <a:gd name="connsiteY39" fmla="*/ 177531 h 194901"/>
                <a:gd name="connsiteX40" fmla="*/ 17033 w 174305"/>
                <a:gd name="connsiteY40" fmla="*/ 185852 h 194901"/>
                <a:gd name="connsiteX41" fmla="*/ 37617 w 174305"/>
                <a:gd name="connsiteY41" fmla="*/ 194596 h 194901"/>
                <a:gd name="connsiteX42" fmla="*/ 38513 w 174305"/>
                <a:gd name="connsiteY42" fmla="*/ 194696 h 194901"/>
                <a:gd name="connsiteX43" fmla="*/ 40491 w 174305"/>
                <a:gd name="connsiteY43" fmla="*/ 194087 h 194901"/>
                <a:gd name="connsiteX44" fmla="*/ 41659 w 174305"/>
                <a:gd name="connsiteY44" fmla="*/ 192453 h 194901"/>
                <a:gd name="connsiteX45" fmla="*/ 48769 w 174305"/>
                <a:gd name="connsiteY45" fmla="*/ 176047 h 194901"/>
                <a:gd name="connsiteX46" fmla="*/ 55312 w 174305"/>
                <a:gd name="connsiteY46" fmla="*/ 158982 h 194901"/>
                <a:gd name="connsiteX47" fmla="*/ 62523 w 174305"/>
                <a:gd name="connsiteY47" fmla="*/ 159269 h 194901"/>
                <a:gd name="connsiteX48" fmla="*/ 69532 w 174305"/>
                <a:gd name="connsiteY48" fmla="*/ 159477 h 194901"/>
                <a:gd name="connsiteX49" fmla="*/ 77043 w 174305"/>
                <a:gd name="connsiteY49" fmla="*/ 159541 h 194901"/>
                <a:gd name="connsiteX50" fmla="*/ 82168 w 174305"/>
                <a:gd name="connsiteY50" fmla="*/ 159477 h 194901"/>
                <a:gd name="connsiteX51" fmla="*/ 86540 w 174305"/>
                <a:gd name="connsiteY51" fmla="*/ 159333 h 194901"/>
                <a:gd name="connsiteX52" fmla="*/ 91772 w 174305"/>
                <a:gd name="connsiteY52" fmla="*/ 159190 h 194901"/>
                <a:gd name="connsiteX53" fmla="*/ 99534 w 174305"/>
                <a:gd name="connsiteY53" fmla="*/ 159125 h 194901"/>
                <a:gd name="connsiteX54" fmla="*/ 102831 w 174305"/>
                <a:gd name="connsiteY54" fmla="*/ 159190 h 194901"/>
                <a:gd name="connsiteX55" fmla="*/ 106156 w 174305"/>
                <a:gd name="connsiteY55" fmla="*/ 159513 h 194901"/>
                <a:gd name="connsiteX56" fmla="*/ 108837 w 174305"/>
                <a:gd name="connsiteY56" fmla="*/ 160229 h 194901"/>
                <a:gd name="connsiteX57" fmla="*/ 110191 w 174305"/>
                <a:gd name="connsiteY57" fmla="*/ 161319 h 194901"/>
                <a:gd name="connsiteX58" fmla="*/ 112549 w 174305"/>
                <a:gd name="connsiteY58" fmla="*/ 170263 h 194901"/>
                <a:gd name="connsiteX59" fmla="*/ 114957 w 174305"/>
                <a:gd name="connsiteY59" fmla="*/ 177430 h 194901"/>
                <a:gd name="connsiteX60" fmla="*/ 117459 w 174305"/>
                <a:gd name="connsiteY60" fmla="*/ 184117 h 194901"/>
                <a:gd name="connsiteX61" fmla="*/ 119946 w 174305"/>
                <a:gd name="connsiteY61" fmla="*/ 191636 h 194901"/>
                <a:gd name="connsiteX62" fmla="*/ 120978 w 174305"/>
                <a:gd name="connsiteY62" fmla="*/ 193714 h 194901"/>
                <a:gd name="connsiteX63" fmla="*/ 123486 w 174305"/>
                <a:gd name="connsiteY63" fmla="*/ 194789 h 194901"/>
                <a:gd name="connsiteX64" fmla="*/ 124268 w 174305"/>
                <a:gd name="connsiteY64" fmla="*/ 194789 h 194901"/>
                <a:gd name="connsiteX65" fmla="*/ 127235 w 174305"/>
                <a:gd name="connsiteY65" fmla="*/ 194223 h 194901"/>
                <a:gd name="connsiteX66" fmla="*/ 132087 w 174305"/>
                <a:gd name="connsiteY66" fmla="*/ 192790 h 194901"/>
                <a:gd name="connsiteX67" fmla="*/ 138000 w 174305"/>
                <a:gd name="connsiteY67" fmla="*/ 190769 h 194901"/>
                <a:gd name="connsiteX68" fmla="*/ 144199 w 174305"/>
                <a:gd name="connsiteY68" fmla="*/ 188504 h 194901"/>
                <a:gd name="connsiteX69" fmla="*/ 171341 w 174305"/>
                <a:gd name="connsiteY69" fmla="*/ 179681 h 194901"/>
                <a:gd name="connsiteX70" fmla="*/ 173750 w 174305"/>
                <a:gd name="connsiteY70" fmla="*/ 178190 h 194901"/>
                <a:gd name="connsiteX71" fmla="*/ 173141 w 174305"/>
                <a:gd name="connsiteY71" fmla="*/ 176714 h 194901"/>
                <a:gd name="connsiteX72" fmla="*/ 171499 w 174305"/>
                <a:gd name="connsiteY72" fmla="*/ 174513 h 194901"/>
                <a:gd name="connsiteX73" fmla="*/ 69453 w 174305"/>
                <a:gd name="connsiteY73" fmla="*/ 122387 h 194901"/>
                <a:gd name="connsiteX74" fmla="*/ 69453 w 174305"/>
                <a:gd name="connsiteY74" fmla="*/ 122387 h 194901"/>
                <a:gd name="connsiteX75" fmla="*/ 69597 w 174305"/>
                <a:gd name="connsiteY75" fmla="*/ 121355 h 194901"/>
                <a:gd name="connsiteX76" fmla="*/ 69597 w 174305"/>
                <a:gd name="connsiteY76" fmla="*/ 120229 h 194901"/>
                <a:gd name="connsiteX77" fmla="*/ 72141 w 174305"/>
                <a:gd name="connsiteY77" fmla="*/ 112697 h 194901"/>
                <a:gd name="connsiteX78" fmla="*/ 76384 w 174305"/>
                <a:gd name="connsiteY78" fmla="*/ 100756 h 194901"/>
                <a:gd name="connsiteX79" fmla="*/ 81752 w 174305"/>
                <a:gd name="connsiteY79" fmla="*/ 84537 h 194901"/>
                <a:gd name="connsiteX80" fmla="*/ 87773 w 174305"/>
                <a:gd name="connsiteY80" fmla="*/ 64182 h 194901"/>
                <a:gd name="connsiteX81" fmla="*/ 90697 w 174305"/>
                <a:gd name="connsiteY81" fmla="*/ 81706 h 194901"/>
                <a:gd name="connsiteX82" fmla="*/ 93707 w 174305"/>
                <a:gd name="connsiteY82" fmla="*/ 96613 h 194901"/>
                <a:gd name="connsiteX83" fmla="*/ 96789 w 174305"/>
                <a:gd name="connsiteY83" fmla="*/ 109866 h 194901"/>
                <a:gd name="connsiteX84" fmla="*/ 99763 w 174305"/>
                <a:gd name="connsiteY84" fmla="*/ 122394 h 19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74305" h="194901">
                  <a:moveTo>
                    <a:pt x="171506" y="174499"/>
                  </a:moveTo>
                  <a:cubicBezTo>
                    <a:pt x="170646" y="173173"/>
                    <a:pt x="169901" y="171776"/>
                    <a:pt x="169285" y="170321"/>
                  </a:cubicBezTo>
                  <a:cubicBezTo>
                    <a:pt x="168288" y="167991"/>
                    <a:pt x="167500" y="165583"/>
                    <a:pt x="166941" y="163110"/>
                  </a:cubicBezTo>
                  <a:cubicBezTo>
                    <a:pt x="164526" y="155943"/>
                    <a:pt x="162153" y="149006"/>
                    <a:pt x="159838" y="142290"/>
                  </a:cubicBezTo>
                  <a:cubicBezTo>
                    <a:pt x="157523" y="135574"/>
                    <a:pt x="155215" y="128837"/>
                    <a:pt x="152929" y="122078"/>
                  </a:cubicBezTo>
                  <a:cubicBezTo>
                    <a:pt x="150621" y="115392"/>
                    <a:pt x="148349" y="108497"/>
                    <a:pt x="146106" y="101401"/>
                  </a:cubicBezTo>
                  <a:cubicBezTo>
                    <a:pt x="143863" y="94306"/>
                    <a:pt x="141548" y="86816"/>
                    <a:pt x="139161" y="78925"/>
                  </a:cubicBezTo>
                  <a:cubicBezTo>
                    <a:pt x="134789" y="64189"/>
                    <a:pt x="130317" y="50701"/>
                    <a:pt x="125737" y="38452"/>
                  </a:cubicBezTo>
                  <a:cubicBezTo>
                    <a:pt x="121157" y="26203"/>
                    <a:pt x="116857" y="14908"/>
                    <a:pt x="112836" y="4566"/>
                  </a:cubicBezTo>
                  <a:cubicBezTo>
                    <a:pt x="112635" y="3018"/>
                    <a:pt x="111732" y="1649"/>
                    <a:pt x="110392" y="853"/>
                  </a:cubicBezTo>
                  <a:cubicBezTo>
                    <a:pt x="109202" y="229"/>
                    <a:pt x="107876" y="-100"/>
                    <a:pt x="106536" y="-100"/>
                  </a:cubicBezTo>
                  <a:lnTo>
                    <a:pt x="104271" y="-100"/>
                  </a:lnTo>
                  <a:cubicBezTo>
                    <a:pt x="101992" y="-29"/>
                    <a:pt x="99727" y="273"/>
                    <a:pt x="97505" y="796"/>
                  </a:cubicBezTo>
                  <a:cubicBezTo>
                    <a:pt x="94675" y="1362"/>
                    <a:pt x="91894" y="1971"/>
                    <a:pt x="89005" y="2752"/>
                  </a:cubicBezTo>
                  <a:cubicBezTo>
                    <a:pt x="86117" y="3533"/>
                    <a:pt x="83530" y="4236"/>
                    <a:pt x="81329" y="4902"/>
                  </a:cubicBezTo>
                  <a:cubicBezTo>
                    <a:pt x="79129" y="5569"/>
                    <a:pt x="77831" y="5963"/>
                    <a:pt x="77488" y="6028"/>
                  </a:cubicBezTo>
                  <a:lnTo>
                    <a:pt x="75423" y="6744"/>
                  </a:lnTo>
                  <a:cubicBezTo>
                    <a:pt x="74506" y="7117"/>
                    <a:pt x="73610" y="7540"/>
                    <a:pt x="72743" y="8013"/>
                  </a:cubicBezTo>
                  <a:cubicBezTo>
                    <a:pt x="71818" y="8529"/>
                    <a:pt x="70951" y="9145"/>
                    <a:pt x="70163" y="9848"/>
                  </a:cubicBezTo>
                  <a:cubicBezTo>
                    <a:pt x="69425" y="10500"/>
                    <a:pt x="68844" y="11310"/>
                    <a:pt x="68457" y="12213"/>
                  </a:cubicBezTo>
                  <a:cubicBezTo>
                    <a:pt x="65511" y="19015"/>
                    <a:pt x="62293" y="26411"/>
                    <a:pt x="58968" y="34302"/>
                  </a:cubicBezTo>
                  <a:cubicBezTo>
                    <a:pt x="55642" y="42193"/>
                    <a:pt x="52216" y="51367"/>
                    <a:pt x="48633" y="61810"/>
                  </a:cubicBezTo>
                  <a:cubicBezTo>
                    <a:pt x="46798" y="67386"/>
                    <a:pt x="44934" y="72561"/>
                    <a:pt x="43107" y="77420"/>
                  </a:cubicBezTo>
                  <a:cubicBezTo>
                    <a:pt x="41279" y="82279"/>
                    <a:pt x="39416" y="86981"/>
                    <a:pt x="37573" y="91625"/>
                  </a:cubicBezTo>
                  <a:cubicBezTo>
                    <a:pt x="35732" y="96270"/>
                    <a:pt x="33868" y="100849"/>
                    <a:pt x="32033" y="105393"/>
                  </a:cubicBezTo>
                  <a:cubicBezTo>
                    <a:pt x="30199" y="109937"/>
                    <a:pt x="28285" y="114711"/>
                    <a:pt x="26343" y="119771"/>
                  </a:cubicBezTo>
                  <a:lnTo>
                    <a:pt x="24321" y="119914"/>
                  </a:lnTo>
                  <a:cubicBezTo>
                    <a:pt x="23053" y="119914"/>
                    <a:pt x="21455" y="119957"/>
                    <a:pt x="19477" y="119978"/>
                  </a:cubicBezTo>
                  <a:cubicBezTo>
                    <a:pt x="17499" y="120000"/>
                    <a:pt x="15348" y="120100"/>
                    <a:pt x="13026" y="120122"/>
                  </a:cubicBezTo>
                  <a:cubicBezTo>
                    <a:pt x="10704" y="120143"/>
                    <a:pt x="8561" y="120236"/>
                    <a:pt x="6576" y="120301"/>
                  </a:cubicBezTo>
                  <a:cubicBezTo>
                    <a:pt x="4590" y="120366"/>
                    <a:pt x="2992" y="120466"/>
                    <a:pt x="1645" y="120588"/>
                  </a:cubicBezTo>
                  <a:cubicBezTo>
                    <a:pt x="297" y="120710"/>
                    <a:pt x="-334" y="120846"/>
                    <a:pt x="-334" y="121054"/>
                  </a:cubicBezTo>
                  <a:lnTo>
                    <a:pt x="-556" y="120989"/>
                  </a:lnTo>
                  <a:cubicBezTo>
                    <a:pt x="-527" y="123720"/>
                    <a:pt x="-111" y="126429"/>
                    <a:pt x="677" y="129045"/>
                  </a:cubicBezTo>
                  <a:cubicBezTo>
                    <a:pt x="1473" y="131897"/>
                    <a:pt x="2512" y="134678"/>
                    <a:pt x="3766" y="137366"/>
                  </a:cubicBezTo>
                  <a:cubicBezTo>
                    <a:pt x="5020" y="140161"/>
                    <a:pt x="6439" y="142878"/>
                    <a:pt x="8009" y="145508"/>
                  </a:cubicBezTo>
                  <a:cubicBezTo>
                    <a:pt x="9550" y="148174"/>
                    <a:pt x="11091" y="150618"/>
                    <a:pt x="12617" y="152883"/>
                  </a:cubicBezTo>
                  <a:lnTo>
                    <a:pt x="9184" y="161269"/>
                  </a:lnTo>
                  <a:cubicBezTo>
                    <a:pt x="8253" y="164293"/>
                    <a:pt x="7149" y="167260"/>
                    <a:pt x="5888" y="170156"/>
                  </a:cubicBezTo>
                  <a:cubicBezTo>
                    <a:pt x="4734" y="172887"/>
                    <a:pt x="3609" y="175330"/>
                    <a:pt x="2512" y="177531"/>
                  </a:cubicBezTo>
                  <a:cubicBezTo>
                    <a:pt x="7199" y="180563"/>
                    <a:pt x="12044" y="183343"/>
                    <a:pt x="17033" y="185852"/>
                  </a:cubicBezTo>
                  <a:cubicBezTo>
                    <a:pt x="23698" y="189206"/>
                    <a:pt x="30571" y="192130"/>
                    <a:pt x="37617" y="194596"/>
                  </a:cubicBezTo>
                  <a:cubicBezTo>
                    <a:pt x="37903" y="194703"/>
                    <a:pt x="38211" y="194732"/>
                    <a:pt x="38513" y="194696"/>
                  </a:cubicBezTo>
                  <a:cubicBezTo>
                    <a:pt x="39215" y="194689"/>
                    <a:pt x="39903" y="194481"/>
                    <a:pt x="40491" y="194087"/>
                  </a:cubicBezTo>
                  <a:cubicBezTo>
                    <a:pt x="41078" y="193721"/>
                    <a:pt x="41501" y="193134"/>
                    <a:pt x="41659" y="192453"/>
                  </a:cubicBezTo>
                  <a:cubicBezTo>
                    <a:pt x="44217" y="186791"/>
                    <a:pt x="46583" y="181337"/>
                    <a:pt x="48769" y="176047"/>
                  </a:cubicBezTo>
                  <a:cubicBezTo>
                    <a:pt x="50955" y="170758"/>
                    <a:pt x="53112" y="165060"/>
                    <a:pt x="55312" y="158982"/>
                  </a:cubicBezTo>
                  <a:lnTo>
                    <a:pt x="62523" y="159269"/>
                  </a:lnTo>
                  <a:cubicBezTo>
                    <a:pt x="64615" y="159348"/>
                    <a:pt x="66966" y="159412"/>
                    <a:pt x="69532" y="159477"/>
                  </a:cubicBezTo>
                  <a:cubicBezTo>
                    <a:pt x="72098" y="159541"/>
                    <a:pt x="74599" y="159541"/>
                    <a:pt x="77043" y="159541"/>
                  </a:cubicBezTo>
                  <a:cubicBezTo>
                    <a:pt x="79086" y="159541"/>
                    <a:pt x="80792" y="159541"/>
                    <a:pt x="82168" y="159477"/>
                  </a:cubicBezTo>
                  <a:cubicBezTo>
                    <a:pt x="83544" y="159412"/>
                    <a:pt x="84992" y="159333"/>
                    <a:pt x="86540" y="159333"/>
                  </a:cubicBezTo>
                  <a:lnTo>
                    <a:pt x="91772" y="159190"/>
                  </a:lnTo>
                  <a:cubicBezTo>
                    <a:pt x="93750" y="159125"/>
                    <a:pt x="96337" y="159125"/>
                    <a:pt x="99534" y="159125"/>
                  </a:cubicBezTo>
                  <a:cubicBezTo>
                    <a:pt x="100523" y="159125"/>
                    <a:pt x="101634" y="159190"/>
                    <a:pt x="102831" y="159190"/>
                  </a:cubicBezTo>
                  <a:cubicBezTo>
                    <a:pt x="104028" y="159190"/>
                    <a:pt x="105053" y="159348"/>
                    <a:pt x="106156" y="159513"/>
                  </a:cubicBezTo>
                  <a:cubicBezTo>
                    <a:pt x="107074" y="159642"/>
                    <a:pt x="107977" y="159885"/>
                    <a:pt x="108837" y="160229"/>
                  </a:cubicBezTo>
                  <a:cubicBezTo>
                    <a:pt x="109424" y="160380"/>
                    <a:pt x="109919" y="160774"/>
                    <a:pt x="110191" y="161319"/>
                  </a:cubicBezTo>
                  <a:cubicBezTo>
                    <a:pt x="110973" y="164773"/>
                    <a:pt x="111718" y="167719"/>
                    <a:pt x="112549" y="170263"/>
                  </a:cubicBezTo>
                  <a:cubicBezTo>
                    <a:pt x="113381" y="172808"/>
                    <a:pt x="114126" y="175209"/>
                    <a:pt x="114957" y="177430"/>
                  </a:cubicBezTo>
                  <a:cubicBezTo>
                    <a:pt x="115789" y="179652"/>
                    <a:pt x="116613" y="181896"/>
                    <a:pt x="117459" y="184117"/>
                  </a:cubicBezTo>
                  <a:cubicBezTo>
                    <a:pt x="118305" y="186339"/>
                    <a:pt x="119100" y="188848"/>
                    <a:pt x="119946" y="191636"/>
                  </a:cubicBezTo>
                  <a:cubicBezTo>
                    <a:pt x="120161" y="192388"/>
                    <a:pt x="120512" y="193091"/>
                    <a:pt x="120978" y="193714"/>
                  </a:cubicBezTo>
                  <a:cubicBezTo>
                    <a:pt x="121580" y="194474"/>
                    <a:pt x="122526" y="194875"/>
                    <a:pt x="123486" y="194789"/>
                  </a:cubicBezTo>
                  <a:lnTo>
                    <a:pt x="124268" y="194789"/>
                  </a:lnTo>
                  <a:cubicBezTo>
                    <a:pt x="125278" y="194711"/>
                    <a:pt x="126267" y="194524"/>
                    <a:pt x="127235" y="194223"/>
                  </a:cubicBezTo>
                  <a:cubicBezTo>
                    <a:pt x="128618" y="193858"/>
                    <a:pt x="130238" y="193356"/>
                    <a:pt x="132087" y="192790"/>
                  </a:cubicBezTo>
                  <a:cubicBezTo>
                    <a:pt x="133936" y="192224"/>
                    <a:pt x="135893" y="191535"/>
                    <a:pt x="138000" y="190769"/>
                  </a:cubicBezTo>
                  <a:cubicBezTo>
                    <a:pt x="140107" y="190002"/>
                    <a:pt x="142178" y="189256"/>
                    <a:pt x="144199" y="188504"/>
                  </a:cubicBezTo>
                  <a:lnTo>
                    <a:pt x="171341" y="179681"/>
                  </a:lnTo>
                  <a:cubicBezTo>
                    <a:pt x="172947" y="179179"/>
                    <a:pt x="173750" y="178713"/>
                    <a:pt x="173750" y="178190"/>
                  </a:cubicBezTo>
                  <a:cubicBezTo>
                    <a:pt x="173736" y="177638"/>
                    <a:pt x="173520" y="177115"/>
                    <a:pt x="173141" y="176714"/>
                  </a:cubicBezTo>
                  <a:cubicBezTo>
                    <a:pt x="172524" y="176033"/>
                    <a:pt x="171972" y="175295"/>
                    <a:pt x="171499" y="174513"/>
                  </a:cubicBezTo>
                  <a:moveTo>
                    <a:pt x="69453" y="122387"/>
                  </a:moveTo>
                  <a:lnTo>
                    <a:pt x="69453" y="122387"/>
                  </a:lnTo>
                  <a:cubicBezTo>
                    <a:pt x="69575" y="122057"/>
                    <a:pt x="69625" y="121706"/>
                    <a:pt x="69597" y="121355"/>
                  </a:cubicBezTo>
                  <a:lnTo>
                    <a:pt x="69597" y="120229"/>
                  </a:lnTo>
                  <a:cubicBezTo>
                    <a:pt x="70098" y="118473"/>
                    <a:pt x="70965" y="115929"/>
                    <a:pt x="72141" y="112697"/>
                  </a:cubicBezTo>
                  <a:cubicBezTo>
                    <a:pt x="73316" y="109464"/>
                    <a:pt x="74793" y="105465"/>
                    <a:pt x="76384" y="100756"/>
                  </a:cubicBezTo>
                  <a:cubicBezTo>
                    <a:pt x="77975" y="96047"/>
                    <a:pt x="79767" y="90572"/>
                    <a:pt x="81752" y="84537"/>
                  </a:cubicBezTo>
                  <a:cubicBezTo>
                    <a:pt x="83737" y="78502"/>
                    <a:pt x="85730" y="71636"/>
                    <a:pt x="87773" y="64182"/>
                  </a:cubicBezTo>
                  <a:cubicBezTo>
                    <a:pt x="88675" y="70561"/>
                    <a:pt x="89715" y="76409"/>
                    <a:pt x="90697" y="81706"/>
                  </a:cubicBezTo>
                  <a:cubicBezTo>
                    <a:pt x="91678" y="87002"/>
                    <a:pt x="92718" y="91969"/>
                    <a:pt x="93707" y="96613"/>
                  </a:cubicBezTo>
                  <a:cubicBezTo>
                    <a:pt x="94696" y="101258"/>
                    <a:pt x="95742" y="105666"/>
                    <a:pt x="96789" y="109866"/>
                  </a:cubicBezTo>
                  <a:cubicBezTo>
                    <a:pt x="97835" y="114066"/>
                    <a:pt x="98810" y="118251"/>
                    <a:pt x="99763" y="122394"/>
                  </a:cubicBezTo>
                  <a:close/>
                </a:path>
              </a:pathLst>
            </a:custGeom>
            <a:solidFill>
              <a:schemeClr val="bg1"/>
            </a:solidFill>
            <a:ln w="7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C0FD07-E707-AF92-6347-B8765054916C}"/>
                </a:ext>
              </a:extLst>
            </p:cNvPr>
            <p:cNvSpPr/>
            <p:nvPr/>
          </p:nvSpPr>
          <p:spPr>
            <a:xfrm>
              <a:off x="2260845" y="632513"/>
              <a:ext cx="190894" cy="189285"/>
            </a:xfrm>
            <a:custGeom>
              <a:avLst/>
              <a:gdLst>
                <a:gd name="connsiteX0" fmla="*/ 182707 w 190894"/>
                <a:gd name="connsiteY0" fmla="*/ 96017 h 189285"/>
                <a:gd name="connsiteX1" fmla="*/ 176021 w 190894"/>
                <a:gd name="connsiteY1" fmla="*/ 90104 h 189285"/>
                <a:gd name="connsiteX2" fmla="*/ 170222 w 190894"/>
                <a:gd name="connsiteY2" fmla="*/ 86570 h 189285"/>
                <a:gd name="connsiteX3" fmla="*/ 141554 w 190894"/>
                <a:gd name="connsiteY3" fmla="*/ 113189 h 189285"/>
                <a:gd name="connsiteX4" fmla="*/ 140077 w 190894"/>
                <a:gd name="connsiteY4" fmla="*/ 113333 h 189285"/>
                <a:gd name="connsiteX5" fmla="*/ 138759 w 190894"/>
                <a:gd name="connsiteY5" fmla="*/ 114458 h 189285"/>
                <a:gd name="connsiteX6" fmla="*/ 135892 w 190894"/>
                <a:gd name="connsiteY6" fmla="*/ 113476 h 189285"/>
                <a:gd name="connsiteX7" fmla="*/ 133204 w 190894"/>
                <a:gd name="connsiteY7" fmla="*/ 111068 h 189285"/>
                <a:gd name="connsiteX8" fmla="*/ 103102 w 190894"/>
                <a:gd name="connsiteY8" fmla="*/ 86950 h 189285"/>
                <a:gd name="connsiteX9" fmla="*/ 119314 w 190894"/>
                <a:gd name="connsiteY9" fmla="*/ 72308 h 189285"/>
                <a:gd name="connsiteX10" fmla="*/ 130688 w 190894"/>
                <a:gd name="connsiteY10" fmla="*/ 60618 h 189285"/>
                <a:gd name="connsiteX11" fmla="*/ 137375 w 190894"/>
                <a:gd name="connsiteY11" fmla="*/ 49753 h 189285"/>
                <a:gd name="connsiteX12" fmla="*/ 139575 w 190894"/>
                <a:gd name="connsiteY12" fmla="*/ 37676 h 189285"/>
                <a:gd name="connsiteX13" fmla="*/ 137519 w 190894"/>
                <a:gd name="connsiteY13" fmla="*/ 24933 h 189285"/>
                <a:gd name="connsiteX14" fmla="*/ 132151 w 190894"/>
                <a:gd name="connsiteY14" fmla="*/ 15164 h 189285"/>
                <a:gd name="connsiteX15" fmla="*/ 124496 w 190894"/>
                <a:gd name="connsiteY15" fmla="*/ 7997 h 189285"/>
                <a:gd name="connsiteX16" fmla="*/ 115752 w 190894"/>
                <a:gd name="connsiteY16" fmla="*/ 3353 h 189285"/>
                <a:gd name="connsiteX17" fmla="*/ 106901 w 190894"/>
                <a:gd name="connsiteY17" fmla="*/ 765 h 189285"/>
                <a:gd name="connsiteX18" fmla="*/ 99110 w 190894"/>
                <a:gd name="connsiteY18" fmla="*/ -88 h 189285"/>
                <a:gd name="connsiteX19" fmla="*/ 69904 w 190894"/>
                <a:gd name="connsiteY19" fmla="*/ 3496 h 189285"/>
                <a:gd name="connsiteX20" fmla="*/ 48517 w 190894"/>
                <a:gd name="connsiteY20" fmla="*/ 13336 h 189285"/>
                <a:gd name="connsiteX21" fmla="*/ 35308 w 190894"/>
                <a:gd name="connsiteY21" fmla="*/ 27957 h 189285"/>
                <a:gd name="connsiteX22" fmla="*/ 30835 w 190894"/>
                <a:gd name="connsiteY22" fmla="*/ 45732 h 189285"/>
                <a:gd name="connsiteX23" fmla="*/ 34598 w 190894"/>
                <a:gd name="connsiteY23" fmla="*/ 66710 h 189285"/>
                <a:gd name="connsiteX24" fmla="*/ 46345 w 190894"/>
                <a:gd name="connsiteY24" fmla="*/ 88061 h 189285"/>
                <a:gd name="connsiteX25" fmla="*/ 27080 w 190894"/>
                <a:gd name="connsiteY25" fmla="*/ 102073 h 189285"/>
                <a:gd name="connsiteX26" fmla="*/ 14014 w 190894"/>
                <a:gd name="connsiteY26" fmla="*/ 113318 h 189285"/>
                <a:gd name="connsiteX27" fmla="*/ 5872 w 190894"/>
                <a:gd name="connsiteY27" fmla="*/ 122492 h 189285"/>
                <a:gd name="connsiteX28" fmla="*/ 1572 w 190894"/>
                <a:gd name="connsiteY28" fmla="*/ 130376 h 189285"/>
                <a:gd name="connsiteX29" fmla="*/ -162 w 190894"/>
                <a:gd name="connsiteY29" fmla="*/ 137809 h 189285"/>
                <a:gd name="connsiteX30" fmla="*/ -464 w 190894"/>
                <a:gd name="connsiteY30" fmla="*/ 145277 h 189285"/>
                <a:gd name="connsiteX31" fmla="*/ -464 w 190894"/>
                <a:gd name="connsiteY31" fmla="*/ 145234 h 189285"/>
                <a:gd name="connsiteX32" fmla="*/ 4388 w 190894"/>
                <a:gd name="connsiteY32" fmla="*/ 164707 h 189285"/>
                <a:gd name="connsiteX33" fmla="*/ 17132 w 190894"/>
                <a:gd name="connsiteY33" fmla="*/ 178382 h 189285"/>
                <a:gd name="connsiteX34" fmla="*/ 35143 w 190894"/>
                <a:gd name="connsiteY34" fmla="*/ 186560 h 189285"/>
                <a:gd name="connsiteX35" fmla="*/ 55820 w 190894"/>
                <a:gd name="connsiteY35" fmla="*/ 189183 h 189285"/>
                <a:gd name="connsiteX36" fmla="*/ 73444 w 190894"/>
                <a:gd name="connsiteY36" fmla="*/ 188151 h 189285"/>
                <a:gd name="connsiteX37" fmla="*/ 89843 w 190894"/>
                <a:gd name="connsiteY37" fmla="*/ 184567 h 189285"/>
                <a:gd name="connsiteX38" fmla="*/ 107904 w 190894"/>
                <a:gd name="connsiteY38" fmla="*/ 177464 h 189285"/>
                <a:gd name="connsiteX39" fmla="*/ 130315 w 190894"/>
                <a:gd name="connsiteY39" fmla="*/ 166234 h 189285"/>
                <a:gd name="connsiteX40" fmla="*/ 155702 w 190894"/>
                <a:gd name="connsiteY40" fmla="*/ 181786 h 189285"/>
                <a:gd name="connsiteX41" fmla="*/ 157436 w 190894"/>
                <a:gd name="connsiteY41" fmla="*/ 182503 h 189285"/>
                <a:gd name="connsiteX42" fmla="*/ 160124 w 190894"/>
                <a:gd name="connsiteY42" fmla="*/ 181234 h 189285"/>
                <a:gd name="connsiteX43" fmla="*/ 163707 w 190894"/>
                <a:gd name="connsiteY43" fmla="*/ 177765 h 189285"/>
                <a:gd name="connsiteX44" fmla="*/ 168918 w 190894"/>
                <a:gd name="connsiteY44" fmla="*/ 172591 h 189285"/>
                <a:gd name="connsiteX45" fmla="*/ 174508 w 190894"/>
                <a:gd name="connsiteY45" fmla="*/ 166535 h 189285"/>
                <a:gd name="connsiteX46" fmla="*/ 179683 w 190894"/>
                <a:gd name="connsiteY46" fmla="*/ 160270 h 189285"/>
                <a:gd name="connsiteX47" fmla="*/ 183539 w 190894"/>
                <a:gd name="connsiteY47" fmla="*/ 154594 h 189285"/>
                <a:gd name="connsiteX48" fmla="*/ 185030 w 190894"/>
                <a:gd name="connsiteY48" fmla="*/ 150172 h 189285"/>
                <a:gd name="connsiteX49" fmla="*/ 184808 w 190894"/>
                <a:gd name="connsiteY49" fmla="*/ 148903 h 189285"/>
                <a:gd name="connsiteX50" fmla="*/ 183317 w 190894"/>
                <a:gd name="connsiteY50" fmla="*/ 147026 h 189285"/>
                <a:gd name="connsiteX51" fmla="*/ 178844 w 190894"/>
                <a:gd name="connsiteY51" fmla="*/ 143915 h 189285"/>
                <a:gd name="connsiteX52" fmla="*/ 174702 w 190894"/>
                <a:gd name="connsiteY52" fmla="*/ 140912 h 189285"/>
                <a:gd name="connsiteX53" fmla="*/ 171183 w 190894"/>
                <a:gd name="connsiteY53" fmla="*/ 138224 h 189285"/>
                <a:gd name="connsiteX54" fmla="*/ 168502 w 190894"/>
                <a:gd name="connsiteY54" fmla="*/ 136303 h 189285"/>
                <a:gd name="connsiteX55" fmla="*/ 167069 w 190894"/>
                <a:gd name="connsiteY55" fmla="*/ 135178 h 189285"/>
                <a:gd name="connsiteX56" fmla="*/ 189910 w 190894"/>
                <a:gd name="connsiteY56" fmla="*/ 111061 h 189285"/>
                <a:gd name="connsiteX57" fmla="*/ 190412 w 190894"/>
                <a:gd name="connsiteY57" fmla="*/ 108653 h 189285"/>
                <a:gd name="connsiteX58" fmla="*/ 188148 w 190894"/>
                <a:gd name="connsiteY58" fmla="*/ 102775 h 189285"/>
                <a:gd name="connsiteX59" fmla="*/ 182650 w 190894"/>
                <a:gd name="connsiteY59" fmla="*/ 96010 h 189285"/>
                <a:gd name="connsiteX60" fmla="*/ 90545 w 190894"/>
                <a:gd name="connsiteY60" fmla="*/ 148251 h 189285"/>
                <a:gd name="connsiteX61" fmla="*/ 82403 w 190894"/>
                <a:gd name="connsiteY61" fmla="*/ 151684 h 189285"/>
                <a:gd name="connsiteX62" fmla="*/ 75816 w 190894"/>
                <a:gd name="connsiteY62" fmla="*/ 153118 h 189285"/>
                <a:gd name="connsiteX63" fmla="*/ 71344 w 190894"/>
                <a:gd name="connsiteY63" fmla="*/ 153340 h 189285"/>
                <a:gd name="connsiteX64" fmla="*/ 62880 w 190894"/>
                <a:gd name="connsiteY64" fmla="*/ 151849 h 189285"/>
                <a:gd name="connsiteX65" fmla="*/ 57712 w 190894"/>
                <a:gd name="connsiteY65" fmla="*/ 147993 h 189285"/>
                <a:gd name="connsiteX66" fmla="*/ 55024 w 190894"/>
                <a:gd name="connsiteY66" fmla="*/ 142826 h 189285"/>
                <a:gd name="connsiteX67" fmla="*/ 54308 w 190894"/>
                <a:gd name="connsiteY67" fmla="*/ 137235 h 189285"/>
                <a:gd name="connsiteX68" fmla="*/ 54308 w 190894"/>
                <a:gd name="connsiteY68" fmla="*/ 137235 h 189285"/>
                <a:gd name="connsiteX69" fmla="*/ 55741 w 190894"/>
                <a:gd name="connsiteY69" fmla="*/ 127545 h 189285"/>
                <a:gd name="connsiteX70" fmla="*/ 59325 w 190894"/>
                <a:gd name="connsiteY70" fmla="*/ 120736 h 189285"/>
                <a:gd name="connsiteX71" fmla="*/ 64413 w 190894"/>
                <a:gd name="connsiteY71" fmla="*/ 115999 h 189285"/>
                <a:gd name="connsiteX72" fmla="*/ 69975 w 190894"/>
                <a:gd name="connsiteY72" fmla="*/ 112609 h 189285"/>
                <a:gd name="connsiteX73" fmla="*/ 100006 w 190894"/>
                <a:gd name="connsiteY73" fmla="*/ 141750 h 189285"/>
                <a:gd name="connsiteX74" fmla="*/ 90595 w 190894"/>
                <a:gd name="connsiteY74" fmla="*/ 148294 h 189285"/>
                <a:gd name="connsiteX75" fmla="*/ 95928 w 190894"/>
                <a:gd name="connsiteY75" fmla="*/ 49932 h 189285"/>
                <a:gd name="connsiteX76" fmla="*/ 81873 w 190894"/>
                <a:gd name="connsiteY76" fmla="*/ 62754 h 189285"/>
                <a:gd name="connsiteX77" fmla="*/ 73659 w 190894"/>
                <a:gd name="connsiteY77" fmla="*/ 44700 h 189285"/>
                <a:gd name="connsiteX78" fmla="*/ 73659 w 190894"/>
                <a:gd name="connsiteY78" fmla="*/ 44700 h 189285"/>
                <a:gd name="connsiteX79" fmla="*/ 74555 w 190894"/>
                <a:gd name="connsiteY79" fmla="*/ 38966 h 189285"/>
                <a:gd name="connsiteX80" fmla="*/ 77422 w 190894"/>
                <a:gd name="connsiteY80" fmla="*/ 34178 h 189285"/>
                <a:gd name="connsiteX81" fmla="*/ 82274 w 190894"/>
                <a:gd name="connsiteY81" fmla="*/ 30846 h 189285"/>
                <a:gd name="connsiteX82" fmla="*/ 89284 w 190894"/>
                <a:gd name="connsiteY82" fmla="*/ 29577 h 189285"/>
                <a:gd name="connsiteX83" fmla="*/ 97225 w 190894"/>
                <a:gd name="connsiteY83" fmla="*/ 32086 h 189285"/>
                <a:gd name="connsiteX84" fmla="*/ 100149 w 190894"/>
                <a:gd name="connsiteY84" fmla="*/ 38916 h 189285"/>
                <a:gd name="connsiteX85" fmla="*/ 95906 w 190894"/>
                <a:gd name="connsiteY85" fmla="*/ 49968 h 1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90894" h="189285">
                  <a:moveTo>
                    <a:pt x="182707" y="96017"/>
                  </a:moveTo>
                  <a:cubicBezTo>
                    <a:pt x="180615" y="93895"/>
                    <a:pt x="178386" y="91917"/>
                    <a:pt x="176021" y="90104"/>
                  </a:cubicBezTo>
                  <a:cubicBezTo>
                    <a:pt x="174272" y="88649"/>
                    <a:pt x="172315" y="87459"/>
                    <a:pt x="170222" y="86570"/>
                  </a:cubicBezTo>
                  <a:lnTo>
                    <a:pt x="141554" y="113189"/>
                  </a:lnTo>
                  <a:cubicBezTo>
                    <a:pt x="141059" y="113182"/>
                    <a:pt x="140564" y="113232"/>
                    <a:pt x="140077" y="113333"/>
                  </a:cubicBezTo>
                  <a:cubicBezTo>
                    <a:pt x="139504" y="113519"/>
                    <a:pt x="139031" y="113920"/>
                    <a:pt x="138759" y="114458"/>
                  </a:cubicBezTo>
                  <a:cubicBezTo>
                    <a:pt x="137705" y="114551"/>
                    <a:pt x="136666" y="114193"/>
                    <a:pt x="135892" y="113476"/>
                  </a:cubicBezTo>
                  <a:lnTo>
                    <a:pt x="133204" y="111068"/>
                  </a:lnTo>
                  <a:lnTo>
                    <a:pt x="103102" y="86950"/>
                  </a:lnTo>
                  <a:cubicBezTo>
                    <a:pt x="109323" y="81360"/>
                    <a:pt x="114748" y="76493"/>
                    <a:pt x="119314" y="72308"/>
                  </a:cubicBezTo>
                  <a:cubicBezTo>
                    <a:pt x="123414" y="68724"/>
                    <a:pt x="127212" y="64811"/>
                    <a:pt x="130688" y="60618"/>
                  </a:cubicBezTo>
                  <a:cubicBezTo>
                    <a:pt x="133455" y="57357"/>
                    <a:pt x="135712" y="53695"/>
                    <a:pt x="137375" y="49753"/>
                  </a:cubicBezTo>
                  <a:cubicBezTo>
                    <a:pt x="138895" y="45911"/>
                    <a:pt x="139647" y="41804"/>
                    <a:pt x="139575" y="37676"/>
                  </a:cubicBezTo>
                  <a:cubicBezTo>
                    <a:pt x="139647" y="33340"/>
                    <a:pt x="138952" y="29025"/>
                    <a:pt x="137519" y="24933"/>
                  </a:cubicBezTo>
                  <a:cubicBezTo>
                    <a:pt x="136257" y="21414"/>
                    <a:pt x="134444" y="18117"/>
                    <a:pt x="132151" y="15164"/>
                  </a:cubicBezTo>
                  <a:cubicBezTo>
                    <a:pt x="129979" y="12405"/>
                    <a:pt x="127399" y="9982"/>
                    <a:pt x="124496" y="7997"/>
                  </a:cubicBezTo>
                  <a:cubicBezTo>
                    <a:pt x="121765" y="6119"/>
                    <a:pt x="118834" y="4564"/>
                    <a:pt x="115752" y="3353"/>
                  </a:cubicBezTo>
                  <a:cubicBezTo>
                    <a:pt x="112892" y="2199"/>
                    <a:pt x="109932" y="1331"/>
                    <a:pt x="106901" y="765"/>
                  </a:cubicBezTo>
                  <a:cubicBezTo>
                    <a:pt x="104335" y="235"/>
                    <a:pt x="101726" y="-52"/>
                    <a:pt x="99110" y="-88"/>
                  </a:cubicBezTo>
                  <a:cubicBezTo>
                    <a:pt x="89255" y="-245"/>
                    <a:pt x="79429" y="966"/>
                    <a:pt x="69904" y="3496"/>
                  </a:cubicBezTo>
                  <a:cubicBezTo>
                    <a:pt x="62256" y="5517"/>
                    <a:pt x="55024" y="8843"/>
                    <a:pt x="48517" y="13336"/>
                  </a:cubicBezTo>
                  <a:cubicBezTo>
                    <a:pt x="43048" y="17128"/>
                    <a:pt x="38526" y="22130"/>
                    <a:pt x="35308" y="27957"/>
                  </a:cubicBezTo>
                  <a:cubicBezTo>
                    <a:pt x="32355" y="33419"/>
                    <a:pt x="30821" y="39525"/>
                    <a:pt x="30835" y="45732"/>
                  </a:cubicBezTo>
                  <a:cubicBezTo>
                    <a:pt x="30893" y="52885"/>
                    <a:pt x="32169" y="59980"/>
                    <a:pt x="34598" y="66710"/>
                  </a:cubicBezTo>
                  <a:cubicBezTo>
                    <a:pt x="37422" y="74379"/>
                    <a:pt x="41378" y="81575"/>
                    <a:pt x="46345" y="88061"/>
                  </a:cubicBezTo>
                  <a:cubicBezTo>
                    <a:pt x="38777" y="93265"/>
                    <a:pt x="32355" y="97938"/>
                    <a:pt x="27080" y="102073"/>
                  </a:cubicBezTo>
                  <a:cubicBezTo>
                    <a:pt x="22536" y="105599"/>
                    <a:pt x="18178" y="109355"/>
                    <a:pt x="14014" y="113318"/>
                  </a:cubicBezTo>
                  <a:cubicBezTo>
                    <a:pt x="11040" y="116135"/>
                    <a:pt x="8316" y="119210"/>
                    <a:pt x="5872" y="122492"/>
                  </a:cubicBezTo>
                  <a:cubicBezTo>
                    <a:pt x="4080" y="124908"/>
                    <a:pt x="2632" y="127560"/>
                    <a:pt x="1572" y="130376"/>
                  </a:cubicBezTo>
                  <a:cubicBezTo>
                    <a:pt x="669" y="132763"/>
                    <a:pt x="88" y="135264"/>
                    <a:pt x="-162" y="137809"/>
                  </a:cubicBezTo>
                  <a:cubicBezTo>
                    <a:pt x="-363" y="140195"/>
                    <a:pt x="-464" y="142689"/>
                    <a:pt x="-464" y="145277"/>
                  </a:cubicBezTo>
                  <a:lnTo>
                    <a:pt x="-464" y="145234"/>
                  </a:lnTo>
                  <a:cubicBezTo>
                    <a:pt x="-636" y="152043"/>
                    <a:pt x="1041" y="158773"/>
                    <a:pt x="4388" y="164707"/>
                  </a:cubicBezTo>
                  <a:cubicBezTo>
                    <a:pt x="7578" y="170147"/>
                    <a:pt x="11928" y="174813"/>
                    <a:pt x="17132" y="178382"/>
                  </a:cubicBezTo>
                  <a:cubicBezTo>
                    <a:pt x="22608" y="182152"/>
                    <a:pt x="28700" y="184918"/>
                    <a:pt x="35143" y="186560"/>
                  </a:cubicBezTo>
                  <a:cubicBezTo>
                    <a:pt x="41894" y="188316"/>
                    <a:pt x="48846" y="189197"/>
                    <a:pt x="55820" y="189183"/>
                  </a:cubicBezTo>
                  <a:cubicBezTo>
                    <a:pt x="61712" y="189211"/>
                    <a:pt x="67596" y="188867"/>
                    <a:pt x="73444" y="188151"/>
                  </a:cubicBezTo>
                  <a:cubicBezTo>
                    <a:pt x="79006" y="187463"/>
                    <a:pt x="84496" y="186259"/>
                    <a:pt x="89843" y="184567"/>
                  </a:cubicBezTo>
                  <a:cubicBezTo>
                    <a:pt x="95999" y="182560"/>
                    <a:pt x="102034" y="180188"/>
                    <a:pt x="107904" y="177464"/>
                  </a:cubicBezTo>
                  <a:cubicBezTo>
                    <a:pt x="114347" y="174512"/>
                    <a:pt x="121815" y="170770"/>
                    <a:pt x="130315" y="166234"/>
                  </a:cubicBezTo>
                  <a:lnTo>
                    <a:pt x="155702" y="181786"/>
                  </a:lnTo>
                  <a:cubicBezTo>
                    <a:pt x="156160" y="182245"/>
                    <a:pt x="156784" y="182503"/>
                    <a:pt x="157436" y="182503"/>
                  </a:cubicBezTo>
                  <a:cubicBezTo>
                    <a:pt x="158468" y="182467"/>
                    <a:pt x="159443" y="182008"/>
                    <a:pt x="160124" y="181234"/>
                  </a:cubicBezTo>
                  <a:cubicBezTo>
                    <a:pt x="160891" y="180446"/>
                    <a:pt x="162073" y="179357"/>
                    <a:pt x="163707" y="177765"/>
                  </a:cubicBezTo>
                  <a:cubicBezTo>
                    <a:pt x="165342" y="176174"/>
                    <a:pt x="167062" y="174490"/>
                    <a:pt x="168918" y="172591"/>
                  </a:cubicBezTo>
                  <a:cubicBezTo>
                    <a:pt x="170774" y="170691"/>
                    <a:pt x="172630" y="168699"/>
                    <a:pt x="174508" y="166535"/>
                  </a:cubicBezTo>
                  <a:cubicBezTo>
                    <a:pt x="176386" y="164370"/>
                    <a:pt x="178092" y="162234"/>
                    <a:pt x="179683" y="160270"/>
                  </a:cubicBezTo>
                  <a:cubicBezTo>
                    <a:pt x="181116" y="158479"/>
                    <a:pt x="182406" y="156587"/>
                    <a:pt x="183539" y="154594"/>
                  </a:cubicBezTo>
                  <a:cubicBezTo>
                    <a:pt x="184392" y="153268"/>
                    <a:pt x="184908" y="151749"/>
                    <a:pt x="185030" y="150172"/>
                  </a:cubicBezTo>
                  <a:cubicBezTo>
                    <a:pt x="184980" y="149742"/>
                    <a:pt x="184908" y="149319"/>
                    <a:pt x="184808" y="148903"/>
                  </a:cubicBezTo>
                  <a:cubicBezTo>
                    <a:pt x="184564" y="148115"/>
                    <a:pt x="184033" y="147441"/>
                    <a:pt x="183317" y="147026"/>
                  </a:cubicBezTo>
                  <a:cubicBezTo>
                    <a:pt x="181812" y="146015"/>
                    <a:pt x="180299" y="144940"/>
                    <a:pt x="178844" y="143915"/>
                  </a:cubicBezTo>
                  <a:cubicBezTo>
                    <a:pt x="177389" y="142890"/>
                    <a:pt x="176014" y="141894"/>
                    <a:pt x="174702" y="140912"/>
                  </a:cubicBezTo>
                  <a:cubicBezTo>
                    <a:pt x="173390" y="139930"/>
                    <a:pt x="172215" y="139020"/>
                    <a:pt x="171183" y="138224"/>
                  </a:cubicBezTo>
                  <a:cubicBezTo>
                    <a:pt x="170151" y="137429"/>
                    <a:pt x="169248" y="136791"/>
                    <a:pt x="168502" y="136303"/>
                  </a:cubicBezTo>
                  <a:lnTo>
                    <a:pt x="167069" y="135178"/>
                  </a:lnTo>
                  <a:lnTo>
                    <a:pt x="189910" y="111061"/>
                  </a:lnTo>
                  <a:cubicBezTo>
                    <a:pt x="190283" y="110315"/>
                    <a:pt x="190455" y="109484"/>
                    <a:pt x="190412" y="108653"/>
                  </a:cubicBezTo>
                  <a:cubicBezTo>
                    <a:pt x="190211" y="106524"/>
                    <a:pt x="189431" y="104488"/>
                    <a:pt x="188148" y="102775"/>
                  </a:cubicBezTo>
                  <a:cubicBezTo>
                    <a:pt x="186528" y="100360"/>
                    <a:pt x="184686" y="98095"/>
                    <a:pt x="182650" y="96010"/>
                  </a:cubicBezTo>
                  <a:moveTo>
                    <a:pt x="90545" y="148251"/>
                  </a:moveTo>
                  <a:cubicBezTo>
                    <a:pt x="87936" y="149634"/>
                    <a:pt x="85213" y="150781"/>
                    <a:pt x="82403" y="151684"/>
                  </a:cubicBezTo>
                  <a:cubicBezTo>
                    <a:pt x="80267" y="152401"/>
                    <a:pt x="78060" y="152881"/>
                    <a:pt x="75816" y="153118"/>
                  </a:cubicBezTo>
                  <a:cubicBezTo>
                    <a:pt x="73946" y="153261"/>
                    <a:pt x="72434" y="153340"/>
                    <a:pt x="71344" y="153340"/>
                  </a:cubicBezTo>
                  <a:cubicBezTo>
                    <a:pt x="68449" y="153454"/>
                    <a:pt x="65560" y="152946"/>
                    <a:pt x="62880" y="151849"/>
                  </a:cubicBezTo>
                  <a:cubicBezTo>
                    <a:pt x="60873" y="150989"/>
                    <a:pt x="59103" y="149670"/>
                    <a:pt x="57712" y="147993"/>
                  </a:cubicBezTo>
                  <a:cubicBezTo>
                    <a:pt x="56451" y="146488"/>
                    <a:pt x="55534" y="144725"/>
                    <a:pt x="55024" y="142826"/>
                  </a:cubicBezTo>
                  <a:cubicBezTo>
                    <a:pt x="54537" y="141005"/>
                    <a:pt x="54301" y="139120"/>
                    <a:pt x="54308" y="137235"/>
                  </a:cubicBezTo>
                  <a:lnTo>
                    <a:pt x="54308" y="137235"/>
                  </a:lnTo>
                  <a:cubicBezTo>
                    <a:pt x="54236" y="133945"/>
                    <a:pt x="54716" y="130670"/>
                    <a:pt x="55741" y="127545"/>
                  </a:cubicBezTo>
                  <a:cubicBezTo>
                    <a:pt x="56537" y="125087"/>
                    <a:pt x="57755" y="122786"/>
                    <a:pt x="59325" y="120736"/>
                  </a:cubicBezTo>
                  <a:cubicBezTo>
                    <a:pt x="60801" y="118930"/>
                    <a:pt x="62507" y="117339"/>
                    <a:pt x="64413" y="115999"/>
                  </a:cubicBezTo>
                  <a:cubicBezTo>
                    <a:pt x="66205" y="114773"/>
                    <a:pt x="68062" y="113641"/>
                    <a:pt x="69975" y="112609"/>
                  </a:cubicBezTo>
                  <a:lnTo>
                    <a:pt x="100006" y="141750"/>
                  </a:lnTo>
                  <a:cubicBezTo>
                    <a:pt x="97110" y="144266"/>
                    <a:pt x="93956" y="146459"/>
                    <a:pt x="90595" y="148294"/>
                  </a:cubicBezTo>
                  <a:moveTo>
                    <a:pt x="95928" y="49932"/>
                  </a:moveTo>
                  <a:cubicBezTo>
                    <a:pt x="92086" y="55049"/>
                    <a:pt x="87320" y="59400"/>
                    <a:pt x="81873" y="62754"/>
                  </a:cubicBezTo>
                  <a:cubicBezTo>
                    <a:pt x="76727" y="58153"/>
                    <a:pt x="73745" y="51602"/>
                    <a:pt x="73659" y="44700"/>
                  </a:cubicBezTo>
                  <a:lnTo>
                    <a:pt x="73659" y="44700"/>
                  </a:lnTo>
                  <a:cubicBezTo>
                    <a:pt x="73638" y="42750"/>
                    <a:pt x="73939" y="40815"/>
                    <a:pt x="74555" y="38966"/>
                  </a:cubicBezTo>
                  <a:cubicBezTo>
                    <a:pt x="75172" y="37189"/>
                    <a:pt x="76146" y="35562"/>
                    <a:pt x="77422" y="34178"/>
                  </a:cubicBezTo>
                  <a:cubicBezTo>
                    <a:pt x="78762" y="32709"/>
                    <a:pt x="80425" y="31570"/>
                    <a:pt x="82274" y="30846"/>
                  </a:cubicBezTo>
                  <a:cubicBezTo>
                    <a:pt x="84503" y="29950"/>
                    <a:pt x="86882" y="29520"/>
                    <a:pt x="89284" y="29577"/>
                  </a:cubicBezTo>
                  <a:cubicBezTo>
                    <a:pt x="92151" y="29412"/>
                    <a:pt x="94974" y="30308"/>
                    <a:pt x="97225" y="32086"/>
                  </a:cubicBezTo>
                  <a:cubicBezTo>
                    <a:pt x="99181" y="33806"/>
                    <a:pt x="100257" y="36314"/>
                    <a:pt x="100149" y="38916"/>
                  </a:cubicBezTo>
                  <a:cubicBezTo>
                    <a:pt x="99855" y="42937"/>
                    <a:pt x="98379" y="46778"/>
                    <a:pt x="95906" y="49968"/>
                  </a:cubicBezTo>
                </a:path>
              </a:pathLst>
            </a:custGeom>
            <a:solidFill>
              <a:schemeClr val="bg1"/>
            </a:solidFill>
            <a:ln w="7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E85F2A-ADF3-6A1C-7060-944032F5A061}"/>
                </a:ext>
              </a:extLst>
            </p:cNvPr>
            <p:cNvSpPr/>
            <p:nvPr/>
          </p:nvSpPr>
          <p:spPr>
            <a:xfrm>
              <a:off x="2750525" y="628435"/>
              <a:ext cx="120823" cy="195666"/>
            </a:xfrm>
            <a:custGeom>
              <a:avLst/>
              <a:gdLst>
                <a:gd name="connsiteX0" fmla="*/ 118975 w 120823"/>
                <a:gd name="connsiteY0" fmla="*/ 617 h 195666"/>
                <a:gd name="connsiteX1" fmla="*/ 116775 w 120823"/>
                <a:gd name="connsiteY1" fmla="*/ -100 h 195666"/>
                <a:gd name="connsiteX2" fmla="*/ 111679 w 120823"/>
                <a:gd name="connsiteY2" fmla="*/ 86 h 195666"/>
                <a:gd name="connsiteX3" fmla="*/ 103150 w 120823"/>
                <a:gd name="connsiteY3" fmla="*/ 445 h 195666"/>
                <a:gd name="connsiteX4" fmla="*/ 92292 w 120823"/>
                <a:gd name="connsiteY4" fmla="*/ 817 h 195666"/>
                <a:gd name="connsiteX5" fmla="*/ 80108 w 120823"/>
                <a:gd name="connsiteY5" fmla="*/ 1247 h 195666"/>
                <a:gd name="connsiteX6" fmla="*/ 40588 w 120823"/>
                <a:gd name="connsiteY6" fmla="*/ 2838 h 195666"/>
                <a:gd name="connsiteX7" fmla="*/ 35922 w 120823"/>
                <a:gd name="connsiteY7" fmla="*/ 5354 h 195666"/>
                <a:gd name="connsiteX8" fmla="*/ 30031 w 120823"/>
                <a:gd name="connsiteY8" fmla="*/ 11303 h 195666"/>
                <a:gd name="connsiteX9" fmla="*/ 23838 w 120823"/>
                <a:gd name="connsiteY9" fmla="*/ 19101 h 195666"/>
                <a:gd name="connsiteX10" fmla="*/ 18255 w 120823"/>
                <a:gd name="connsiteY10" fmla="*/ 27085 h 195666"/>
                <a:gd name="connsiteX11" fmla="*/ 14270 w 120823"/>
                <a:gd name="connsiteY11" fmla="*/ 33585 h 195666"/>
                <a:gd name="connsiteX12" fmla="*/ 12736 w 120823"/>
                <a:gd name="connsiteY12" fmla="*/ 36961 h 195666"/>
                <a:gd name="connsiteX13" fmla="*/ 16320 w 120823"/>
                <a:gd name="connsiteY13" fmla="*/ 39721 h 195666"/>
                <a:gd name="connsiteX14" fmla="*/ 27307 w 120823"/>
                <a:gd name="connsiteY14" fmla="*/ 40401 h 195666"/>
                <a:gd name="connsiteX15" fmla="*/ 37872 w 120823"/>
                <a:gd name="connsiteY15" fmla="*/ 40301 h 195666"/>
                <a:gd name="connsiteX16" fmla="*/ 37836 w 120823"/>
                <a:gd name="connsiteY16" fmla="*/ 40817 h 195666"/>
                <a:gd name="connsiteX17" fmla="*/ 33191 w 120823"/>
                <a:gd name="connsiteY17" fmla="*/ 104555 h 195666"/>
                <a:gd name="connsiteX18" fmla="*/ 29271 w 120823"/>
                <a:gd name="connsiteY18" fmla="*/ 157900 h 195666"/>
                <a:gd name="connsiteX19" fmla="*/ 27250 w 120823"/>
                <a:gd name="connsiteY19" fmla="*/ 157986 h 195666"/>
                <a:gd name="connsiteX20" fmla="*/ 22584 w 120823"/>
                <a:gd name="connsiteY20" fmla="*/ 160502 h 195666"/>
                <a:gd name="connsiteX21" fmla="*/ 16692 w 120823"/>
                <a:gd name="connsiteY21" fmla="*/ 166450 h 195666"/>
                <a:gd name="connsiteX22" fmla="*/ 10500 w 120823"/>
                <a:gd name="connsiteY22" fmla="*/ 174248 h 195666"/>
                <a:gd name="connsiteX23" fmla="*/ 4910 w 120823"/>
                <a:gd name="connsiteY23" fmla="*/ 182233 h 195666"/>
                <a:gd name="connsiteX24" fmla="*/ 925 w 120823"/>
                <a:gd name="connsiteY24" fmla="*/ 188733 h 195666"/>
                <a:gd name="connsiteX25" fmla="*/ -609 w 120823"/>
                <a:gd name="connsiteY25" fmla="*/ 192109 h 195666"/>
                <a:gd name="connsiteX26" fmla="*/ 2974 w 120823"/>
                <a:gd name="connsiteY26" fmla="*/ 194868 h 195666"/>
                <a:gd name="connsiteX27" fmla="*/ 13962 w 120823"/>
                <a:gd name="connsiteY27" fmla="*/ 195549 h 195666"/>
                <a:gd name="connsiteX28" fmla="*/ 26483 w 120823"/>
                <a:gd name="connsiteY28" fmla="*/ 195420 h 195666"/>
                <a:gd name="connsiteX29" fmla="*/ 29801 w 120823"/>
                <a:gd name="connsiteY29" fmla="*/ 195370 h 195666"/>
                <a:gd name="connsiteX30" fmla="*/ 31235 w 120823"/>
                <a:gd name="connsiteY30" fmla="*/ 195542 h 195666"/>
                <a:gd name="connsiteX31" fmla="*/ 34603 w 120823"/>
                <a:gd name="connsiteY31" fmla="*/ 195291 h 195666"/>
                <a:gd name="connsiteX32" fmla="*/ 44107 w 120823"/>
                <a:gd name="connsiteY32" fmla="*/ 195112 h 195666"/>
                <a:gd name="connsiteX33" fmla="*/ 64891 w 120823"/>
                <a:gd name="connsiteY33" fmla="*/ 194746 h 195666"/>
                <a:gd name="connsiteX34" fmla="*/ 86981 w 120823"/>
                <a:gd name="connsiteY34" fmla="*/ 194316 h 195666"/>
                <a:gd name="connsiteX35" fmla="*/ 89927 w 120823"/>
                <a:gd name="connsiteY35" fmla="*/ 194073 h 195666"/>
                <a:gd name="connsiteX36" fmla="*/ 91718 w 120823"/>
                <a:gd name="connsiteY36" fmla="*/ 193277 h 195666"/>
                <a:gd name="connsiteX37" fmla="*/ 92822 w 120823"/>
                <a:gd name="connsiteY37" fmla="*/ 191980 h 195666"/>
                <a:gd name="connsiteX38" fmla="*/ 93746 w 120823"/>
                <a:gd name="connsiteY38" fmla="*/ 190145 h 195666"/>
                <a:gd name="connsiteX39" fmla="*/ 98541 w 120823"/>
                <a:gd name="connsiteY39" fmla="*/ 179287 h 195666"/>
                <a:gd name="connsiteX40" fmla="*/ 102705 w 120823"/>
                <a:gd name="connsiteY40" fmla="*/ 169833 h 195666"/>
                <a:gd name="connsiteX41" fmla="*/ 105723 w 120823"/>
                <a:gd name="connsiteY41" fmla="*/ 162666 h 195666"/>
                <a:gd name="connsiteX42" fmla="*/ 106891 w 120823"/>
                <a:gd name="connsiteY42" fmla="*/ 158610 h 195666"/>
                <a:gd name="connsiteX43" fmla="*/ 105651 w 120823"/>
                <a:gd name="connsiteY43" fmla="*/ 155793 h 195666"/>
                <a:gd name="connsiteX44" fmla="*/ 103451 w 120823"/>
                <a:gd name="connsiteY44" fmla="*/ 155076 h 195666"/>
                <a:gd name="connsiteX45" fmla="*/ 98355 w 120823"/>
                <a:gd name="connsiteY45" fmla="*/ 155262 h 195666"/>
                <a:gd name="connsiteX46" fmla="*/ 89826 w 120823"/>
                <a:gd name="connsiteY46" fmla="*/ 155621 h 195666"/>
                <a:gd name="connsiteX47" fmla="*/ 81290 w 120823"/>
                <a:gd name="connsiteY47" fmla="*/ 155922 h 195666"/>
                <a:gd name="connsiteX48" fmla="*/ 84874 w 120823"/>
                <a:gd name="connsiteY48" fmla="*/ 112819 h 195666"/>
                <a:gd name="connsiteX49" fmla="*/ 86207 w 120823"/>
                <a:gd name="connsiteY49" fmla="*/ 96714 h 195666"/>
                <a:gd name="connsiteX50" fmla="*/ 87296 w 120823"/>
                <a:gd name="connsiteY50" fmla="*/ 82702 h 195666"/>
                <a:gd name="connsiteX51" fmla="*/ 88328 w 120823"/>
                <a:gd name="connsiteY51" fmla="*/ 69851 h 195666"/>
                <a:gd name="connsiteX52" fmla="*/ 89697 w 120823"/>
                <a:gd name="connsiteY52" fmla="*/ 57495 h 195666"/>
                <a:gd name="connsiteX53" fmla="*/ 90306 w 120823"/>
                <a:gd name="connsiteY53" fmla="*/ 46085 h 195666"/>
                <a:gd name="connsiteX54" fmla="*/ 90607 w 120823"/>
                <a:gd name="connsiteY54" fmla="*/ 39405 h 195666"/>
                <a:gd name="connsiteX55" fmla="*/ 100290 w 120823"/>
                <a:gd name="connsiteY55" fmla="*/ 39219 h 195666"/>
                <a:gd name="connsiteX56" fmla="*/ 103236 w 120823"/>
                <a:gd name="connsiteY56" fmla="*/ 38975 h 195666"/>
                <a:gd name="connsiteX57" fmla="*/ 105028 w 120823"/>
                <a:gd name="connsiteY57" fmla="*/ 38180 h 195666"/>
                <a:gd name="connsiteX58" fmla="*/ 106124 w 120823"/>
                <a:gd name="connsiteY58" fmla="*/ 36882 h 195666"/>
                <a:gd name="connsiteX59" fmla="*/ 107049 w 120823"/>
                <a:gd name="connsiteY59" fmla="*/ 35048 h 195666"/>
                <a:gd name="connsiteX60" fmla="*/ 111844 w 120823"/>
                <a:gd name="connsiteY60" fmla="*/ 24189 h 195666"/>
                <a:gd name="connsiteX61" fmla="*/ 116008 w 120823"/>
                <a:gd name="connsiteY61" fmla="*/ 14729 h 195666"/>
                <a:gd name="connsiteX62" fmla="*/ 119025 w 120823"/>
                <a:gd name="connsiteY62" fmla="*/ 7562 h 195666"/>
                <a:gd name="connsiteX63" fmla="*/ 120193 w 120823"/>
                <a:gd name="connsiteY63" fmla="*/ 3505 h 195666"/>
                <a:gd name="connsiteX64" fmla="*/ 118954 w 120823"/>
                <a:gd name="connsiteY64" fmla="*/ 688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20823" h="195666">
                  <a:moveTo>
                    <a:pt x="118975" y="617"/>
                  </a:moveTo>
                  <a:cubicBezTo>
                    <a:pt x="118316" y="187"/>
                    <a:pt x="117556" y="-64"/>
                    <a:pt x="116775" y="-100"/>
                  </a:cubicBezTo>
                  <a:cubicBezTo>
                    <a:pt x="115793" y="-100"/>
                    <a:pt x="114087" y="-43"/>
                    <a:pt x="111679" y="86"/>
                  </a:cubicBezTo>
                  <a:cubicBezTo>
                    <a:pt x="109271" y="215"/>
                    <a:pt x="106418" y="330"/>
                    <a:pt x="103150" y="445"/>
                  </a:cubicBezTo>
                  <a:cubicBezTo>
                    <a:pt x="99882" y="559"/>
                    <a:pt x="96255" y="688"/>
                    <a:pt x="92292" y="817"/>
                  </a:cubicBezTo>
                  <a:cubicBezTo>
                    <a:pt x="88328" y="946"/>
                    <a:pt x="84250" y="1090"/>
                    <a:pt x="80108" y="1247"/>
                  </a:cubicBezTo>
                  <a:lnTo>
                    <a:pt x="40588" y="2838"/>
                  </a:lnTo>
                  <a:cubicBezTo>
                    <a:pt x="38817" y="3197"/>
                    <a:pt x="37190" y="4071"/>
                    <a:pt x="35922" y="5354"/>
                  </a:cubicBezTo>
                  <a:cubicBezTo>
                    <a:pt x="33815" y="7189"/>
                    <a:pt x="31844" y="9174"/>
                    <a:pt x="30031" y="11303"/>
                  </a:cubicBezTo>
                  <a:cubicBezTo>
                    <a:pt x="27988" y="13690"/>
                    <a:pt x="25924" y="16291"/>
                    <a:pt x="23838" y="19101"/>
                  </a:cubicBezTo>
                  <a:cubicBezTo>
                    <a:pt x="21745" y="21932"/>
                    <a:pt x="19889" y="24584"/>
                    <a:pt x="18255" y="27085"/>
                  </a:cubicBezTo>
                  <a:cubicBezTo>
                    <a:pt x="16621" y="29586"/>
                    <a:pt x="15288" y="31751"/>
                    <a:pt x="14270" y="33585"/>
                  </a:cubicBezTo>
                  <a:cubicBezTo>
                    <a:pt x="13582" y="34625"/>
                    <a:pt x="13066" y="35764"/>
                    <a:pt x="12736" y="36961"/>
                  </a:cubicBezTo>
                  <a:cubicBezTo>
                    <a:pt x="12736" y="38352"/>
                    <a:pt x="13940" y="39276"/>
                    <a:pt x="16320" y="39721"/>
                  </a:cubicBezTo>
                  <a:cubicBezTo>
                    <a:pt x="19954" y="40258"/>
                    <a:pt x="23630" y="40488"/>
                    <a:pt x="27307" y="40401"/>
                  </a:cubicBezTo>
                  <a:cubicBezTo>
                    <a:pt x="30009" y="40401"/>
                    <a:pt x="33564" y="40401"/>
                    <a:pt x="37872" y="40301"/>
                  </a:cubicBezTo>
                  <a:cubicBezTo>
                    <a:pt x="37872" y="40473"/>
                    <a:pt x="37872" y="40638"/>
                    <a:pt x="37836" y="40817"/>
                  </a:cubicBezTo>
                  <a:cubicBezTo>
                    <a:pt x="36839" y="54342"/>
                    <a:pt x="35291" y="75592"/>
                    <a:pt x="33191" y="104555"/>
                  </a:cubicBezTo>
                  <a:lnTo>
                    <a:pt x="29271" y="157900"/>
                  </a:lnTo>
                  <a:lnTo>
                    <a:pt x="27250" y="157986"/>
                  </a:lnTo>
                  <a:cubicBezTo>
                    <a:pt x="25479" y="158344"/>
                    <a:pt x="23853" y="159219"/>
                    <a:pt x="22584" y="160502"/>
                  </a:cubicBezTo>
                  <a:cubicBezTo>
                    <a:pt x="20477" y="162336"/>
                    <a:pt x="18506" y="164322"/>
                    <a:pt x="16692" y="166450"/>
                  </a:cubicBezTo>
                  <a:cubicBezTo>
                    <a:pt x="14650" y="168837"/>
                    <a:pt x="12586" y="171439"/>
                    <a:pt x="10500" y="174248"/>
                  </a:cubicBezTo>
                  <a:cubicBezTo>
                    <a:pt x="8407" y="177079"/>
                    <a:pt x="6551" y="179731"/>
                    <a:pt x="4910" y="182233"/>
                  </a:cubicBezTo>
                  <a:cubicBezTo>
                    <a:pt x="3268" y="184734"/>
                    <a:pt x="1943" y="186898"/>
                    <a:pt x="925" y="188733"/>
                  </a:cubicBezTo>
                  <a:cubicBezTo>
                    <a:pt x="237" y="189772"/>
                    <a:pt x="-279" y="190912"/>
                    <a:pt x="-609" y="192109"/>
                  </a:cubicBezTo>
                  <a:cubicBezTo>
                    <a:pt x="-609" y="193499"/>
                    <a:pt x="588" y="194417"/>
                    <a:pt x="2974" y="194868"/>
                  </a:cubicBezTo>
                  <a:cubicBezTo>
                    <a:pt x="6608" y="195406"/>
                    <a:pt x="10285" y="195635"/>
                    <a:pt x="13962" y="195549"/>
                  </a:cubicBezTo>
                  <a:cubicBezTo>
                    <a:pt x="17072" y="195549"/>
                    <a:pt x="21244" y="195549"/>
                    <a:pt x="26483" y="195420"/>
                  </a:cubicBezTo>
                  <a:lnTo>
                    <a:pt x="29801" y="195370"/>
                  </a:lnTo>
                  <a:cubicBezTo>
                    <a:pt x="30267" y="195499"/>
                    <a:pt x="30747" y="195556"/>
                    <a:pt x="31235" y="195542"/>
                  </a:cubicBezTo>
                  <a:cubicBezTo>
                    <a:pt x="32360" y="195535"/>
                    <a:pt x="33485" y="195449"/>
                    <a:pt x="34603" y="195291"/>
                  </a:cubicBezTo>
                  <a:lnTo>
                    <a:pt x="44107" y="195112"/>
                  </a:lnTo>
                  <a:cubicBezTo>
                    <a:pt x="50607" y="194997"/>
                    <a:pt x="57531" y="194875"/>
                    <a:pt x="64891" y="194746"/>
                  </a:cubicBezTo>
                  <a:cubicBezTo>
                    <a:pt x="72252" y="194617"/>
                    <a:pt x="79613" y="194474"/>
                    <a:pt x="86981" y="194316"/>
                  </a:cubicBezTo>
                  <a:cubicBezTo>
                    <a:pt x="87970" y="194338"/>
                    <a:pt x="88959" y="194259"/>
                    <a:pt x="89927" y="194073"/>
                  </a:cubicBezTo>
                  <a:cubicBezTo>
                    <a:pt x="90579" y="193951"/>
                    <a:pt x="91188" y="193678"/>
                    <a:pt x="91718" y="193277"/>
                  </a:cubicBezTo>
                  <a:cubicBezTo>
                    <a:pt x="92162" y="192912"/>
                    <a:pt x="92535" y="192474"/>
                    <a:pt x="92822" y="191980"/>
                  </a:cubicBezTo>
                  <a:cubicBezTo>
                    <a:pt x="93166" y="191385"/>
                    <a:pt x="93474" y="190776"/>
                    <a:pt x="93746" y="190145"/>
                  </a:cubicBezTo>
                  <a:cubicBezTo>
                    <a:pt x="95381" y="186382"/>
                    <a:pt x="96979" y="182763"/>
                    <a:pt x="98541" y="179287"/>
                  </a:cubicBezTo>
                  <a:cubicBezTo>
                    <a:pt x="100082" y="175804"/>
                    <a:pt x="101487" y="172657"/>
                    <a:pt x="102705" y="169833"/>
                  </a:cubicBezTo>
                  <a:cubicBezTo>
                    <a:pt x="103924" y="167010"/>
                    <a:pt x="104935" y="164623"/>
                    <a:pt x="105723" y="162666"/>
                  </a:cubicBezTo>
                  <a:cubicBezTo>
                    <a:pt x="106318" y="161383"/>
                    <a:pt x="106712" y="160014"/>
                    <a:pt x="106891" y="158610"/>
                  </a:cubicBezTo>
                  <a:cubicBezTo>
                    <a:pt x="107027" y="157513"/>
                    <a:pt x="106547" y="156438"/>
                    <a:pt x="105651" y="155793"/>
                  </a:cubicBezTo>
                  <a:cubicBezTo>
                    <a:pt x="104992" y="155363"/>
                    <a:pt x="104232" y="155112"/>
                    <a:pt x="103451" y="155076"/>
                  </a:cubicBezTo>
                  <a:cubicBezTo>
                    <a:pt x="102469" y="155076"/>
                    <a:pt x="100763" y="155134"/>
                    <a:pt x="98355" y="155262"/>
                  </a:cubicBezTo>
                  <a:cubicBezTo>
                    <a:pt x="95947" y="155392"/>
                    <a:pt x="93094" y="155506"/>
                    <a:pt x="89826" y="155621"/>
                  </a:cubicBezTo>
                  <a:cubicBezTo>
                    <a:pt x="87225" y="155728"/>
                    <a:pt x="84329" y="155822"/>
                    <a:pt x="81290" y="155922"/>
                  </a:cubicBezTo>
                  <a:lnTo>
                    <a:pt x="84874" y="112819"/>
                  </a:lnTo>
                  <a:cubicBezTo>
                    <a:pt x="85397" y="106992"/>
                    <a:pt x="85820" y="101616"/>
                    <a:pt x="86207" y="96714"/>
                  </a:cubicBezTo>
                  <a:cubicBezTo>
                    <a:pt x="86594" y="91812"/>
                    <a:pt x="86995" y="87131"/>
                    <a:pt x="87296" y="82702"/>
                  </a:cubicBezTo>
                  <a:cubicBezTo>
                    <a:pt x="87597" y="78273"/>
                    <a:pt x="87905" y="73951"/>
                    <a:pt x="88328" y="69851"/>
                  </a:cubicBezTo>
                  <a:cubicBezTo>
                    <a:pt x="88751" y="65752"/>
                    <a:pt x="89195" y="61638"/>
                    <a:pt x="89697" y="57495"/>
                  </a:cubicBezTo>
                  <a:cubicBezTo>
                    <a:pt x="89941" y="53718"/>
                    <a:pt x="90141" y="49905"/>
                    <a:pt x="90306" y="46085"/>
                  </a:cubicBezTo>
                  <a:cubicBezTo>
                    <a:pt x="90400" y="43935"/>
                    <a:pt x="90493" y="41677"/>
                    <a:pt x="90607" y="39405"/>
                  </a:cubicBezTo>
                  <a:cubicBezTo>
                    <a:pt x="93833" y="39341"/>
                    <a:pt x="97058" y="39291"/>
                    <a:pt x="100290" y="39219"/>
                  </a:cubicBezTo>
                  <a:cubicBezTo>
                    <a:pt x="101279" y="39240"/>
                    <a:pt x="102268" y="39162"/>
                    <a:pt x="103236" y="38975"/>
                  </a:cubicBezTo>
                  <a:cubicBezTo>
                    <a:pt x="103888" y="38853"/>
                    <a:pt x="104497" y="38581"/>
                    <a:pt x="105028" y="38180"/>
                  </a:cubicBezTo>
                  <a:cubicBezTo>
                    <a:pt x="105465" y="37814"/>
                    <a:pt x="105838" y="37377"/>
                    <a:pt x="106124" y="36882"/>
                  </a:cubicBezTo>
                  <a:cubicBezTo>
                    <a:pt x="106468" y="36288"/>
                    <a:pt x="106776" y="35678"/>
                    <a:pt x="107049" y="35048"/>
                  </a:cubicBezTo>
                  <a:cubicBezTo>
                    <a:pt x="108690" y="31285"/>
                    <a:pt x="110289" y="27665"/>
                    <a:pt x="111844" y="24189"/>
                  </a:cubicBezTo>
                  <a:cubicBezTo>
                    <a:pt x="113384" y="20706"/>
                    <a:pt x="114790" y="17560"/>
                    <a:pt x="116008" y="14729"/>
                  </a:cubicBezTo>
                  <a:cubicBezTo>
                    <a:pt x="117226" y="11898"/>
                    <a:pt x="118244" y="9518"/>
                    <a:pt x="119025" y="7562"/>
                  </a:cubicBezTo>
                  <a:cubicBezTo>
                    <a:pt x="119620" y="6279"/>
                    <a:pt x="120014" y="4910"/>
                    <a:pt x="120193" y="3505"/>
                  </a:cubicBezTo>
                  <a:cubicBezTo>
                    <a:pt x="120322" y="2408"/>
                    <a:pt x="119849" y="1333"/>
                    <a:pt x="118954" y="688"/>
                  </a:cubicBezTo>
                </a:path>
              </a:pathLst>
            </a:custGeom>
            <a:solidFill>
              <a:schemeClr val="bg1"/>
            </a:solidFill>
            <a:ln w="7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947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2FA5961-4982-F8C4-9942-216910D4E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8C2F-D41E-C12E-EA65-0D6B24B00A8F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Title Placeholder 15">
            <a:extLst>
              <a:ext uri="{FF2B5EF4-FFF2-40B4-BE49-F238E27FC236}">
                <a16:creationId xmlns:a16="http://schemas.microsoft.com/office/drawing/2014/main" id="{E66D45C4-C174-0730-17D3-8D667DB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14156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76F524D-2543-FD0F-4CF1-AD877349CE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5938" y="1062038"/>
            <a:ext cx="5500285" cy="679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BC4985A-5A84-B8DF-2693-AAF1E598D8F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58396" y="1062038"/>
            <a:ext cx="5520825" cy="679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93D57E0-2073-BAD7-2E09-1176C3A995C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5938" y="1871663"/>
            <a:ext cx="5508625" cy="14890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77AF72-6B8B-4266-A43F-D7604816759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58813" y="1871663"/>
            <a:ext cx="5508625" cy="14890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2C10E77-81AC-A30C-AAB0-E702EF20DC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5938" y="3492500"/>
            <a:ext cx="5500285" cy="679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909CE08-0F3E-85B6-0EBE-CBAA2658498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58396" y="3492500"/>
            <a:ext cx="5520825" cy="679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93E5C92-E0E9-2DB4-E54D-2D06CE924F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5938" y="4302125"/>
            <a:ext cx="5508625" cy="14890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A82BD5D-89C4-15CC-C909-4E6E5C212E7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58813" y="4302125"/>
            <a:ext cx="5508625" cy="14890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08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2FA5961-4982-F8C4-9942-216910D4E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8C2F-D41E-C12E-EA65-0D6B24B00A8F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Title Placeholder 15">
            <a:extLst>
              <a:ext uri="{FF2B5EF4-FFF2-40B4-BE49-F238E27FC236}">
                <a16:creationId xmlns:a16="http://schemas.microsoft.com/office/drawing/2014/main" id="{E66D45C4-C174-0730-17D3-8D667DB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10" y="260350"/>
            <a:ext cx="11157253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36CA6DD-231C-325A-206C-B81AEBB6B85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8811" y="1067956"/>
            <a:ext cx="3622978" cy="6735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9003B9B-BA76-16D0-4CAF-E0EFA57022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8811" y="1878812"/>
            <a:ext cx="3622978" cy="390445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AE019-BB62-1546-33BD-4C603CA431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78313" y="1067956"/>
            <a:ext cx="3622977" cy="6735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E88735F-B00D-1F47-B1BF-A5886C8F9BB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78313" y="1878813"/>
            <a:ext cx="3622977" cy="39044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685D9EF-5318-C127-FDD6-16A8EC88F1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39100" y="1067956"/>
            <a:ext cx="3636963" cy="6735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B202695-F800-19A9-75FA-E09EB376AB6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039100" y="1878811"/>
            <a:ext cx="3636963" cy="390445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08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2FA5961-4982-F8C4-9942-216910D4E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8C2F-D41E-C12E-EA65-0D6B24B00A8F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Title Placeholder 15">
            <a:extLst>
              <a:ext uri="{FF2B5EF4-FFF2-40B4-BE49-F238E27FC236}">
                <a16:creationId xmlns:a16="http://schemas.microsoft.com/office/drawing/2014/main" id="{E66D45C4-C174-0730-17D3-8D667DB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6" y="260350"/>
            <a:ext cx="11341101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14762BE-4EF7-78F2-BB1E-DA264B86C55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5937" y="1063337"/>
            <a:ext cx="3625851" cy="666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574BE5-0B9C-DCB6-3965-7D666E7026E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5937" y="1871061"/>
            <a:ext cx="3625851" cy="148136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771B0F-CB1C-571B-2124-ABC8BFFFF50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83075" y="1063337"/>
            <a:ext cx="3625850" cy="666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51B92F5-E5B7-BAB6-DF0A-5120C1FFC84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83075" y="1871061"/>
            <a:ext cx="3625850" cy="148136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B799310-59B7-AD45-1830-8EE92F0EE92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50211" y="1063337"/>
            <a:ext cx="3625850" cy="666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D814CFD-0BC6-79DB-F6A4-EC07001367E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050211" y="1871061"/>
            <a:ext cx="3625850" cy="148136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0924D4-B6A2-7FD4-111B-2CDA0FF2134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5937" y="3497263"/>
            <a:ext cx="3625851" cy="666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A7D6075-5BF1-06EC-AA28-BB3ACC8112F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5937" y="4296674"/>
            <a:ext cx="3625851" cy="148136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6226910-B25D-50AE-2040-B30BC7EE0E4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83075" y="3497263"/>
            <a:ext cx="3625850" cy="666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DC31913C-7C94-A410-4D17-E361A3495FF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283075" y="4296674"/>
            <a:ext cx="3625850" cy="148136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55B9BB-19DC-5763-0B10-1AC9CC56263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50211" y="3497263"/>
            <a:ext cx="3625850" cy="666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CC85032-345E-E22A-EC7B-EEE57C915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50211" y="4296674"/>
            <a:ext cx="3625850" cy="148136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01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2FA5961-4982-F8C4-9942-216910D4E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8C2F-D41E-C12E-EA65-0D6B24B00A8F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Title Placeholder 15">
            <a:extLst>
              <a:ext uri="{FF2B5EF4-FFF2-40B4-BE49-F238E27FC236}">
                <a16:creationId xmlns:a16="http://schemas.microsoft.com/office/drawing/2014/main" id="{E66D45C4-C174-0730-17D3-8D667DB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160125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D1AD280-74ED-26D6-4981-FDFBF71DDFF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30575" y="1068763"/>
            <a:ext cx="2696060" cy="6727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9FE095B-8FD3-3FE0-64D0-8CADA18C4C9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330575" y="1878927"/>
            <a:ext cx="2693988" cy="39103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6C556-E94D-7E0D-B7E2-E66617135FD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4738" y="1068763"/>
            <a:ext cx="2695575" cy="6727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69C43F9-85A4-5654-3A50-D11A0BE056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54738" y="1878927"/>
            <a:ext cx="2695575" cy="391031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46F5F2D-2B26-19E7-9E54-6943FCD10ED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986838" y="1878927"/>
            <a:ext cx="2682734" cy="391031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9CD87DE-E6D3-DAB4-A72E-F7C96617006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986838" y="1068763"/>
            <a:ext cx="2682734" cy="6727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2A4B88D-F0B7-6344-9BEF-9552B5D7BD4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20966" y="1068763"/>
            <a:ext cx="2675140" cy="6727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BF0F298-DAEB-3A88-0206-198564BC41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20966" y="1878927"/>
            <a:ext cx="2673084" cy="39103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2FA5961-4982-F8C4-9942-216910D4E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8C2F-D41E-C12E-EA65-0D6B24B00A8F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Title Placeholder 15">
            <a:extLst>
              <a:ext uri="{FF2B5EF4-FFF2-40B4-BE49-F238E27FC236}">
                <a16:creationId xmlns:a16="http://schemas.microsoft.com/office/drawing/2014/main" id="{E66D45C4-C174-0730-17D3-8D667DB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3411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D1AD280-74ED-26D6-4981-FDFBF71DDFF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30575" y="1068763"/>
            <a:ext cx="2696060" cy="6727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9FE095B-8FD3-3FE0-64D0-8CADA18C4C9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330575" y="1878927"/>
            <a:ext cx="2693988" cy="39103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6C556-E94D-7E0D-B7E2-E66617135FD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4738" y="1068763"/>
            <a:ext cx="2695575" cy="6727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69C43F9-85A4-5654-3A50-D11A0BE056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54738" y="1878927"/>
            <a:ext cx="2695575" cy="391031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46F5F2D-2B26-19E7-9E54-6943FCD10ED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986838" y="1878927"/>
            <a:ext cx="2689224" cy="391031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 dirty="0"/>
              <a:t>Bullet Point 16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9CD87DE-E6D3-DAB4-A72E-F7C96617006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986838" y="1068763"/>
            <a:ext cx="2689224" cy="6727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2A4B88D-F0B7-6344-9BEF-9552B5D7BD4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5934" y="1068763"/>
            <a:ext cx="2680172" cy="67272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BF0F298-DAEB-3A88-0206-198564BC41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5938" y="1878927"/>
            <a:ext cx="2678112" cy="39103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60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60350"/>
            <a:ext cx="3625848" cy="186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/>
              <a:t>This is your content Slide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7CB9031-BFAD-DAF3-C397-F67859EA8AE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15938" y="2122906"/>
            <a:ext cx="3625849" cy="123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Your </a:t>
            </a:r>
            <a:r>
              <a:rPr lang="en-US" dirty="0" err="1"/>
              <a:t>Subheadline</a:t>
            </a:r>
            <a:r>
              <a:rPr lang="en-US" dirty="0"/>
              <a:t> and text will go here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8530FDA4-2627-1968-4493-926674EF65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11FDD-DC94-069F-075D-253AA2523338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A82E8AC-4CE9-7F5F-4812-6C548F97CA5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88308" y="272868"/>
            <a:ext cx="3620617" cy="65205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24D8D75-6DE4-D9F4-4442-4C5A172F16C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288308" y="1062038"/>
            <a:ext cx="3620617" cy="212173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621BD81-472A-D9B9-AB97-31D50CCDB1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32409" y="272868"/>
            <a:ext cx="3643654" cy="65205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98941FD-F1E9-BFA7-B024-50AC9FAF9D5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032409" y="1062038"/>
            <a:ext cx="3643654" cy="212173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ABEAADE-5181-79F6-8A1A-4F2824E6840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88308" y="3360738"/>
            <a:ext cx="3620617" cy="65205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8C58D1D-D1BA-A1F1-9917-64C1DDEE2B2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288308" y="4149908"/>
            <a:ext cx="3620617" cy="212173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7BF2292-B52C-F17B-F963-A02D60A7E2D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032409" y="3360738"/>
            <a:ext cx="3643654" cy="65205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8BCB9FA-ADD4-E1AA-B181-33492323D2E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032409" y="4149908"/>
            <a:ext cx="3643654" cy="212173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 typeface="Inter" panose="020B0502030000000004" pitchFamily="34" charset="0"/>
              <a:buNone/>
              <a:defRPr sz="1600">
                <a:latin typeface="+mn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Inter" panose="020B0502030000000004" pitchFamily="34" charset="0"/>
              <a:buChar char="+"/>
              <a:tabLst/>
              <a:defRPr/>
            </a:pPr>
            <a:r>
              <a:rPr lang="en-US"/>
              <a:t>Bullet Point 16 </a:t>
            </a:r>
            <a:r>
              <a:rPr lang="en-US" err="1"/>
              <a:t>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75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2FA5961-4982-F8C4-9942-216910D4E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8C2F-D41E-C12E-EA65-0D6B24B00A8F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AE83A2-45C5-2BA1-4FAE-295D3624E812}"/>
              </a:ext>
            </a:extLst>
          </p:cNvPr>
          <p:cNvSpPr/>
          <p:nvPr userDrawn="1"/>
        </p:nvSpPr>
        <p:spPr>
          <a:xfrm>
            <a:off x="-1368" y="0"/>
            <a:ext cx="36417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5">
            <a:extLst>
              <a:ext uri="{FF2B5EF4-FFF2-40B4-BE49-F238E27FC236}">
                <a16:creationId xmlns:a16="http://schemas.microsoft.com/office/drawing/2014/main" id="{E66D45C4-C174-0730-17D3-8D667DB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2814637" cy="2579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FF8A509-FCC7-401E-C117-06B318BC7F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2859824"/>
            <a:ext cx="2814637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0CA0A92D-8994-2DF0-0D3B-863305AAAC9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86939" y="1621206"/>
            <a:ext cx="7397747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hart Placeholder 7">
            <a:extLst>
              <a:ext uri="{FF2B5EF4-FFF2-40B4-BE49-F238E27FC236}">
                <a16:creationId xmlns:a16="http://schemas.microsoft.com/office/drawing/2014/main" id="{B2D78FD1-085D-1550-5EA7-FA0AE9A2E17B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286939" y="2251495"/>
            <a:ext cx="7397749" cy="36619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B19C91-62D4-EBFC-0F58-8794BA2AE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939" y="260350"/>
            <a:ext cx="6462712" cy="1360856"/>
          </a:xfr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I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83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2FA5961-4982-F8C4-9942-216910D4E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8C2F-D41E-C12E-EA65-0D6B24B00A8F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AE83A2-45C5-2BA1-4FAE-295D3624E812}"/>
              </a:ext>
            </a:extLst>
          </p:cNvPr>
          <p:cNvSpPr/>
          <p:nvPr userDrawn="1"/>
        </p:nvSpPr>
        <p:spPr>
          <a:xfrm>
            <a:off x="-1368" y="0"/>
            <a:ext cx="36417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5">
            <a:extLst>
              <a:ext uri="{FF2B5EF4-FFF2-40B4-BE49-F238E27FC236}">
                <a16:creationId xmlns:a16="http://schemas.microsoft.com/office/drawing/2014/main" id="{E66D45C4-C174-0730-17D3-8D667DB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2814637" cy="2579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FF8A509-FCC7-401E-C117-06B318BC7F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2859824"/>
            <a:ext cx="2814637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0CA0A92D-8994-2DF0-0D3B-863305AAAC9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86939" y="1621206"/>
            <a:ext cx="7397747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hart Placeholder 7">
            <a:extLst>
              <a:ext uri="{FF2B5EF4-FFF2-40B4-BE49-F238E27FC236}">
                <a16:creationId xmlns:a16="http://schemas.microsoft.com/office/drawing/2014/main" id="{B2D78FD1-085D-1550-5EA7-FA0AE9A2E17B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286939" y="2251495"/>
            <a:ext cx="7397749" cy="36619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B19C91-62D4-EBFC-0F58-8794BA2AE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939" y="260350"/>
            <a:ext cx="6462712" cy="1360856"/>
          </a:xfr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I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870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2FA5961-4982-F8C4-9942-216910D4E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8C2F-D41E-C12E-EA65-0D6B24B00A8F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AE83A2-45C5-2BA1-4FAE-295D3624E812}"/>
              </a:ext>
            </a:extLst>
          </p:cNvPr>
          <p:cNvSpPr/>
          <p:nvPr userDrawn="1"/>
        </p:nvSpPr>
        <p:spPr>
          <a:xfrm>
            <a:off x="-1368" y="0"/>
            <a:ext cx="364171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5">
            <a:extLst>
              <a:ext uri="{FF2B5EF4-FFF2-40B4-BE49-F238E27FC236}">
                <a16:creationId xmlns:a16="http://schemas.microsoft.com/office/drawing/2014/main" id="{E66D45C4-C174-0730-17D3-8D667DB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2814637" cy="2579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FF8A509-FCC7-401E-C117-06B318BC7F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2859824"/>
            <a:ext cx="2814637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0CA0A92D-8994-2DF0-0D3B-863305AAAC9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86939" y="1621206"/>
            <a:ext cx="7397747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hart Placeholder 7">
            <a:extLst>
              <a:ext uri="{FF2B5EF4-FFF2-40B4-BE49-F238E27FC236}">
                <a16:creationId xmlns:a16="http://schemas.microsoft.com/office/drawing/2014/main" id="{B2D78FD1-085D-1550-5EA7-FA0AE9A2E17B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286939" y="2251495"/>
            <a:ext cx="7397749" cy="36619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B19C91-62D4-EBFC-0F58-8794BA2AE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939" y="260350"/>
            <a:ext cx="6462712" cy="1360856"/>
          </a:xfr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I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590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CE640-E868-EA12-890D-FB3A5AC8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0355262" cy="671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6455DB2-E790-1C97-4B90-2C88C229CFC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15938" y="1750055"/>
            <a:ext cx="2684461" cy="80271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5400" b="1">
                <a:solidFill>
                  <a:schemeClr val="accent2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System Font Regular"/>
              <a:buNone/>
              <a:defRPr sz="1800"/>
            </a:lvl2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2348D138-C18D-B9BF-F26F-0671C15C8FCA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5938" y="2682875"/>
            <a:ext cx="2684461" cy="22891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System Font Regular"/>
              <a:buNone/>
              <a:defRPr sz="1600" b="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System Font Regular"/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8B32878-CA7A-DED2-66E9-3348FC4C3E3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330575" y="1743140"/>
            <a:ext cx="2687637" cy="8096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5400" b="1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System Font Regular"/>
              <a:buNone/>
              <a:defRPr sz="1800"/>
            </a:lvl2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BD6C02D2-9329-5B39-745E-27565DEB8AE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330575" y="2682875"/>
            <a:ext cx="2687637" cy="22891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System Font Regular"/>
              <a:buNone/>
              <a:defRPr sz="1600" b="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System Font Regular"/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5D40725F-C358-C0B0-0D7C-6AD42C3F9E1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154738" y="1743140"/>
            <a:ext cx="2695575" cy="8096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5400" b="1">
                <a:solidFill>
                  <a:schemeClr val="accent1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System Font Regular"/>
              <a:buNone/>
              <a:defRPr sz="1800"/>
            </a:lvl2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F10B87FD-A0E0-C850-91ED-51A62EF9372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6154738" y="2682875"/>
            <a:ext cx="2695575" cy="22891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System Font Regular"/>
              <a:buNone/>
              <a:defRPr sz="1600" b="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System Font Regular"/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40A4B5FD-909C-2241-2C49-AB545BAE15E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986838" y="1743140"/>
            <a:ext cx="2689224" cy="8096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5400" b="1">
                <a:solidFill>
                  <a:schemeClr val="accent3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System Font Regular"/>
              <a:buNone/>
              <a:defRPr sz="1800"/>
            </a:lvl2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566D9E36-B794-7A6D-4DF3-B09F655FFAB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986838" y="2682875"/>
            <a:ext cx="2689224" cy="22891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System Font Regular"/>
              <a:buNone/>
              <a:defRPr sz="1600" b="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System Font Regular"/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257DACC0-143B-9003-78BF-1F7A873F8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61BB6-7FE0-AA8F-93FD-D6A0D7CE8C63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3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ite 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0A52EE-C1EB-8650-8973-32F6D98F0B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EBB74-EC99-86DA-DD6A-9DD1D4C1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871663"/>
            <a:ext cx="6832513" cy="148907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5D9C0B-73AE-E772-8403-6C2D3C64F1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7" y="3497262"/>
            <a:ext cx="6832511" cy="2177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sub-headline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2ED6510-60A0-78A5-7A75-A7D83DEE33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5937" y="6131456"/>
            <a:ext cx="2042977" cy="46143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Logo here</a:t>
            </a:r>
            <a:endParaRPr lang="en-IN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00BCC6-623D-3D03-7BA6-1741FA620C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715" y="260351"/>
            <a:ext cx="2687686" cy="56620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BEEBD-B43E-4D52-71E2-4BCC357ACAE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759790" y="0"/>
            <a:ext cx="3876765" cy="6858000"/>
          </a:xfr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change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79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2">
    <p:bg>
      <p:bgPr>
        <a:gradFill flip="none" rotWithShape="1">
          <a:gsLst>
            <a:gs pos="0">
              <a:schemeClr val="tx2"/>
            </a:gs>
            <a:gs pos="23000">
              <a:schemeClr val="accent2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hidden="1">
            <a:extLst>
              <a:ext uri="{FF2B5EF4-FFF2-40B4-BE49-F238E27FC236}">
                <a16:creationId xmlns:a16="http://schemas.microsoft.com/office/drawing/2014/main" id="{7E77475A-7A3A-414A-BDC3-4CD964FDD4B6}"/>
              </a:ext>
            </a:extLst>
          </p:cNvPr>
          <p:cNvGrpSpPr/>
          <p:nvPr userDrawn="1"/>
        </p:nvGrpSpPr>
        <p:grpSpPr>
          <a:xfrm>
            <a:off x="-2403595" y="-894271"/>
            <a:ext cx="8541390" cy="8964000"/>
            <a:chOff x="5261245" y="6189173"/>
            <a:chExt cx="443692" cy="46019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F3AA745-70EB-46F3-95EA-04F7B4403049}"/>
                </a:ext>
              </a:extLst>
            </p:cNvPr>
            <p:cNvSpPr/>
            <p:nvPr userDrawn="1"/>
          </p:nvSpPr>
          <p:spPr>
            <a:xfrm>
              <a:off x="5261245" y="6314514"/>
              <a:ext cx="280240" cy="202753"/>
            </a:xfrm>
            <a:custGeom>
              <a:avLst/>
              <a:gdLst>
                <a:gd name="connsiteX0" fmla="*/ 8782 w 370414"/>
                <a:gd name="connsiteY0" fmla="*/ 267995 h 267994"/>
                <a:gd name="connsiteX1" fmla="*/ 8782 w 370414"/>
                <a:gd name="connsiteY1" fmla="*/ 267995 h 267994"/>
                <a:gd name="connsiteX2" fmla="*/ 52491 w 370414"/>
                <a:gd name="connsiteY2" fmla="*/ 146031 h 267994"/>
                <a:gd name="connsiteX3" fmla="*/ 52491 w 370414"/>
                <a:gd name="connsiteY3" fmla="*/ 146031 h 267994"/>
                <a:gd name="connsiteX4" fmla="*/ 361632 w 370414"/>
                <a:gd name="connsiteY4" fmla="*/ 0 h 267994"/>
                <a:gd name="connsiteX5" fmla="*/ 361632 w 370414"/>
                <a:gd name="connsiteY5" fmla="*/ 0 h 267994"/>
                <a:gd name="connsiteX6" fmla="*/ 317924 w 370414"/>
                <a:gd name="connsiteY6" fmla="*/ 121964 h 267994"/>
                <a:gd name="connsiteX7" fmla="*/ 317924 w 370414"/>
                <a:gd name="connsiteY7" fmla="*/ 121964 h 267994"/>
                <a:gd name="connsiteX8" fmla="*/ 8782 w 370414"/>
                <a:gd name="connsiteY8" fmla="*/ 267995 h 267994"/>
                <a:gd name="connsiteX9" fmla="*/ 8782 w 370414"/>
                <a:gd name="connsiteY9" fmla="*/ 267995 h 26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414" h="267994">
                  <a:moveTo>
                    <a:pt x="8782" y="267995"/>
                  </a:moveTo>
                  <a:lnTo>
                    <a:pt x="8782" y="267995"/>
                  </a:lnTo>
                  <a:cubicBezTo>
                    <a:pt x="-12800" y="222190"/>
                    <a:pt x="6764" y="167613"/>
                    <a:pt x="52491" y="146031"/>
                  </a:cubicBezTo>
                  <a:lnTo>
                    <a:pt x="52491" y="146031"/>
                  </a:lnTo>
                  <a:lnTo>
                    <a:pt x="361632" y="0"/>
                  </a:lnTo>
                  <a:lnTo>
                    <a:pt x="361632" y="0"/>
                  </a:lnTo>
                  <a:cubicBezTo>
                    <a:pt x="383215" y="45804"/>
                    <a:pt x="363651" y="100382"/>
                    <a:pt x="317924" y="121964"/>
                  </a:cubicBezTo>
                  <a:lnTo>
                    <a:pt x="317924" y="121964"/>
                  </a:lnTo>
                  <a:cubicBezTo>
                    <a:pt x="317924" y="121964"/>
                    <a:pt x="8782" y="267995"/>
                    <a:pt x="8782" y="267995"/>
                  </a:cubicBezTo>
                  <a:lnTo>
                    <a:pt x="8782" y="267995"/>
                  </a:lnTo>
                  <a:close/>
                </a:path>
              </a:pathLst>
            </a:custGeom>
            <a:solidFill>
              <a:srgbClr val="4EB857"/>
            </a:solidFill>
            <a:ln w="7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23B5B0D-9F40-4BB3-AFD1-9C8AD6052D33}"/>
                </a:ext>
              </a:extLst>
            </p:cNvPr>
            <p:cNvSpPr/>
            <p:nvPr userDrawn="1"/>
          </p:nvSpPr>
          <p:spPr>
            <a:xfrm>
              <a:off x="5395873" y="6459874"/>
              <a:ext cx="309064" cy="189498"/>
            </a:xfrm>
            <a:custGeom>
              <a:avLst/>
              <a:gdLst>
                <a:gd name="connsiteX0" fmla="*/ 408514 w 408513"/>
                <a:gd name="connsiteY0" fmla="*/ 211024 h 250474"/>
                <a:gd name="connsiteX1" fmla="*/ 408514 w 408513"/>
                <a:gd name="connsiteY1" fmla="*/ 211024 h 250474"/>
                <a:gd name="connsiteX2" fmla="*/ 280960 w 408513"/>
                <a:gd name="connsiteY2" fmla="*/ 234159 h 250474"/>
                <a:gd name="connsiteX3" fmla="*/ 280960 w 408513"/>
                <a:gd name="connsiteY3" fmla="*/ 234159 h 250474"/>
                <a:gd name="connsiteX4" fmla="*/ 0 w 408513"/>
                <a:gd name="connsiteY4" fmla="*/ 39451 h 250474"/>
                <a:gd name="connsiteX5" fmla="*/ 0 w 408513"/>
                <a:gd name="connsiteY5" fmla="*/ 39451 h 250474"/>
                <a:gd name="connsiteX6" fmla="*/ 127554 w 408513"/>
                <a:gd name="connsiteY6" fmla="*/ 16316 h 250474"/>
                <a:gd name="connsiteX7" fmla="*/ 127554 w 408513"/>
                <a:gd name="connsiteY7" fmla="*/ 16316 h 250474"/>
                <a:gd name="connsiteX8" fmla="*/ 408514 w 408513"/>
                <a:gd name="connsiteY8" fmla="*/ 211024 h 250474"/>
                <a:gd name="connsiteX9" fmla="*/ 408514 w 408513"/>
                <a:gd name="connsiteY9" fmla="*/ 211024 h 25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513" h="250474">
                  <a:moveTo>
                    <a:pt x="408514" y="211024"/>
                  </a:moveTo>
                  <a:lnTo>
                    <a:pt x="408514" y="211024"/>
                  </a:lnTo>
                  <a:cubicBezTo>
                    <a:pt x="379712" y="252636"/>
                    <a:pt x="322572" y="262961"/>
                    <a:pt x="280960" y="234159"/>
                  </a:cubicBezTo>
                  <a:lnTo>
                    <a:pt x="280960" y="234159"/>
                  </a:lnTo>
                  <a:lnTo>
                    <a:pt x="0" y="39451"/>
                  </a:lnTo>
                  <a:lnTo>
                    <a:pt x="0" y="39451"/>
                  </a:lnTo>
                  <a:cubicBezTo>
                    <a:pt x="28802" y="-2161"/>
                    <a:pt x="85942" y="-12487"/>
                    <a:pt x="127554" y="16316"/>
                  </a:cubicBezTo>
                  <a:lnTo>
                    <a:pt x="127554" y="16316"/>
                  </a:lnTo>
                  <a:cubicBezTo>
                    <a:pt x="127554" y="16316"/>
                    <a:pt x="408514" y="211024"/>
                    <a:pt x="408514" y="211024"/>
                  </a:cubicBezTo>
                  <a:lnTo>
                    <a:pt x="408514" y="211024"/>
                  </a:lnTo>
                  <a:close/>
                </a:path>
              </a:pathLst>
            </a:custGeom>
            <a:solidFill>
              <a:srgbClr val="DB3327"/>
            </a:solidFill>
            <a:ln w="7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7A30F2-EB0D-46D0-92CF-38911CEF6738}"/>
                </a:ext>
              </a:extLst>
            </p:cNvPr>
            <p:cNvSpPr/>
            <p:nvPr userDrawn="1"/>
          </p:nvSpPr>
          <p:spPr>
            <a:xfrm>
              <a:off x="5550520" y="6189173"/>
              <a:ext cx="79769" cy="332440"/>
            </a:xfrm>
            <a:custGeom>
              <a:avLst/>
              <a:gdLst>
                <a:gd name="connsiteX0" fmla="*/ 26168 w 105437"/>
                <a:gd name="connsiteY0" fmla="*/ 0 h 439412"/>
                <a:gd name="connsiteX1" fmla="*/ 26168 w 105437"/>
                <a:gd name="connsiteY1" fmla="*/ 0 h 439412"/>
                <a:gd name="connsiteX2" fmla="*/ 105200 w 105437"/>
                <a:gd name="connsiteY2" fmla="*/ 91764 h 439412"/>
                <a:gd name="connsiteX3" fmla="*/ 79270 w 105437"/>
                <a:gd name="connsiteY3" fmla="*/ 439412 h 439412"/>
                <a:gd name="connsiteX4" fmla="*/ 79270 w 105437"/>
                <a:gd name="connsiteY4" fmla="*/ 439412 h 439412"/>
                <a:gd name="connsiteX5" fmla="*/ 238 w 105437"/>
                <a:gd name="connsiteY5" fmla="*/ 347648 h 439412"/>
                <a:gd name="connsiteX6" fmla="*/ 26168 w 105437"/>
                <a:gd name="connsiteY6" fmla="*/ 0 h 4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37" h="439412">
                  <a:moveTo>
                    <a:pt x="26168" y="0"/>
                  </a:moveTo>
                  <a:lnTo>
                    <a:pt x="26168" y="0"/>
                  </a:lnTo>
                  <a:cubicBezTo>
                    <a:pt x="73292" y="3494"/>
                    <a:pt x="108694" y="44562"/>
                    <a:pt x="105200" y="91764"/>
                  </a:cubicBezTo>
                  <a:lnTo>
                    <a:pt x="79270" y="439412"/>
                  </a:lnTo>
                  <a:lnTo>
                    <a:pt x="79270" y="439412"/>
                  </a:lnTo>
                  <a:cubicBezTo>
                    <a:pt x="32146" y="435919"/>
                    <a:pt x="-3256" y="394850"/>
                    <a:pt x="238" y="347648"/>
                  </a:cubicBezTo>
                  <a:lnTo>
                    <a:pt x="26168" y="0"/>
                  </a:lnTo>
                  <a:close/>
                </a:path>
              </a:pathLst>
            </a:custGeom>
            <a:solidFill>
              <a:srgbClr val="426AB3"/>
            </a:solidFill>
            <a:ln w="7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12" name="Graphic 11" descr="Open quotation mark outline">
            <a:extLst>
              <a:ext uri="{FF2B5EF4-FFF2-40B4-BE49-F238E27FC236}">
                <a16:creationId xmlns:a16="http://schemas.microsoft.com/office/drawing/2014/main" id="{53CA0085-F11C-3AA0-801C-8A3BB244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421" y="1125058"/>
            <a:ext cx="2300057" cy="2300057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8C9CF93-8235-C640-F502-D442ADB262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0976" y="2987508"/>
            <a:ext cx="9280284" cy="15488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your quote slide</a:t>
            </a:r>
          </a:p>
          <a:p>
            <a:pPr lvl="0"/>
            <a:r>
              <a:rPr lang="en-US" dirty="0"/>
              <a:t>Your quotes will go here </a:t>
            </a:r>
          </a:p>
        </p:txBody>
      </p:sp>
    </p:spTree>
    <p:extLst>
      <p:ext uri="{BB962C8B-B14F-4D97-AF65-F5344CB8AC3E}">
        <p14:creationId xmlns:p14="http://schemas.microsoft.com/office/powerpoint/2010/main" val="1492422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396C756-353F-4BEF-BDD4-3275C8853F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607" y="510730"/>
            <a:ext cx="8334697" cy="1866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Your Section Slide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C9A86E9-281A-4226-9342-B0939B04A9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2376880"/>
            <a:ext cx="8334375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6159CAA9-6B38-40CF-B0C8-B61DC92702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6078" y="2835949"/>
            <a:ext cx="5511619" cy="375693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0" b="1" i="0">
                <a:solidFill>
                  <a:schemeClr val="accent2">
                    <a:lumMod val="75000"/>
                    <a:alpha val="20000"/>
                  </a:schemeClr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30000" b="1">
                <a:solidFill>
                  <a:srgbClr val="A5B4BF"/>
                </a:solidFill>
              </a:defRPr>
            </a:lvl2pPr>
            <a:lvl3pPr marL="914400" indent="0">
              <a:buNone/>
              <a:defRPr sz="30000" b="1">
                <a:solidFill>
                  <a:srgbClr val="A5B4BF"/>
                </a:solidFill>
              </a:defRPr>
            </a:lvl3pPr>
            <a:lvl4pPr marL="1371600" indent="0">
              <a:buNone/>
              <a:defRPr sz="30000" b="1">
                <a:solidFill>
                  <a:srgbClr val="A5B4BF"/>
                </a:solidFill>
              </a:defRPr>
            </a:lvl4pPr>
            <a:lvl5pPr marL="1828800" indent="0">
              <a:buNone/>
              <a:defRPr sz="30000" b="1">
                <a:solidFill>
                  <a:srgbClr val="A5B4BF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2123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7EF6B18-D1A7-46A0-A172-9FF5B7063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607" y="510730"/>
            <a:ext cx="8334697" cy="1866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Your Section Slide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9EADF70-3A28-44E1-8231-CA5E5FA531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2376880"/>
            <a:ext cx="8334375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857BF570-B9C1-4F23-9C9A-CE7C0A42B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6612" y="2835949"/>
            <a:ext cx="5511619" cy="375693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0" b="1" i="0">
                <a:solidFill>
                  <a:schemeClr val="accent3">
                    <a:lumMod val="75000"/>
                    <a:alpha val="20000"/>
                  </a:schemeClr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30000" b="1">
                <a:solidFill>
                  <a:srgbClr val="A5B4BF"/>
                </a:solidFill>
              </a:defRPr>
            </a:lvl2pPr>
            <a:lvl3pPr marL="914400" indent="0">
              <a:buNone/>
              <a:defRPr sz="30000" b="1">
                <a:solidFill>
                  <a:srgbClr val="A5B4BF"/>
                </a:solidFill>
              </a:defRPr>
            </a:lvl3pPr>
            <a:lvl4pPr marL="1371600" indent="0">
              <a:buNone/>
              <a:defRPr sz="30000" b="1">
                <a:solidFill>
                  <a:srgbClr val="A5B4BF"/>
                </a:solidFill>
              </a:defRPr>
            </a:lvl4pPr>
            <a:lvl5pPr marL="1828800" indent="0">
              <a:buNone/>
              <a:defRPr sz="30000" b="1">
                <a:solidFill>
                  <a:srgbClr val="A5B4BF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9114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176D03-5BDE-4D2E-8689-93D188C080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607" y="510730"/>
            <a:ext cx="8334697" cy="1866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Your Section Slide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01AFC5-93D6-43CD-AC02-022D76F11A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2376880"/>
            <a:ext cx="8334375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9597555-F982-6BDA-E2B8-A878C2BDA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D1023251-13C2-E5A8-6AFA-3D49E3ED8E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6612" y="2835949"/>
            <a:ext cx="5511619" cy="375693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0" b="1" i="0">
                <a:solidFill>
                  <a:schemeClr val="accent5">
                    <a:lumMod val="75000"/>
                    <a:alpha val="20000"/>
                  </a:schemeClr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30000" b="1">
                <a:solidFill>
                  <a:srgbClr val="A5B4BF"/>
                </a:solidFill>
              </a:defRPr>
            </a:lvl2pPr>
            <a:lvl3pPr marL="914400" indent="0">
              <a:buNone/>
              <a:defRPr sz="30000" b="1">
                <a:solidFill>
                  <a:srgbClr val="A5B4BF"/>
                </a:solidFill>
              </a:defRPr>
            </a:lvl3pPr>
            <a:lvl4pPr marL="1371600" indent="0">
              <a:buNone/>
              <a:defRPr sz="30000" b="1">
                <a:solidFill>
                  <a:srgbClr val="A5B4BF"/>
                </a:solidFill>
              </a:defRPr>
            </a:lvl4pPr>
            <a:lvl5pPr marL="1828800" indent="0">
              <a:buNone/>
              <a:defRPr sz="30000" b="1">
                <a:solidFill>
                  <a:srgbClr val="A5B4BF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761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NextSteps">
    <p:bg>
      <p:bgPr>
        <a:gradFill>
          <a:gsLst>
            <a:gs pos="2000">
              <a:srgbClr val="F9F2F5"/>
            </a:gs>
            <a:gs pos="48000">
              <a:srgbClr val="D6DDF5"/>
            </a:gs>
            <a:gs pos="100000">
              <a:srgbClr val="EAEADE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4B329A4-822B-BA3A-E628-A6A14457DC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D8E7B-65CA-2E50-F44C-94D6F9A76934}"/>
              </a:ext>
            </a:extLst>
          </p:cNvPr>
          <p:cNvCxnSpPr>
            <a:cxnSpLocks/>
          </p:cNvCxnSpPr>
          <p:nvPr userDrawn="1"/>
        </p:nvCxnSpPr>
        <p:spPr>
          <a:xfrm>
            <a:off x="515938" y="5096267"/>
            <a:ext cx="11177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3DCB8-972C-5B5D-6103-883A3382CE30}"/>
              </a:ext>
            </a:extLst>
          </p:cNvPr>
          <p:cNvSpPr txBox="1"/>
          <p:nvPr userDrawn="1"/>
        </p:nvSpPr>
        <p:spPr>
          <a:xfrm>
            <a:off x="515938" y="5180380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dirty="0">
                <a:solidFill>
                  <a:srgbClr val="000000"/>
                </a:solidFill>
                <a:latin typeface="+mj-lt"/>
              </a:rPr>
              <a:t>About </a:t>
            </a:r>
            <a:r>
              <a:rPr lang="en-IN" sz="1800" b="1" dirty="0" err="1">
                <a:solidFill>
                  <a:srgbClr val="000000"/>
                </a:solidFill>
                <a:latin typeface="+mj-lt"/>
              </a:rPr>
              <a:t>Infocepts</a:t>
            </a:r>
            <a:endParaRPr lang="en-IN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86015-76CF-5323-CEFE-9B1ACA258570}"/>
              </a:ext>
            </a:extLst>
          </p:cNvPr>
          <p:cNvSpPr txBox="1"/>
          <p:nvPr userDrawn="1"/>
        </p:nvSpPr>
        <p:spPr>
          <a:xfrm>
            <a:off x="515938" y="5549712"/>
            <a:ext cx="1116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B1626"/>
                </a:solidFill>
                <a:latin typeface="+mj-lt"/>
              </a:rPr>
              <a:t>Infocepts enables improved business results through more effective use of data, AI &amp; user-friendly analytics. We partner with our clients to resolve the most common &amp; complex challenges standing in their way of using data to strengthen business decisions.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23788-956A-36EE-7CE3-37A1DE0D3508}"/>
              </a:ext>
            </a:extLst>
          </p:cNvPr>
          <p:cNvSpPr txBox="1"/>
          <p:nvPr userDrawn="1"/>
        </p:nvSpPr>
        <p:spPr>
          <a:xfrm>
            <a:off x="515938" y="6285889"/>
            <a:ext cx="111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rgbClr val="1B1626"/>
                </a:solidFill>
                <a:latin typeface="+mj-lt"/>
              </a:rPr>
              <a:t>For more </a:t>
            </a:r>
            <a:r>
              <a:rPr lang="en-US" sz="1100" b="1" err="1">
                <a:solidFill>
                  <a:srgbClr val="1B1626"/>
                </a:solidFill>
                <a:latin typeface="+mj-lt"/>
              </a:rPr>
              <a:t>details</a:t>
            </a:r>
            <a:r>
              <a:rPr lang="en-US" sz="1100" b="1">
                <a:solidFill>
                  <a:srgbClr val="1B1626"/>
                </a:solidFill>
                <a:latin typeface="+mj-lt"/>
              </a:rPr>
              <a:t>, visit </a:t>
            </a:r>
            <a:r>
              <a:rPr lang="en-US" sz="1100" b="1">
                <a:solidFill>
                  <a:srgbClr val="35C754"/>
                </a:solidFill>
                <a:latin typeface="+mj-lt"/>
              </a:rPr>
              <a:t>infocepts.com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79A88-6326-E182-C26B-58D5145186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940036"/>
            <a:ext cx="6451600" cy="2420701"/>
          </a:xfrm>
        </p:spPr>
        <p:txBody>
          <a:bodyPr anchor="ctr"/>
          <a:lstStyle>
            <a:lvl1pPr>
              <a:lnSpc>
                <a:spcPct val="300000"/>
              </a:lnSpc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dirty="0">
                <a:solidFill>
                  <a:schemeClr val="accent1">
                    <a:alpha val="50000"/>
                  </a:schemeClr>
                </a:solidFill>
                <a:latin typeface="+mj-lt"/>
                <a:ea typeface="Inter Extra Bold" panose="02000903000000020004" pitchFamily="2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46924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FC31AC5-6A92-4C83-B471-91B9F3A61B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0244" y="340244"/>
            <a:ext cx="3593582" cy="3088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IN"/>
              <a:t>Click to add Headline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F250DC-CD81-4144-85BE-E3A466830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33827" y="339995"/>
            <a:ext cx="7916108" cy="5904570"/>
          </a:xfrm>
          <a:prstGeom prst="rect">
            <a:avLst/>
          </a:prstGeom>
          <a:ln>
            <a:noFill/>
          </a:ln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+mj-lt"/>
              <a:buAutoNum type="arabicPeriod"/>
              <a:tabLst/>
              <a:defRPr sz="2800" b="1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br>
              <a:rPr lang="en-US"/>
            </a:b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07357-FE3C-42FE-BB89-3EE8FB5044F4}"/>
              </a:ext>
            </a:extLst>
          </p:cNvPr>
          <p:cNvSpPr txBox="1"/>
          <p:nvPr userDrawn="1"/>
        </p:nvSpPr>
        <p:spPr>
          <a:xfrm>
            <a:off x="11340261" y="6478546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7050F3C3-2A3E-1313-C455-2AC739B75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3" y="6439399"/>
            <a:ext cx="1223270" cy="3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01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211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hite 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0A52EE-C1EB-8650-8973-32F6D98F0B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EBB74-EC99-86DA-DD6A-9DD1D4C1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871663"/>
            <a:ext cx="6832513" cy="148907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5D9C0B-73AE-E772-8403-6C2D3C64F1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7" y="3497262"/>
            <a:ext cx="6832511" cy="2177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sub-headline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2ED6510-60A0-78A5-7A75-A7D83DEE33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5937" y="6131456"/>
            <a:ext cx="2042977" cy="46143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Logo here</a:t>
            </a:r>
            <a:endParaRPr lang="en-IN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00BCC6-623D-3D03-7BA6-1741FA620C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715" y="260351"/>
            <a:ext cx="2687686" cy="56620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BEEBD-B43E-4D52-71E2-4BCC357ACAE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759790" y="0"/>
            <a:ext cx="3876765" cy="6858000"/>
          </a:xfr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change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16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A7221-DF3E-4061-8B27-501A6C066D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7" r="12767"/>
          <a:stretch/>
        </p:blipFill>
        <p:spPr>
          <a:xfrm>
            <a:off x="2966125" y="0"/>
            <a:ext cx="92258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9F738-2AB6-DF96-464E-8912F360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871663"/>
            <a:ext cx="6832513" cy="148907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  <a:latin typeface="+mj-lt"/>
                <a:ea typeface="Inter Bold" panose="020008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CCA2CC-219E-57FC-EB62-5B42E65217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7" y="3497262"/>
            <a:ext cx="6832511" cy="2177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sub-headline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484F5BF-815C-780E-F3DC-C95C0A9A75D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5937" y="6131456"/>
            <a:ext cx="2042977" cy="46143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Logo here</a:t>
            </a:r>
            <a:endParaRPr lang="en-IN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F9C2D5-2562-DB96-2958-6F1299580C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715" y="260351"/>
            <a:ext cx="2687686" cy="5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4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EC4EB8F2-5D05-3757-35EB-35210388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60350"/>
            <a:ext cx="3625849" cy="148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/>
              <a:t>This is your content Slide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317A83F2-6B75-C536-2415-BDD4DCB817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8313" y="260350"/>
            <a:ext cx="7578724" cy="601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>
              <a:buFont typeface="+mj-lt"/>
              <a:buAutoNum type="arabicPeriod"/>
              <a:defRPr sz="2800"/>
            </a:lvl1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7CB9031-BFAD-DAF3-C397-F67859EA8AE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15938" y="1748916"/>
            <a:ext cx="3625850" cy="123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Your </a:t>
            </a:r>
            <a:r>
              <a:rPr lang="en-US" dirty="0" err="1"/>
              <a:t>Subheadline</a:t>
            </a:r>
            <a:r>
              <a:rPr lang="en-US" dirty="0"/>
              <a:t> and text will go here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8530FDA4-2627-1968-4493-926674EF65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11FDD-DC94-069F-075D-253AA2523338}"/>
              </a:ext>
            </a:extLst>
          </p:cNvPr>
          <p:cNvSpPr txBox="1"/>
          <p:nvPr userDrawn="1"/>
        </p:nvSpPr>
        <p:spPr>
          <a:xfrm>
            <a:off x="11347365" y="6358634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2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225280-6401-4AC7-9562-D1C3D09AC9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B9C7C8-BF63-4DA1-ABBC-913CC04B52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9" y="510730"/>
            <a:ext cx="8334374" cy="154888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your Fact &amp; Image slide </a:t>
            </a:r>
          </a:p>
          <a:p>
            <a:pPr lvl="0"/>
            <a:r>
              <a:rPr lang="en-US" dirty="0"/>
              <a:t>Your Facts will go here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35173-FA71-4990-BB00-247AE07EA421}"/>
              </a:ext>
            </a:extLst>
          </p:cNvPr>
          <p:cNvSpPr txBox="1"/>
          <p:nvPr userDrawn="1"/>
        </p:nvSpPr>
        <p:spPr>
          <a:xfrm>
            <a:off x="11503361" y="6432391"/>
            <a:ext cx="50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44FD5-7869-469B-9482-6C5A8EF3AA3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435669-0BEE-4ED2-8897-C89BC6651D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59" y="6294604"/>
            <a:ext cx="1382648" cy="2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3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Client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52F87E-4E1B-4CE6-BEC1-7C1CC52360B2}"/>
              </a:ext>
            </a:extLst>
          </p:cNvPr>
          <p:cNvSpPr/>
          <p:nvPr userDrawn="1"/>
        </p:nvSpPr>
        <p:spPr>
          <a:xfrm>
            <a:off x="0" y="6314536"/>
            <a:ext cx="12192000" cy="543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EBB0B42-9DD0-4EE7-9563-6F814FF14B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8" y="1348954"/>
            <a:ext cx="11160125" cy="4839613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10000"/>
                  </a:schemeClr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76B270B-483B-4D3E-A176-DE89CEAF42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234468"/>
            <a:ext cx="11147145" cy="5438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IN" dirty="0"/>
              <a:t>Click to add headline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5D9F5EA-6E85-4874-B924-4287F76FB93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5938" y="796354"/>
            <a:ext cx="11160124" cy="503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Your subhead line will go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68DCFD-3CDB-A195-8496-C3AB06D65FC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928225" y="6375400"/>
            <a:ext cx="1747838" cy="361950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 Logo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860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ottom Lin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52F87E-4E1B-4CE6-BEC1-7C1CC52360B2}"/>
              </a:ext>
            </a:extLst>
          </p:cNvPr>
          <p:cNvSpPr/>
          <p:nvPr userDrawn="1"/>
        </p:nvSpPr>
        <p:spPr>
          <a:xfrm>
            <a:off x="0" y="6314536"/>
            <a:ext cx="12192000" cy="543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9C2AA-7FA6-48B2-8C9A-9EEA802E81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5937" y="6385450"/>
            <a:ext cx="11160126" cy="401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YOUR BOTTOM LINE WILL GO HERE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175D7FD-2DCD-61AA-E7FB-D9DA05DC3F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8" y="1348954"/>
            <a:ext cx="11160125" cy="4839613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10000"/>
                  </a:schemeClr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B0B8553-C6CD-02DE-3BEC-02BA023724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234468"/>
            <a:ext cx="11147145" cy="5438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IN" dirty="0"/>
              <a:t>Click to add headline here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221F250-F8E4-8D30-6696-3A4EEE6E150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5938" y="796354"/>
            <a:ext cx="11160124" cy="503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Your subhead line will go here</a:t>
            </a:r>
          </a:p>
        </p:txBody>
      </p:sp>
    </p:spTree>
    <p:extLst>
      <p:ext uri="{BB962C8B-B14F-4D97-AF65-F5344CB8AC3E}">
        <p14:creationId xmlns:p14="http://schemas.microsoft.com/office/powerpoint/2010/main" val="818183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9.sv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9.sv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9.svg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3B77983B-3CAC-14E9-EC1D-0CC81D4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160125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A495D7EB-EB06-FE40-665E-C6C02778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40037"/>
            <a:ext cx="11341100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48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34" r:id="rId2"/>
    <p:sldLayoutId id="2147483833" r:id="rId3"/>
    <p:sldLayoutId id="2147483835" r:id="rId4"/>
    <p:sldLayoutId id="2147483832" r:id="rId5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831">
          <p15:clr>
            <a:srgbClr val="F26B43"/>
          </p15:clr>
        </p15:guide>
        <p15:guide id="5" pos="914">
          <p15:clr>
            <a:srgbClr val="F26B43"/>
          </p15:clr>
        </p15:guide>
        <p15:guide id="6" pos="1424">
          <p15:clr>
            <a:srgbClr val="F26B43"/>
          </p15:clr>
        </p15:guide>
        <p15:guide id="7" pos="1505">
          <p15:clr>
            <a:srgbClr val="F26B43"/>
          </p15:clr>
        </p15:guide>
        <p15:guide id="8" pos="2016">
          <p15:clr>
            <a:srgbClr val="F26B43"/>
          </p15:clr>
        </p15:guide>
        <p15:guide id="9" pos="2098">
          <p15:clr>
            <a:srgbClr val="F26B43"/>
          </p15:clr>
        </p15:guide>
        <p15:guide id="10" pos="2609">
          <p15:clr>
            <a:srgbClr val="F26B43"/>
          </p15:clr>
        </p15:guide>
        <p15:guide id="11" pos="2695">
          <p15:clr>
            <a:srgbClr val="F26B43"/>
          </p15:clr>
        </p15:guide>
        <p15:guide id="12" pos="3202">
          <p15:clr>
            <a:srgbClr val="F26B43"/>
          </p15:clr>
        </p15:guide>
        <p15:guide id="13" pos="3284">
          <p15:clr>
            <a:srgbClr val="F26B43"/>
          </p15:clr>
        </p15:guide>
        <p15:guide id="14" pos="3795">
          <p15:clr>
            <a:srgbClr val="F26B43"/>
          </p15:clr>
        </p15:guide>
        <p15:guide id="15" pos="3877">
          <p15:clr>
            <a:srgbClr val="F26B43"/>
          </p15:clr>
        </p15:guide>
        <p15:guide id="16" pos="4389">
          <p15:clr>
            <a:srgbClr val="F26B43"/>
          </p15:clr>
        </p15:guide>
        <p15:guide id="17" pos="4475">
          <p15:clr>
            <a:srgbClr val="F26B43"/>
          </p15:clr>
        </p15:guide>
        <p15:guide id="18" pos="4982">
          <p15:clr>
            <a:srgbClr val="F26B43"/>
          </p15:clr>
        </p15:guide>
        <p15:guide id="19" pos="5064">
          <p15:clr>
            <a:srgbClr val="F26B43"/>
          </p15:clr>
        </p15:guide>
        <p15:guide id="20" pos="5575">
          <p15:clr>
            <a:srgbClr val="F26B43"/>
          </p15:clr>
        </p15:guide>
        <p15:guide id="21" pos="5661">
          <p15:clr>
            <a:srgbClr val="F26B43"/>
          </p15:clr>
        </p15:guide>
        <p15:guide id="22" pos="6168">
          <p15:clr>
            <a:srgbClr val="F26B43"/>
          </p15:clr>
        </p15:guide>
        <p15:guide id="23" pos="6254">
          <p15:clr>
            <a:srgbClr val="F26B43"/>
          </p15:clr>
        </p15:guide>
        <p15:guide id="24" pos="6766">
          <p15:clr>
            <a:srgbClr val="F26B43"/>
          </p15:clr>
        </p15:guide>
        <p15:guide id="25" pos="6848">
          <p15:clr>
            <a:srgbClr val="F26B43"/>
          </p15:clr>
        </p15:guide>
        <p15:guide id="26" pos="7355" userDrawn="1">
          <p15:clr>
            <a:srgbClr val="F26B43"/>
          </p15:clr>
        </p15:guide>
        <p15:guide id="31" orient="horz" pos="3215">
          <p15:clr>
            <a:srgbClr val="F26B43"/>
          </p15:clr>
        </p15:guide>
        <p15:guide id="35" orient="horz" pos="1690">
          <p15:clr>
            <a:srgbClr val="F26B43"/>
          </p15:clr>
        </p15:guide>
        <p15:guide id="49" orient="horz" pos="1097">
          <p15:clr>
            <a:srgbClr val="F26B43"/>
          </p15:clr>
        </p15:guide>
        <p15:guide id="50" orient="horz" pos="1607">
          <p15:clr>
            <a:srgbClr val="F26B43"/>
          </p15:clr>
        </p15:guide>
        <p15:guide id="51" orient="horz" pos="1179">
          <p15:clr>
            <a:srgbClr val="F26B43"/>
          </p15:clr>
        </p15:guide>
        <p15:guide id="52" orient="horz" pos="2117">
          <p15:clr>
            <a:srgbClr val="F26B43"/>
          </p15:clr>
        </p15:guide>
        <p15:guide id="53" orient="horz" pos="2200">
          <p15:clr>
            <a:srgbClr val="F26B43"/>
          </p15:clr>
        </p15:guide>
        <p15:guide id="54" orient="horz" pos="2704">
          <p15:clr>
            <a:srgbClr val="F26B43"/>
          </p15:clr>
        </p15:guide>
        <p15:guide id="55" orient="horz" pos="2622">
          <p15:clr>
            <a:srgbClr val="F26B43"/>
          </p15:clr>
        </p15:guide>
        <p15:guide id="57" orient="horz" pos="3132">
          <p15:clr>
            <a:srgbClr val="F26B43"/>
          </p15:clr>
        </p15:guide>
        <p15:guide id="58" orient="horz" pos="3643">
          <p15:clr>
            <a:srgbClr val="F26B43"/>
          </p15:clr>
        </p15:guide>
        <p15:guide id="59" orient="horz" pos="3725">
          <p15:clr>
            <a:srgbClr val="F26B43"/>
          </p15:clr>
        </p15:guide>
        <p15:guide id="60" orient="horz" pos="4153">
          <p15:clr>
            <a:srgbClr val="F26B43"/>
          </p15:clr>
        </p15:guide>
        <p15:guide id="61" orient="horz" pos="164">
          <p15:clr>
            <a:srgbClr val="F26B43"/>
          </p15:clr>
        </p15:guide>
        <p15:guide id="62" orient="horz" pos="587">
          <p15:clr>
            <a:srgbClr val="F26B43"/>
          </p15:clr>
        </p15:guide>
        <p15:guide id="63" orient="horz" pos="6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3B77983B-3CAC-14E9-EC1D-0CC81D4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3411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190C25B-DA60-6F21-1636-E6EEEE36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40037"/>
            <a:ext cx="11341100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A785994-CA67-D096-AD06-D1BDA2897E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831">
          <p15:clr>
            <a:srgbClr val="F26B43"/>
          </p15:clr>
        </p15:guide>
        <p15:guide id="5" pos="914">
          <p15:clr>
            <a:srgbClr val="F26B43"/>
          </p15:clr>
        </p15:guide>
        <p15:guide id="6" pos="1424">
          <p15:clr>
            <a:srgbClr val="F26B43"/>
          </p15:clr>
        </p15:guide>
        <p15:guide id="7" pos="1505">
          <p15:clr>
            <a:srgbClr val="F26B43"/>
          </p15:clr>
        </p15:guide>
        <p15:guide id="8" pos="2016">
          <p15:clr>
            <a:srgbClr val="F26B43"/>
          </p15:clr>
        </p15:guide>
        <p15:guide id="9" pos="2098">
          <p15:clr>
            <a:srgbClr val="F26B43"/>
          </p15:clr>
        </p15:guide>
        <p15:guide id="10" pos="2609">
          <p15:clr>
            <a:srgbClr val="F26B43"/>
          </p15:clr>
        </p15:guide>
        <p15:guide id="11" pos="2695">
          <p15:clr>
            <a:srgbClr val="F26B43"/>
          </p15:clr>
        </p15:guide>
        <p15:guide id="12" pos="3202">
          <p15:clr>
            <a:srgbClr val="F26B43"/>
          </p15:clr>
        </p15:guide>
        <p15:guide id="13" pos="3284">
          <p15:clr>
            <a:srgbClr val="F26B43"/>
          </p15:clr>
        </p15:guide>
        <p15:guide id="14" pos="3795">
          <p15:clr>
            <a:srgbClr val="F26B43"/>
          </p15:clr>
        </p15:guide>
        <p15:guide id="15" pos="3877">
          <p15:clr>
            <a:srgbClr val="F26B43"/>
          </p15:clr>
        </p15:guide>
        <p15:guide id="16" pos="4389">
          <p15:clr>
            <a:srgbClr val="F26B43"/>
          </p15:clr>
        </p15:guide>
        <p15:guide id="17" pos="4475">
          <p15:clr>
            <a:srgbClr val="F26B43"/>
          </p15:clr>
        </p15:guide>
        <p15:guide id="18" pos="4982">
          <p15:clr>
            <a:srgbClr val="F26B43"/>
          </p15:clr>
        </p15:guide>
        <p15:guide id="19" pos="5064">
          <p15:clr>
            <a:srgbClr val="F26B43"/>
          </p15:clr>
        </p15:guide>
        <p15:guide id="20" pos="5575">
          <p15:clr>
            <a:srgbClr val="F26B43"/>
          </p15:clr>
        </p15:guide>
        <p15:guide id="21" pos="5661">
          <p15:clr>
            <a:srgbClr val="F26B43"/>
          </p15:clr>
        </p15:guide>
        <p15:guide id="22" pos="6168">
          <p15:clr>
            <a:srgbClr val="F26B43"/>
          </p15:clr>
        </p15:guide>
        <p15:guide id="23" pos="6254">
          <p15:clr>
            <a:srgbClr val="F26B43"/>
          </p15:clr>
        </p15:guide>
        <p15:guide id="24" pos="6766">
          <p15:clr>
            <a:srgbClr val="F26B43"/>
          </p15:clr>
        </p15:guide>
        <p15:guide id="25" pos="6848">
          <p15:clr>
            <a:srgbClr val="F26B43"/>
          </p15:clr>
        </p15:guide>
        <p15:guide id="26" pos="7355" userDrawn="1">
          <p15:clr>
            <a:srgbClr val="F26B43"/>
          </p15:clr>
        </p15:guide>
        <p15:guide id="31" orient="horz" pos="3215">
          <p15:clr>
            <a:srgbClr val="F26B43"/>
          </p15:clr>
        </p15:guide>
        <p15:guide id="35" orient="horz" pos="1690">
          <p15:clr>
            <a:srgbClr val="F26B43"/>
          </p15:clr>
        </p15:guide>
        <p15:guide id="49" orient="horz" pos="1097">
          <p15:clr>
            <a:srgbClr val="F26B43"/>
          </p15:clr>
        </p15:guide>
        <p15:guide id="50" orient="horz" pos="1607">
          <p15:clr>
            <a:srgbClr val="F26B43"/>
          </p15:clr>
        </p15:guide>
        <p15:guide id="51" orient="horz" pos="1179">
          <p15:clr>
            <a:srgbClr val="F26B43"/>
          </p15:clr>
        </p15:guide>
        <p15:guide id="52" orient="horz" pos="2117">
          <p15:clr>
            <a:srgbClr val="F26B43"/>
          </p15:clr>
        </p15:guide>
        <p15:guide id="53" orient="horz" pos="2200">
          <p15:clr>
            <a:srgbClr val="F26B43"/>
          </p15:clr>
        </p15:guide>
        <p15:guide id="54" orient="horz" pos="2704">
          <p15:clr>
            <a:srgbClr val="F26B43"/>
          </p15:clr>
        </p15:guide>
        <p15:guide id="55" orient="horz" pos="2622">
          <p15:clr>
            <a:srgbClr val="F26B43"/>
          </p15:clr>
        </p15:guide>
        <p15:guide id="57" orient="horz" pos="3132">
          <p15:clr>
            <a:srgbClr val="F26B43"/>
          </p15:clr>
        </p15:guide>
        <p15:guide id="58" orient="horz" pos="3643">
          <p15:clr>
            <a:srgbClr val="F26B43"/>
          </p15:clr>
        </p15:guide>
        <p15:guide id="59" orient="horz" pos="3725">
          <p15:clr>
            <a:srgbClr val="F26B43"/>
          </p15:clr>
        </p15:guide>
        <p15:guide id="60" orient="horz" pos="4153">
          <p15:clr>
            <a:srgbClr val="F26B43"/>
          </p15:clr>
        </p15:guide>
        <p15:guide id="61" orient="horz" pos="164">
          <p15:clr>
            <a:srgbClr val="F26B43"/>
          </p15:clr>
        </p15:guide>
        <p15:guide id="62" orient="horz" pos="587">
          <p15:clr>
            <a:srgbClr val="F26B43"/>
          </p15:clr>
        </p15:guide>
        <p15:guide id="63" orient="horz" pos="6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3B77983B-3CAC-14E9-EC1D-0CC81D4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3411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190C25B-DA60-6F21-1636-E6EEEE36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40037"/>
            <a:ext cx="11341100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A785994-CA67-D096-AD06-D1BDA2897E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831">
          <p15:clr>
            <a:srgbClr val="F26B43"/>
          </p15:clr>
        </p15:guide>
        <p15:guide id="5" pos="914">
          <p15:clr>
            <a:srgbClr val="F26B43"/>
          </p15:clr>
        </p15:guide>
        <p15:guide id="6" pos="1424">
          <p15:clr>
            <a:srgbClr val="F26B43"/>
          </p15:clr>
        </p15:guide>
        <p15:guide id="7" pos="1505">
          <p15:clr>
            <a:srgbClr val="F26B43"/>
          </p15:clr>
        </p15:guide>
        <p15:guide id="8" pos="2016">
          <p15:clr>
            <a:srgbClr val="F26B43"/>
          </p15:clr>
        </p15:guide>
        <p15:guide id="9" pos="2098">
          <p15:clr>
            <a:srgbClr val="F26B43"/>
          </p15:clr>
        </p15:guide>
        <p15:guide id="10" pos="2609">
          <p15:clr>
            <a:srgbClr val="F26B43"/>
          </p15:clr>
        </p15:guide>
        <p15:guide id="11" pos="2695">
          <p15:clr>
            <a:srgbClr val="F26B43"/>
          </p15:clr>
        </p15:guide>
        <p15:guide id="12" pos="3202">
          <p15:clr>
            <a:srgbClr val="F26B43"/>
          </p15:clr>
        </p15:guide>
        <p15:guide id="13" pos="3284">
          <p15:clr>
            <a:srgbClr val="F26B43"/>
          </p15:clr>
        </p15:guide>
        <p15:guide id="14" pos="3795">
          <p15:clr>
            <a:srgbClr val="F26B43"/>
          </p15:clr>
        </p15:guide>
        <p15:guide id="15" pos="3877">
          <p15:clr>
            <a:srgbClr val="F26B43"/>
          </p15:clr>
        </p15:guide>
        <p15:guide id="16" pos="4389">
          <p15:clr>
            <a:srgbClr val="F26B43"/>
          </p15:clr>
        </p15:guide>
        <p15:guide id="17" pos="4475">
          <p15:clr>
            <a:srgbClr val="F26B43"/>
          </p15:clr>
        </p15:guide>
        <p15:guide id="18" pos="4982">
          <p15:clr>
            <a:srgbClr val="F26B43"/>
          </p15:clr>
        </p15:guide>
        <p15:guide id="19" pos="5064">
          <p15:clr>
            <a:srgbClr val="F26B43"/>
          </p15:clr>
        </p15:guide>
        <p15:guide id="20" pos="5575">
          <p15:clr>
            <a:srgbClr val="F26B43"/>
          </p15:clr>
        </p15:guide>
        <p15:guide id="21" pos="5661">
          <p15:clr>
            <a:srgbClr val="F26B43"/>
          </p15:clr>
        </p15:guide>
        <p15:guide id="22" pos="6168">
          <p15:clr>
            <a:srgbClr val="F26B43"/>
          </p15:clr>
        </p15:guide>
        <p15:guide id="23" pos="6254">
          <p15:clr>
            <a:srgbClr val="F26B43"/>
          </p15:clr>
        </p15:guide>
        <p15:guide id="24" pos="6766">
          <p15:clr>
            <a:srgbClr val="F26B43"/>
          </p15:clr>
        </p15:guide>
        <p15:guide id="25" pos="6848">
          <p15:clr>
            <a:srgbClr val="F26B43"/>
          </p15:clr>
        </p15:guide>
        <p15:guide id="26" pos="7355" userDrawn="1">
          <p15:clr>
            <a:srgbClr val="F26B43"/>
          </p15:clr>
        </p15:guide>
        <p15:guide id="31" orient="horz" pos="3215">
          <p15:clr>
            <a:srgbClr val="F26B43"/>
          </p15:clr>
        </p15:guide>
        <p15:guide id="35" orient="horz" pos="1690">
          <p15:clr>
            <a:srgbClr val="F26B43"/>
          </p15:clr>
        </p15:guide>
        <p15:guide id="49" orient="horz" pos="1097">
          <p15:clr>
            <a:srgbClr val="F26B43"/>
          </p15:clr>
        </p15:guide>
        <p15:guide id="50" orient="horz" pos="1607">
          <p15:clr>
            <a:srgbClr val="F26B43"/>
          </p15:clr>
        </p15:guide>
        <p15:guide id="51" orient="horz" pos="1179">
          <p15:clr>
            <a:srgbClr val="F26B43"/>
          </p15:clr>
        </p15:guide>
        <p15:guide id="52" orient="horz" pos="2117">
          <p15:clr>
            <a:srgbClr val="F26B43"/>
          </p15:clr>
        </p15:guide>
        <p15:guide id="53" orient="horz" pos="2200">
          <p15:clr>
            <a:srgbClr val="F26B43"/>
          </p15:clr>
        </p15:guide>
        <p15:guide id="54" orient="horz" pos="2704">
          <p15:clr>
            <a:srgbClr val="F26B43"/>
          </p15:clr>
        </p15:guide>
        <p15:guide id="55" orient="horz" pos="2622">
          <p15:clr>
            <a:srgbClr val="F26B43"/>
          </p15:clr>
        </p15:guide>
        <p15:guide id="57" orient="horz" pos="3132">
          <p15:clr>
            <a:srgbClr val="F26B43"/>
          </p15:clr>
        </p15:guide>
        <p15:guide id="58" orient="horz" pos="3643">
          <p15:clr>
            <a:srgbClr val="F26B43"/>
          </p15:clr>
        </p15:guide>
        <p15:guide id="59" orient="horz" pos="3725">
          <p15:clr>
            <a:srgbClr val="F26B43"/>
          </p15:clr>
        </p15:guide>
        <p15:guide id="60" orient="horz" pos="4153">
          <p15:clr>
            <a:srgbClr val="F26B43"/>
          </p15:clr>
        </p15:guide>
        <p15:guide id="61" orient="horz" pos="164">
          <p15:clr>
            <a:srgbClr val="F26B43"/>
          </p15:clr>
        </p15:guide>
        <p15:guide id="62" orient="horz" pos="587">
          <p15:clr>
            <a:srgbClr val="F26B43"/>
          </p15:clr>
        </p15:guide>
        <p15:guide id="63" orient="horz" pos="6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3B77983B-3CAC-14E9-EC1D-0CC81D4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3411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190C25B-DA60-6F21-1636-E6EEEE36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40037"/>
            <a:ext cx="11341100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A785994-CA67-D096-AD06-D1BDA2897E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4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831">
          <p15:clr>
            <a:srgbClr val="F26B43"/>
          </p15:clr>
        </p15:guide>
        <p15:guide id="5" pos="914">
          <p15:clr>
            <a:srgbClr val="F26B43"/>
          </p15:clr>
        </p15:guide>
        <p15:guide id="6" pos="1424">
          <p15:clr>
            <a:srgbClr val="F26B43"/>
          </p15:clr>
        </p15:guide>
        <p15:guide id="7" pos="1505">
          <p15:clr>
            <a:srgbClr val="F26B43"/>
          </p15:clr>
        </p15:guide>
        <p15:guide id="8" pos="2016">
          <p15:clr>
            <a:srgbClr val="F26B43"/>
          </p15:clr>
        </p15:guide>
        <p15:guide id="9" pos="2098">
          <p15:clr>
            <a:srgbClr val="F26B43"/>
          </p15:clr>
        </p15:guide>
        <p15:guide id="10" pos="2609">
          <p15:clr>
            <a:srgbClr val="F26B43"/>
          </p15:clr>
        </p15:guide>
        <p15:guide id="11" pos="2695">
          <p15:clr>
            <a:srgbClr val="F26B43"/>
          </p15:clr>
        </p15:guide>
        <p15:guide id="12" pos="3202">
          <p15:clr>
            <a:srgbClr val="F26B43"/>
          </p15:clr>
        </p15:guide>
        <p15:guide id="13" pos="3284">
          <p15:clr>
            <a:srgbClr val="F26B43"/>
          </p15:clr>
        </p15:guide>
        <p15:guide id="14" pos="3795">
          <p15:clr>
            <a:srgbClr val="F26B43"/>
          </p15:clr>
        </p15:guide>
        <p15:guide id="15" pos="3877">
          <p15:clr>
            <a:srgbClr val="F26B43"/>
          </p15:clr>
        </p15:guide>
        <p15:guide id="16" pos="4389">
          <p15:clr>
            <a:srgbClr val="F26B43"/>
          </p15:clr>
        </p15:guide>
        <p15:guide id="17" pos="4475">
          <p15:clr>
            <a:srgbClr val="F26B43"/>
          </p15:clr>
        </p15:guide>
        <p15:guide id="18" pos="4982">
          <p15:clr>
            <a:srgbClr val="F26B43"/>
          </p15:clr>
        </p15:guide>
        <p15:guide id="19" pos="5064">
          <p15:clr>
            <a:srgbClr val="F26B43"/>
          </p15:clr>
        </p15:guide>
        <p15:guide id="20" pos="5575">
          <p15:clr>
            <a:srgbClr val="F26B43"/>
          </p15:clr>
        </p15:guide>
        <p15:guide id="21" pos="5661">
          <p15:clr>
            <a:srgbClr val="F26B43"/>
          </p15:clr>
        </p15:guide>
        <p15:guide id="22" pos="6168">
          <p15:clr>
            <a:srgbClr val="F26B43"/>
          </p15:clr>
        </p15:guide>
        <p15:guide id="23" pos="6254">
          <p15:clr>
            <a:srgbClr val="F26B43"/>
          </p15:clr>
        </p15:guide>
        <p15:guide id="24" pos="6766">
          <p15:clr>
            <a:srgbClr val="F26B43"/>
          </p15:clr>
        </p15:guide>
        <p15:guide id="25" pos="6848">
          <p15:clr>
            <a:srgbClr val="F26B43"/>
          </p15:clr>
        </p15:guide>
        <p15:guide id="26" pos="7355" userDrawn="1">
          <p15:clr>
            <a:srgbClr val="F26B43"/>
          </p15:clr>
        </p15:guide>
        <p15:guide id="31" orient="horz" pos="3215">
          <p15:clr>
            <a:srgbClr val="F26B43"/>
          </p15:clr>
        </p15:guide>
        <p15:guide id="35" orient="horz" pos="1690">
          <p15:clr>
            <a:srgbClr val="F26B43"/>
          </p15:clr>
        </p15:guide>
        <p15:guide id="49" orient="horz" pos="1097">
          <p15:clr>
            <a:srgbClr val="F26B43"/>
          </p15:clr>
        </p15:guide>
        <p15:guide id="50" orient="horz" pos="1607">
          <p15:clr>
            <a:srgbClr val="F26B43"/>
          </p15:clr>
        </p15:guide>
        <p15:guide id="51" orient="horz" pos="1179">
          <p15:clr>
            <a:srgbClr val="F26B43"/>
          </p15:clr>
        </p15:guide>
        <p15:guide id="52" orient="horz" pos="2117">
          <p15:clr>
            <a:srgbClr val="F26B43"/>
          </p15:clr>
        </p15:guide>
        <p15:guide id="53" orient="horz" pos="2200">
          <p15:clr>
            <a:srgbClr val="F26B43"/>
          </p15:clr>
        </p15:guide>
        <p15:guide id="54" orient="horz" pos="2704">
          <p15:clr>
            <a:srgbClr val="F26B43"/>
          </p15:clr>
        </p15:guide>
        <p15:guide id="55" orient="horz" pos="2622">
          <p15:clr>
            <a:srgbClr val="F26B43"/>
          </p15:clr>
        </p15:guide>
        <p15:guide id="57" orient="horz" pos="3132">
          <p15:clr>
            <a:srgbClr val="F26B43"/>
          </p15:clr>
        </p15:guide>
        <p15:guide id="58" orient="horz" pos="3643">
          <p15:clr>
            <a:srgbClr val="F26B43"/>
          </p15:clr>
        </p15:guide>
        <p15:guide id="59" orient="horz" pos="3725">
          <p15:clr>
            <a:srgbClr val="F26B43"/>
          </p15:clr>
        </p15:guide>
        <p15:guide id="60" orient="horz" pos="4153">
          <p15:clr>
            <a:srgbClr val="F26B43"/>
          </p15:clr>
        </p15:guide>
        <p15:guide id="61" orient="horz" pos="164">
          <p15:clr>
            <a:srgbClr val="F26B43"/>
          </p15:clr>
        </p15:guide>
        <p15:guide id="62" orient="horz" pos="587">
          <p15:clr>
            <a:srgbClr val="F26B43"/>
          </p15:clr>
        </p15:guide>
        <p15:guide id="63" orient="horz" pos="6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3B77983B-3CAC-14E9-EC1D-0CC81D4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3411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B04FF2A-A0BA-78C7-DB1A-4C80ACED03B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5515EAE5-92B5-FA6F-DDDA-9B125336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40037"/>
            <a:ext cx="11341100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64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9" r:id="rId5"/>
    <p:sldLayoutId id="2147483786" r:id="rId6"/>
    <p:sldLayoutId id="2147483788" r:id="rId7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831">
          <p15:clr>
            <a:srgbClr val="F26B43"/>
          </p15:clr>
        </p15:guide>
        <p15:guide id="5" pos="914">
          <p15:clr>
            <a:srgbClr val="F26B43"/>
          </p15:clr>
        </p15:guide>
        <p15:guide id="6" pos="1424">
          <p15:clr>
            <a:srgbClr val="F26B43"/>
          </p15:clr>
        </p15:guide>
        <p15:guide id="7" pos="1505">
          <p15:clr>
            <a:srgbClr val="F26B43"/>
          </p15:clr>
        </p15:guide>
        <p15:guide id="8" pos="2016">
          <p15:clr>
            <a:srgbClr val="F26B43"/>
          </p15:clr>
        </p15:guide>
        <p15:guide id="9" pos="2098">
          <p15:clr>
            <a:srgbClr val="F26B43"/>
          </p15:clr>
        </p15:guide>
        <p15:guide id="10" pos="2609">
          <p15:clr>
            <a:srgbClr val="F26B43"/>
          </p15:clr>
        </p15:guide>
        <p15:guide id="11" pos="2695">
          <p15:clr>
            <a:srgbClr val="F26B43"/>
          </p15:clr>
        </p15:guide>
        <p15:guide id="12" pos="3202">
          <p15:clr>
            <a:srgbClr val="F26B43"/>
          </p15:clr>
        </p15:guide>
        <p15:guide id="13" pos="3284">
          <p15:clr>
            <a:srgbClr val="F26B43"/>
          </p15:clr>
        </p15:guide>
        <p15:guide id="14" pos="3795">
          <p15:clr>
            <a:srgbClr val="F26B43"/>
          </p15:clr>
        </p15:guide>
        <p15:guide id="15" pos="3877">
          <p15:clr>
            <a:srgbClr val="F26B43"/>
          </p15:clr>
        </p15:guide>
        <p15:guide id="16" pos="4389">
          <p15:clr>
            <a:srgbClr val="F26B43"/>
          </p15:clr>
        </p15:guide>
        <p15:guide id="17" pos="4475">
          <p15:clr>
            <a:srgbClr val="F26B43"/>
          </p15:clr>
        </p15:guide>
        <p15:guide id="18" pos="4982">
          <p15:clr>
            <a:srgbClr val="F26B43"/>
          </p15:clr>
        </p15:guide>
        <p15:guide id="19" pos="5064">
          <p15:clr>
            <a:srgbClr val="F26B43"/>
          </p15:clr>
        </p15:guide>
        <p15:guide id="20" pos="5575">
          <p15:clr>
            <a:srgbClr val="F26B43"/>
          </p15:clr>
        </p15:guide>
        <p15:guide id="21" pos="5661">
          <p15:clr>
            <a:srgbClr val="F26B43"/>
          </p15:clr>
        </p15:guide>
        <p15:guide id="22" pos="6168">
          <p15:clr>
            <a:srgbClr val="F26B43"/>
          </p15:clr>
        </p15:guide>
        <p15:guide id="23" pos="6254">
          <p15:clr>
            <a:srgbClr val="F26B43"/>
          </p15:clr>
        </p15:guide>
        <p15:guide id="24" pos="6766">
          <p15:clr>
            <a:srgbClr val="F26B43"/>
          </p15:clr>
        </p15:guide>
        <p15:guide id="25" pos="6848">
          <p15:clr>
            <a:srgbClr val="F26B43"/>
          </p15:clr>
        </p15:guide>
        <p15:guide id="26" pos="7355" userDrawn="1">
          <p15:clr>
            <a:srgbClr val="F26B43"/>
          </p15:clr>
        </p15:guide>
        <p15:guide id="31" orient="horz" pos="3215">
          <p15:clr>
            <a:srgbClr val="F26B43"/>
          </p15:clr>
        </p15:guide>
        <p15:guide id="35" orient="horz" pos="1690">
          <p15:clr>
            <a:srgbClr val="F26B43"/>
          </p15:clr>
        </p15:guide>
        <p15:guide id="49" orient="horz" pos="1097">
          <p15:clr>
            <a:srgbClr val="F26B43"/>
          </p15:clr>
        </p15:guide>
        <p15:guide id="50" orient="horz" pos="1607">
          <p15:clr>
            <a:srgbClr val="F26B43"/>
          </p15:clr>
        </p15:guide>
        <p15:guide id="51" orient="horz" pos="1179">
          <p15:clr>
            <a:srgbClr val="F26B43"/>
          </p15:clr>
        </p15:guide>
        <p15:guide id="52" orient="horz" pos="2115" userDrawn="1">
          <p15:clr>
            <a:srgbClr val="F26B43"/>
          </p15:clr>
        </p15:guide>
        <p15:guide id="53" orient="horz" pos="2200">
          <p15:clr>
            <a:srgbClr val="F26B43"/>
          </p15:clr>
        </p15:guide>
        <p15:guide id="54" orient="horz" pos="2704">
          <p15:clr>
            <a:srgbClr val="F26B43"/>
          </p15:clr>
        </p15:guide>
        <p15:guide id="55" orient="horz" pos="2622">
          <p15:clr>
            <a:srgbClr val="F26B43"/>
          </p15:clr>
        </p15:guide>
        <p15:guide id="57" orient="horz" pos="3132">
          <p15:clr>
            <a:srgbClr val="F26B43"/>
          </p15:clr>
        </p15:guide>
        <p15:guide id="58" orient="horz" pos="3643">
          <p15:clr>
            <a:srgbClr val="F26B43"/>
          </p15:clr>
        </p15:guide>
        <p15:guide id="59" orient="horz" pos="3725">
          <p15:clr>
            <a:srgbClr val="F26B43"/>
          </p15:clr>
        </p15:guide>
        <p15:guide id="60" orient="horz" pos="4153">
          <p15:clr>
            <a:srgbClr val="F26B43"/>
          </p15:clr>
        </p15:guide>
        <p15:guide id="61" orient="horz" pos="164">
          <p15:clr>
            <a:srgbClr val="F26B43"/>
          </p15:clr>
        </p15:guide>
        <p15:guide id="62" orient="horz" pos="587">
          <p15:clr>
            <a:srgbClr val="F26B43"/>
          </p15:clr>
        </p15:guide>
        <p15:guide id="63" orient="horz" pos="6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3B77983B-3CAC-14E9-EC1D-0CC81D4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160125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190C25B-DA60-6F21-1636-E6EEEE36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41026"/>
            <a:ext cx="11160125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B04FF2A-A0BA-78C7-DB1A-4C80ACED03B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0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23" r:id="rId11"/>
    <p:sldLayoutId id="2147483824" r:id="rId12"/>
    <p:sldLayoutId id="2147483812" r:id="rId13"/>
    <p:sldLayoutId id="2147483811" r:id="rId14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831">
          <p15:clr>
            <a:srgbClr val="F26B43"/>
          </p15:clr>
        </p15:guide>
        <p15:guide id="5" pos="914">
          <p15:clr>
            <a:srgbClr val="F26B43"/>
          </p15:clr>
        </p15:guide>
        <p15:guide id="6" pos="1424">
          <p15:clr>
            <a:srgbClr val="F26B43"/>
          </p15:clr>
        </p15:guide>
        <p15:guide id="7" pos="1505">
          <p15:clr>
            <a:srgbClr val="F26B43"/>
          </p15:clr>
        </p15:guide>
        <p15:guide id="8" pos="2016">
          <p15:clr>
            <a:srgbClr val="F26B43"/>
          </p15:clr>
        </p15:guide>
        <p15:guide id="9" pos="2098">
          <p15:clr>
            <a:srgbClr val="F26B43"/>
          </p15:clr>
        </p15:guide>
        <p15:guide id="10" pos="2609">
          <p15:clr>
            <a:srgbClr val="F26B43"/>
          </p15:clr>
        </p15:guide>
        <p15:guide id="11" pos="2695">
          <p15:clr>
            <a:srgbClr val="F26B43"/>
          </p15:clr>
        </p15:guide>
        <p15:guide id="12" pos="3202">
          <p15:clr>
            <a:srgbClr val="F26B43"/>
          </p15:clr>
        </p15:guide>
        <p15:guide id="13" pos="3284">
          <p15:clr>
            <a:srgbClr val="F26B43"/>
          </p15:clr>
        </p15:guide>
        <p15:guide id="14" pos="3795">
          <p15:clr>
            <a:srgbClr val="F26B43"/>
          </p15:clr>
        </p15:guide>
        <p15:guide id="15" pos="3877">
          <p15:clr>
            <a:srgbClr val="F26B43"/>
          </p15:clr>
        </p15:guide>
        <p15:guide id="16" pos="4389">
          <p15:clr>
            <a:srgbClr val="F26B43"/>
          </p15:clr>
        </p15:guide>
        <p15:guide id="17" pos="4475">
          <p15:clr>
            <a:srgbClr val="F26B43"/>
          </p15:clr>
        </p15:guide>
        <p15:guide id="18" pos="4982">
          <p15:clr>
            <a:srgbClr val="F26B43"/>
          </p15:clr>
        </p15:guide>
        <p15:guide id="19" pos="5064">
          <p15:clr>
            <a:srgbClr val="F26B43"/>
          </p15:clr>
        </p15:guide>
        <p15:guide id="20" pos="5575">
          <p15:clr>
            <a:srgbClr val="F26B43"/>
          </p15:clr>
        </p15:guide>
        <p15:guide id="21" pos="5661">
          <p15:clr>
            <a:srgbClr val="F26B43"/>
          </p15:clr>
        </p15:guide>
        <p15:guide id="22" pos="6168">
          <p15:clr>
            <a:srgbClr val="F26B43"/>
          </p15:clr>
        </p15:guide>
        <p15:guide id="23" pos="6254">
          <p15:clr>
            <a:srgbClr val="F26B43"/>
          </p15:clr>
        </p15:guide>
        <p15:guide id="24" pos="6766">
          <p15:clr>
            <a:srgbClr val="F26B43"/>
          </p15:clr>
        </p15:guide>
        <p15:guide id="25" pos="6848">
          <p15:clr>
            <a:srgbClr val="F26B43"/>
          </p15:clr>
        </p15:guide>
        <p15:guide id="26" pos="7355" userDrawn="1">
          <p15:clr>
            <a:srgbClr val="F26B43"/>
          </p15:clr>
        </p15:guide>
        <p15:guide id="31" orient="horz" pos="3215">
          <p15:clr>
            <a:srgbClr val="F26B43"/>
          </p15:clr>
        </p15:guide>
        <p15:guide id="35" orient="horz" pos="1690">
          <p15:clr>
            <a:srgbClr val="F26B43"/>
          </p15:clr>
        </p15:guide>
        <p15:guide id="49" orient="horz" pos="1097">
          <p15:clr>
            <a:srgbClr val="F26B43"/>
          </p15:clr>
        </p15:guide>
        <p15:guide id="50" orient="horz" pos="1607">
          <p15:clr>
            <a:srgbClr val="F26B43"/>
          </p15:clr>
        </p15:guide>
        <p15:guide id="51" orient="horz" pos="1179">
          <p15:clr>
            <a:srgbClr val="F26B43"/>
          </p15:clr>
        </p15:guide>
        <p15:guide id="52" orient="horz" pos="2117">
          <p15:clr>
            <a:srgbClr val="F26B43"/>
          </p15:clr>
        </p15:guide>
        <p15:guide id="53" orient="horz" pos="2200">
          <p15:clr>
            <a:srgbClr val="F26B43"/>
          </p15:clr>
        </p15:guide>
        <p15:guide id="54" orient="horz" pos="2704">
          <p15:clr>
            <a:srgbClr val="F26B43"/>
          </p15:clr>
        </p15:guide>
        <p15:guide id="55" orient="horz" pos="2622">
          <p15:clr>
            <a:srgbClr val="F26B43"/>
          </p15:clr>
        </p15:guide>
        <p15:guide id="57" orient="horz" pos="3132">
          <p15:clr>
            <a:srgbClr val="F26B43"/>
          </p15:clr>
        </p15:guide>
        <p15:guide id="58" orient="horz" pos="3643">
          <p15:clr>
            <a:srgbClr val="F26B43"/>
          </p15:clr>
        </p15:guide>
        <p15:guide id="59" orient="horz" pos="3725">
          <p15:clr>
            <a:srgbClr val="F26B43"/>
          </p15:clr>
        </p15:guide>
        <p15:guide id="60" orient="horz" pos="4153">
          <p15:clr>
            <a:srgbClr val="F26B43"/>
          </p15:clr>
        </p15:guide>
        <p15:guide id="61" orient="horz" pos="164">
          <p15:clr>
            <a:srgbClr val="F26B43"/>
          </p15:clr>
        </p15:guide>
        <p15:guide id="62" orient="horz" pos="587">
          <p15:clr>
            <a:srgbClr val="F26B43"/>
          </p15:clr>
        </p15:guide>
        <p15:guide id="63" orient="horz" pos="6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3B77983B-3CAC-14E9-EC1D-0CC81D4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160125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190C25B-DA60-6F21-1636-E6EEEE36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49652"/>
            <a:ext cx="11160125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B04FF2A-A0BA-78C7-DB1A-4C80ACED03B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831">
          <p15:clr>
            <a:srgbClr val="F26B43"/>
          </p15:clr>
        </p15:guide>
        <p15:guide id="5" pos="914">
          <p15:clr>
            <a:srgbClr val="F26B43"/>
          </p15:clr>
        </p15:guide>
        <p15:guide id="6" pos="1424">
          <p15:clr>
            <a:srgbClr val="F26B43"/>
          </p15:clr>
        </p15:guide>
        <p15:guide id="7" pos="1505">
          <p15:clr>
            <a:srgbClr val="F26B43"/>
          </p15:clr>
        </p15:guide>
        <p15:guide id="8" pos="2016">
          <p15:clr>
            <a:srgbClr val="F26B43"/>
          </p15:clr>
        </p15:guide>
        <p15:guide id="9" pos="2098">
          <p15:clr>
            <a:srgbClr val="F26B43"/>
          </p15:clr>
        </p15:guide>
        <p15:guide id="10" pos="2609">
          <p15:clr>
            <a:srgbClr val="F26B43"/>
          </p15:clr>
        </p15:guide>
        <p15:guide id="11" pos="2695">
          <p15:clr>
            <a:srgbClr val="F26B43"/>
          </p15:clr>
        </p15:guide>
        <p15:guide id="12" pos="3202">
          <p15:clr>
            <a:srgbClr val="F26B43"/>
          </p15:clr>
        </p15:guide>
        <p15:guide id="13" pos="3284">
          <p15:clr>
            <a:srgbClr val="F26B43"/>
          </p15:clr>
        </p15:guide>
        <p15:guide id="14" pos="3795">
          <p15:clr>
            <a:srgbClr val="F26B43"/>
          </p15:clr>
        </p15:guide>
        <p15:guide id="15" pos="3877">
          <p15:clr>
            <a:srgbClr val="F26B43"/>
          </p15:clr>
        </p15:guide>
        <p15:guide id="16" pos="4389">
          <p15:clr>
            <a:srgbClr val="F26B43"/>
          </p15:clr>
        </p15:guide>
        <p15:guide id="17" pos="4475">
          <p15:clr>
            <a:srgbClr val="F26B43"/>
          </p15:clr>
        </p15:guide>
        <p15:guide id="18" pos="4982">
          <p15:clr>
            <a:srgbClr val="F26B43"/>
          </p15:clr>
        </p15:guide>
        <p15:guide id="19" pos="5064">
          <p15:clr>
            <a:srgbClr val="F26B43"/>
          </p15:clr>
        </p15:guide>
        <p15:guide id="20" pos="5575">
          <p15:clr>
            <a:srgbClr val="F26B43"/>
          </p15:clr>
        </p15:guide>
        <p15:guide id="21" pos="5661">
          <p15:clr>
            <a:srgbClr val="F26B43"/>
          </p15:clr>
        </p15:guide>
        <p15:guide id="22" pos="6168">
          <p15:clr>
            <a:srgbClr val="F26B43"/>
          </p15:clr>
        </p15:guide>
        <p15:guide id="23" pos="6254">
          <p15:clr>
            <a:srgbClr val="F26B43"/>
          </p15:clr>
        </p15:guide>
        <p15:guide id="24" pos="6766">
          <p15:clr>
            <a:srgbClr val="F26B43"/>
          </p15:clr>
        </p15:guide>
        <p15:guide id="25" pos="6848">
          <p15:clr>
            <a:srgbClr val="F26B43"/>
          </p15:clr>
        </p15:guide>
        <p15:guide id="26" pos="7355" userDrawn="1">
          <p15:clr>
            <a:srgbClr val="F26B43"/>
          </p15:clr>
        </p15:guide>
        <p15:guide id="31" orient="horz" pos="3215">
          <p15:clr>
            <a:srgbClr val="F26B43"/>
          </p15:clr>
        </p15:guide>
        <p15:guide id="35" orient="horz" pos="1690">
          <p15:clr>
            <a:srgbClr val="F26B43"/>
          </p15:clr>
        </p15:guide>
        <p15:guide id="49" orient="horz" pos="1097">
          <p15:clr>
            <a:srgbClr val="F26B43"/>
          </p15:clr>
        </p15:guide>
        <p15:guide id="50" orient="horz" pos="1607">
          <p15:clr>
            <a:srgbClr val="F26B43"/>
          </p15:clr>
        </p15:guide>
        <p15:guide id="51" orient="horz" pos="1179">
          <p15:clr>
            <a:srgbClr val="F26B43"/>
          </p15:clr>
        </p15:guide>
        <p15:guide id="52" orient="horz" pos="2117">
          <p15:clr>
            <a:srgbClr val="F26B43"/>
          </p15:clr>
        </p15:guide>
        <p15:guide id="53" orient="horz" pos="2205" userDrawn="1">
          <p15:clr>
            <a:srgbClr val="F26B43"/>
          </p15:clr>
        </p15:guide>
        <p15:guide id="54" orient="horz" pos="2704">
          <p15:clr>
            <a:srgbClr val="F26B43"/>
          </p15:clr>
        </p15:guide>
        <p15:guide id="55" orient="horz" pos="2622">
          <p15:clr>
            <a:srgbClr val="F26B43"/>
          </p15:clr>
        </p15:guide>
        <p15:guide id="57" orient="horz" pos="3132">
          <p15:clr>
            <a:srgbClr val="F26B43"/>
          </p15:clr>
        </p15:guide>
        <p15:guide id="58" orient="horz" pos="3643">
          <p15:clr>
            <a:srgbClr val="F26B43"/>
          </p15:clr>
        </p15:guide>
        <p15:guide id="59" orient="horz" pos="3725">
          <p15:clr>
            <a:srgbClr val="F26B43"/>
          </p15:clr>
        </p15:guide>
        <p15:guide id="60" orient="horz" pos="4153">
          <p15:clr>
            <a:srgbClr val="F26B43"/>
          </p15:clr>
        </p15:guide>
        <p15:guide id="61" orient="horz" pos="164">
          <p15:clr>
            <a:srgbClr val="F26B43"/>
          </p15:clr>
        </p15:guide>
        <p15:guide id="62" orient="horz" pos="587">
          <p15:clr>
            <a:srgbClr val="F26B43"/>
          </p15:clr>
        </p15:guide>
        <p15:guide id="63" orient="horz" pos="6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5">
            <a:extLst>
              <a:ext uri="{FF2B5EF4-FFF2-40B4-BE49-F238E27FC236}">
                <a16:creationId xmlns:a16="http://schemas.microsoft.com/office/drawing/2014/main" id="{3B77983B-3CAC-14E9-EC1D-0CC81D4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3411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190C25B-DA60-6F21-1636-E6EEEE36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949652"/>
            <a:ext cx="11341100" cy="50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B04FF2A-A0BA-78C7-DB1A-4C80ACED03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1759" y="265112"/>
            <a:ext cx="651449" cy="6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831">
          <p15:clr>
            <a:srgbClr val="F26B43"/>
          </p15:clr>
        </p15:guide>
        <p15:guide id="5" pos="914">
          <p15:clr>
            <a:srgbClr val="F26B43"/>
          </p15:clr>
        </p15:guide>
        <p15:guide id="6" pos="1424">
          <p15:clr>
            <a:srgbClr val="F26B43"/>
          </p15:clr>
        </p15:guide>
        <p15:guide id="7" pos="1505">
          <p15:clr>
            <a:srgbClr val="F26B43"/>
          </p15:clr>
        </p15:guide>
        <p15:guide id="8" pos="2016">
          <p15:clr>
            <a:srgbClr val="F26B43"/>
          </p15:clr>
        </p15:guide>
        <p15:guide id="9" pos="2098">
          <p15:clr>
            <a:srgbClr val="F26B43"/>
          </p15:clr>
        </p15:guide>
        <p15:guide id="10" pos="2609">
          <p15:clr>
            <a:srgbClr val="F26B43"/>
          </p15:clr>
        </p15:guide>
        <p15:guide id="11" pos="2695">
          <p15:clr>
            <a:srgbClr val="F26B43"/>
          </p15:clr>
        </p15:guide>
        <p15:guide id="12" pos="3202">
          <p15:clr>
            <a:srgbClr val="F26B43"/>
          </p15:clr>
        </p15:guide>
        <p15:guide id="13" pos="3284">
          <p15:clr>
            <a:srgbClr val="F26B43"/>
          </p15:clr>
        </p15:guide>
        <p15:guide id="14" pos="3795">
          <p15:clr>
            <a:srgbClr val="F26B43"/>
          </p15:clr>
        </p15:guide>
        <p15:guide id="15" pos="3877">
          <p15:clr>
            <a:srgbClr val="F26B43"/>
          </p15:clr>
        </p15:guide>
        <p15:guide id="16" pos="4389">
          <p15:clr>
            <a:srgbClr val="F26B43"/>
          </p15:clr>
        </p15:guide>
        <p15:guide id="17" pos="4475">
          <p15:clr>
            <a:srgbClr val="F26B43"/>
          </p15:clr>
        </p15:guide>
        <p15:guide id="18" pos="4982">
          <p15:clr>
            <a:srgbClr val="F26B43"/>
          </p15:clr>
        </p15:guide>
        <p15:guide id="19" pos="5064">
          <p15:clr>
            <a:srgbClr val="F26B43"/>
          </p15:clr>
        </p15:guide>
        <p15:guide id="20" pos="5575">
          <p15:clr>
            <a:srgbClr val="F26B43"/>
          </p15:clr>
        </p15:guide>
        <p15:guide id="21" pos="5661">
          <p15:clr>
            <a:srgbClr val="F26B43"/>
          </p15:clr>
        </p15:guide>
        <p15:guide id="22" pos="6168">
          <p15:clr>
            <a:srgbClr val="F26B43"/>
          </p15:clr>
        </p15:guide>
        <p15:guide id="23" pos="6254">
          <p15:clr>
            <a:srgbClr val="F26B43"/>
          </p15:clr>
        </p15:guide>
        <p15:guide id="24" pos="6766">
          <p15:clr>
            <a:srgbClr val="F26B43"/>
          </p15:clr>
        </p15:guide>
        <p15:guide id="25" pos="6848">
          <p15:clr>
            <a:srgbClr val="F26B43"/>
          </p15:clr>
        </p15:guide>
        <p15:guide id="26" pos="7355" userDrawn="1">
          <p15:clr>
            <a:srgbClr val="F26B43"/>
          </p15:clr>
        </p15:guide>
        <p15:guide id="31" orient="horz" pos="3215">
          <p15:clr>
            <a:srgbClr val="F26B43"/>
          </p15:clr>
        </p15:guide>
        <p15:guide id="35" orient="horz" pos="1690">
          <p15:clr>
            <a:srgbClr val="F26B43"/>
          </p15:clr>
        </p15:guide>
        <p15:guide id="49" orient="horz" pos="1097">
          <p15:clr>
            <a:srgbClr val="F26B43"/>
          </p15:clr>
        </p15:guide>
        <p15:guide id="50" orient="horz" pos="1607">
          <p15:clr>
            <a:srgbClr val="F26B43"/>
          </p15:clr>
        </p15:guide>
        <p15:guide id="51" orient="horz" pos="1179">
          <p15:clr>
            <a:srgbClr val="F26B43"/>
          </p15:clr>
        </p15:guide>
        <p15:guide id="52" orient="horz" pos="2117">
          <p15:clr>
            <a:srgbClr val="F26B43"/>
          </p15:clr>
        </p15:guide>
        <p15:guide id="53" orient="horz" pos="2200">
          <p15:clr>
            <a:srgbClr val="F26B43"/>
          </p15:clr>
        </p15:guide>
        <p15:guide id="54" orient="horz" pos="2704">
          <p15:clr>
            <a:srgbClr val="F26B43"/>
          </p15:clr>
        </p15:guide>
        <p15:guide id="55" orient="horz" pos="2622">
          <p15:clr>
            <a:srgbClr val="F26B43"/>
          </p15:clr>
        </p15:guide>
        <p15:guide id="57" orient="horz" pos="3132">
          <p15:clr>
            <a:srgbClr val="F26B43"/>
          </p15:clr>
        </p15:guide>
        <p15:guide id="58" orient="horz" pos="3643">
          <p15:clr>
            <a:srgbClr val="F26B43"/>
          </p15:clr>
        </p15:guide>
        <p15:guide id="59" orient="horz" pos="3725">
          <p15:clr>
            <a:srgbClr val="F26B43"/>
          </p15:clr>
        </p15:guide>
        <p15:guide id="60" orient="horz" pos="4153">
          <p15:clr>
            <a:srgbClr val="F26B43"/>
          </p15:clr>
        </p15:guide>
        <p15:guide id="61" orient="horz" pos="164">
          <p15:clr>
            <a:srgbClr val="F26B43"/>
          </p15:clr>
        </p15:guide>
        <p15:guide id="62" orient="horz" pos="587">
          <p15:clr>
            <a:srgbClr val="F26B43"/>
          </p15:clr>
        </p15:guide>
        <p15:guide id="63" orient="horz" pos="6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7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">
            <a:extLst>
              <a:ext uri="{FF2B5EF4-FFF2-40B4-BE49-F238E27FC236}">
                <a16:creationId xmlns:a16="http://schemas.microsoft.com/office/drawing/2014/main" id="{7193D1BF-0AFF-20B3-D564-58552BE70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4" r="27204"/>
          <a:stretch/>
        </p:blipFill>
        <p:spPr>
          <a:xfrm>
            <a:off x="6405563" y="0"/>
            <a:ext cx="5054600" cy="6858000"/>
          </a:xfrm>
          <a:custGeom>
            <a:avLst/>
            <a:gdLst>
              <a:gd name="connsiteX0" fmla="*/ 0 w 5054280"/>
              <a:gd name="connsiteY0" fmla="*/ 0 h 6858000"/>
              <a:gd name="connsiteX1" fmla="*/ 4368765 w 5054280"/>
              <a:gd name="connsiteY1" fmla="*/ 0 h 6858000"/>
              <a:gd name="connsiteX2" fmla="*/ 4653643 w 5054280"/>
              <a:gd name="connsiteY2" fmla="*/ 783391 h 6858000"/>
              <a:gd name="connsiteX3" fmla="*/ 4873175 w 5054280"/>
              <a:gd name="connsiteY3" fmla="*/ 1637550 h 6858000"/>
              <a:gd name="connsiteX4" fmla="*/ 5008243 w 5054280"/>
              <a:gd name="connsiteY4" fmla="*/ 2522527 h 6858000"/>
              <a:gd name="connsiteX5" fmla="*/ 5042675 w 5054280"/>
              <a:gd name="connsiteY5" fmla="*/ 2975098 h 6858000"/>
              <a:gd name="connsiteX6" fmla="*/ 5054280 w 5054280"/>
              <a:gd name="connsiteY6" fmla="*/ 3433756 h 6858000"/>
              <a:gd name="connsiteX7" fmla="*/ 5042675 w 5054280"/>
              <a:gd name="connsiteY7" fmla="*/ 3892415 h 6858000"/>
              <a:gd name="connsiteX8" fmla="*/ 5008243 w 5054280"/>
              <a:gd name="connsiteY8" fmla="*/ 4344985 h 6858000"/>
              <a:gd name="connsiteX9" fmla="*/ 4873175 w 5054280"/>
              <a:gd name="connsiteY9" fmla="*/ 5229963 h 6858000"/>
              <a:gd name="connsiteX10" fmla="*/ 4653643 w 5054280"/>
              <a:gd name="connsiteY10" fmla="*/ 6084121 h 6858000"/>
              <a:gd name="connsiteX11" fmla="*/ 4372760 w 5054280"/>
              <a:gd name="connsiteY11" fmla="*/ 6858000 h 6858000"/>
              <a:gd name="connsiteX12" fmla="*/ 8370 w 5054280"/>
              <a:gd name="connsiteY12" fmla="*/ 6858000 h 6858000"/>
              <a:gd name="connsiteX13" fmla="*/ 294105 w 5054280"/>
              <a:gd name="connsiteY13" fmla="*/ 6501688 h 6858000"/>
              <a:gd name="connsiteX14" fmla="*/ 548164 w 5054280"/>
              <a:gd name="connsiteY14" fmla="*/ 6120932 h 6858000"/>
              <a:gd name="connsiteX15" fmla="*/ 768648 w 5054280"/>
              <a:gd name="connsiteY15" fmla="*/ 5717632 h 6858000"/>
              <a:gd name="connsiteX16" fmla="*/ 953557 w 5054280"/>
              <a:gd name="connsiteY16" fmla="*/ 5293786 h 6858000"/>
              <a:gd name="connsiteX17" fmla="*/ 1100895 w 5054280"/>
              <a:gd name="connsiteY17" fmla="*/ 4851488 h 6858000"/>
              <a:gd name="connsiteX18" fmla="*/ 1208568 w 5054280"/>
              <a:gd name="connsiteY18" fmla="*/ 4392735 h 6858000"/>
              <a:gd name="connsiteX19" fmla="*/ 1274675 w 5054280"/>
              <a:gd name="connsiteY19" fmla="*/ 3919523 h 6858000"/>
              <a:gd name="connsiteX20" fmla="*/ 1297123 w 5054280"/>
              <a:gd name="connsiteY20" fmla="*/ 3433756 h 6858000"/>
              <a:gd name="connsiteX21" fmla="*/ 1274485 w 5054280"/>
              <a:gd name="connsiteY21" fmla="*/ 2946372 h 6858000"/>
              <a:gd name="connsiteX22" fmla="*/ 1207902 w 5054280"/>
              <a:gd name="connsiteY22" fmla="*/ 2471639 h 6858000"/>
              <a:gd name="connsiteX23" fmla="*/ 1099468 w 5054280"/>
              <a:gd name="connsiteY23" fmla="*/ 2011363 h 6858000"/>
              <a:gd name="connsiteX24" fmla="*/ 951179 w 5054280"/>
              <a:gd name="connsiteY24" fmla="*/ 1567733 h 6858000"/>
              <a:gd name="connsiteX25" fmla="*/ 765033 w 5054280"/>
              <a:gd name="connsiteY25" fmla="*/ 1142746 h 6858000"/>
              <a:gd name="connsiteX26" fmla="*/ 543123 w 5054280"/>
              <a:gd name="connsiteY26" fmla="*/ 738495 h 6858000"/>
              <a:gd name="connsiteX27" fmla="*/ 287446 w 5054280"/>
              <a:gd name="connsiteY27" fmla="*/ 356882 h 6858000"/>
              <a:gd name="connsiteX28" fmla="*/ 0 w 5054280"/>
              <a:gd name="connsiteY2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54280" h="6858000">
                <a:moveTo>
                  <a:pt x="0" y="0"/>
                </a:moveTo>
                <a:lnTo>
                  <a:pt x="4368765" y="0"/>
                </a:lnTo>
                <a:cubicBezTo>
                  <a:pt x="4475582" y="255677"/>
                  <a:pt x="4571461" y="519249"/>
                  <a:pt x="4653643" y="783391"/>
                </a:cubicBezTo>
                <a:cubicBezTo>
                  <a:pt x="4740581" y="1063038"/>
                  <a:pt x="4814487" y="1350389"/>
                  <a:pt x="4873175" y="1637550"/>
                </a:cubicBezTo>
                <a:cubicBezTo>
                  <a:pt x="4933004" y="1930132"/>
                  <a:pt x="4978090" y="2225473"/>
                  <a:pt x="5008243" y="2522527"/>
                </a:cubicBezTo>
                <a:cubicBezTo>
                  <a:pt x="5023461" y="2672337"/>
                  <a:pt x="5035066" y="2824621"/>
                  <a:pt x="5042675" y="2975098"/>
                </a:cubicBezTo>
                <a:cubicBezTo>
                  <a:pt x="5050380" y="3127001"/>
                  <a:pt x="5054280" y="3281282"/>
                  <a:pt x="5054280" y="3433756"/>
                </a:cubicBezTo>
                <a:cubicBezTo>
                  <a:pt x="5054280" y="3586230"/>
                  <a:pt x="5050380" y="3740511"/>
                  <a:pt x="5042675" y="3892415"/>
                </a:cubicBezTo>
                <a:cubicBezTo>
                  <a:pt x="5035066" y="4042986"/>
                  <a:pt x="5023461" y="4195270"/>
                  <a:pt x="5008243" y="4344985"/>
                </a:cubicBezTo>
                <a:cubicBezTo>
                  <a:pt x="4978090" y="4642039"/>
                  <a:pt x="4933004" y="4937380"/>
                  <a:pt x="4873175" y="5229963"/>
                </a:cubicBezTo>
                <a:cubicBezTo>
                  <a:pt x="4814487" y="5517124"/>
                  <a:pt x="4740581" y="5804474"/>
                  <a:pt x="4653643" y="6084121"/>
                </a:cubicBezTo>
                <a:cubicBezTo>
                  <a:pt x="4572508" y="6344934"/>
                  <a:pt x="4477960" y="6605367"/>
                  <a:pt x="4372760" y="6858000"/>
                </a:cubicBezTo>
                <a:lnTo>
                  <a:pt x="8370" y="6858000"/>
                </a:lnTo>
                <a:cubicBezTo>
                  <a:pt x="108339" y="6743859"/>
                  <a:pt x="204503" y="6624010"/>
                  <a:pt x="294105" y="6501688"/>
                </a:cubicBezTo>
                <a:cubicBezTo>
                  <a:pt x="383991" y="6378987"/>
                  <a:pt x="469407" y="6250863"/>
                  <a:pt x="548164" y="6120932"/>
                </a:cubicBezTo>
                <a:cubicBezTo>
                  <a:pt x="627302" y="5990240"/>
                  <a:pt x="701494" y="5854602"/>
                  <a:pt x="768648" y="5717632"/>
                </a:cubicBezTo>
                <a:cubicBezTo>
                  <a:pt x="836372" y="5579616"/>
                  <a:pt x="898579" y="5437034"/>
                  <a:pt x="953557" y="5293786"/>
                </a:cubicBezTo>
                <a:cubicBezTo>
                  <a:pt x="1009106" y="5149207"/>
                  <a:pt x="1058662" y="5000348"/>
                  <a:pt x="1100895" y="4851488"/>
                </a:cubicBezTo>
                <a:cubicBezTo>
                  <a:pt x="1143507" y="4701012"/>
                  <a:pt x="1179747" y="4546635"/>
                  <a:pt x="1208568" y="4392735"/>
                </a:cubicBezTo>
                <a:cubicBezTo>
                  <a:pt x="1237674" y="4236932"/>
                  <a:pt x="1259932" y="4077704"/>
                  <a:pt x="1274675" y="3919523"/>
                </a:cubicBezTo>
                <a:cubicBezTo>
                  <a:pt x="1289608" y="3759059"/>
                  <a:pt x="1297123" y="3595742"/>
                  <a:pt x="1297123" y="3433756"/>
                </a:cubicBezTo>
                <a:cubicBezTo>
                  <a:pt x="1297123" y="3271770"/>
                  <a:pt x="1289513" y="3107311"/>
                  <a:pt x="1274485" y="2946372"/>
                </a:cubicBezTo>
                <a:cubicBezTo>
                  <a:pt x="1259646" y="2787620"/>
                  <a:pt x="1237199" y="2627917"/>
                  <a:pt x="1207902" y="2471639"/>
                </a:cubicBezTo>
                <a:cubicBezTo>
                  <a:pt x="1178891" y="2317167"/>
                  <a:pt x="1142461" y="2162315"/>
                  <a:pt x="1099468" y="2011363"/>
                </a:cubicBezTo>
                <a:cubicBezTo>
                  <a:pt x="1056950" y="1862028"/>
                  <a:pt x="1007108" y="1712693"/>
                  <a:pt x="951179" y="1567733"/>
                </a:cubicBezTo>
                <a:cubicBezTo>
                  <a:pt x="895820" y="1424105"/>
                  <a:pt x="833233" y="1281143"/>
                  <a:pt x="765033" y="1142746"/>
                </a:cubicBezTo>
                <a:cubicBezTo>
                  <a:pt x="697404" y="1005491"/>
                  <a:pt x="622737" y="869473"/>
                  <a:pt x="543123" y="738495"/>
                </a:cubicBezTo>
                <a:cubicBezTo>
                  <a:pt x="463890" y="608279"/>
                  <a:pt x="377903" y="479870"/>
                  <a:pt x="287446" y="356882"/>
                </a:cubicBezTo>
                <a:cubicBezTo>
                  <a:pt x="197275" y="234370"/>
                  <a:pt x="100635" y="114332"/>
                  <a:pt x="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A2E8E-10F3-5E23-1942-8E24A5C7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2057400"/>
            <a:ext cx="6832513" cy="2922103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Enhancement Request: Capture Transaction data from SQS queue </a:t>
            </a:r>
            <a:b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00D86C7-9B51-AFA9-B09F-3C825139310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F30D-AD1D-10DF-34EA-01680F23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31" y="595222"/>
            <a:ext cx="11160125" cy="1222744"/>
          </a:xfrm>
        </p:spPr>
        <p:txBody>
          <a:bodyPr>
            <a:normAutofit/>
          </a:bodyPr>
          <a:lstStyle/>
          <a:p>
            <a:r>
              <a:rPr lang="en-US" dirty="0"/>
              <a:t>PROJECT  OVERVIEW: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6E63-0648-68F7-59BE-43D4D5E1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064881"/>
            <a:ext cx="11159914" cy="500914"/>
          </a:xfrm>
        </p:spPr>
        <p:txBody>
          <a:bodyPr/>
          <a:lstStyle/>
          <a:p>
            <a:r>
              <a:rPr lang="en-US" dirty="0"/>
              <a:t>   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F53FB-69E7-F003-232B-5F54CED4AD4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7" y="715617"/>
            <a:ext cx="11160127" cy="5547161"/>
          </a:xfrm>
        </p:spPr>
        <p:txBody>
          <a:bodyPr/>
          <a:lstStyle/>
          <a:p>
            <a:endParaRPr lang="en-US" sz="2400" dirty="0">
              <a:effectLst/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pPr marL="0" indent="0">
              <a:buNone/>
            </a:pPr>
            <a:endParaRPr lang="en-US" sz="240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-apple-system"/>
              </a:rPr>
              <a:t>•</a:t>
            </a:r>
            <a:r>
              <a:rPr lang="en-US" sz="2400" b="1" dirty="0">
                <a:effectLst/>
                <a:latin typeface="-apple-system"/>
              </a:rPr>
              <a:t>Goal</a:t>
            </a:r>
            <a:r>
              <a:rPr lang="en-US" sz="2400" dirty="0">
                <a:effectLst/>
                <a:latin typeface="-apple-system"/>
              </a:rPr>
              <a:t>: Capture real-time transaction data from an SQS queue sent by source systems </a:t>
            </a:r>
          </a:p>
          <a:p>
            <a:pPr marL="0" indent="0">
              <a:buNone/>
            </a:pPr>
            <a:r>
              <a:rPr lang="en-US" sz="2400" dirty="0">
                <a:latin typeface="-apple-system"/>
              </a:rPr>
              <a:t> </a:t>
            </a:r>
            <a:r>
              <a:rPr lang="en-US" sz="2400" dirty="0">
                <a:effectLst/>
                <a:latin typeface="-apple-system"/>
              </a:rPr>
              <a:t>(e-commerce) and store it in the DynamoDB.</a:t>
            </a:r>
          </a:p>
          <a:p>
            <a:endParaRPr lang="en-US" sz="2400" dirty="0">
              <a:latin typeface="-apple-system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-apple-system"/>
              </a:rPr>
              <a:t>•</a:t>
            </a:r>
            <a:r>
              <a:rPr lang="en-US" sz="2400" b="1" dirty="0">
                <a:effectLst/>
                <a:latin typeface="-apple-system"/>
              </a:rPr>
              <a:t>Objective</a:t>
            </a:r>
            <a:r>
              <a:rPr lang="en-US" sz="2400" dirty="0">
                <a:effectLst/>
                <a:latin typeface="-apple-system"/>
              </a:rPr>
              <a:t>: Automate real-time transaction ingestion using AWS SQS and   Lambda, storing the data in DynamoDB.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A9F8-A0B0-195B-DD82-E2E236FA76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2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6198-677A-73A5-1A7D-25361EC5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671C-3553-DD15-7DCA-2177774D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F2D1A-E62A-AA65-2EF4-C6802B9FC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5938" y="1483094"/>
            <a:ext cx="11160126" cy="4779683"/>
          </a:xfrm>
        </p:spPr>
        <p:txBody>
          <a:bodyPr>
            <a:normAutofit lnSpcReduction="10000"/>
          </a:bodyPr>
          <a:lstStyle/>
          <a:p>
            <a:r>
              <a:rPr lang="en-IN" sz="1800" b="1" dirty="0">
                <a:effectLst/>
              </a:rPr>
              <a:t>Lambda 1: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>
                <a:effectLst/>
              </a:rPr>
              <a:t>     </a:t>
            </a:r>
            <a:r>
              <a:rPr lang="en-IN" sz="1800" dirty="0">
                <a:effectLst/>
              </a:rPr>
              <a:t>Generates transaction data.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>
                <a:effectLst/>
              </a:rPr>
              <a:t>Retrieves </a:t>
            </a:r>
            <a:r>
              <a:rPr lang="en-IN" sz="1800" dirty="0" err="1">
                <a:effectLst/>
              </a:rPr>
              <a:t>acc_no</a:t>
            </a:r>
            <a:r>
              <a:rPr lang="en-IN" sz="1800" dirty="0">
                <a:effectLst/>
              </a:rPr>
              <a:t> from the </a:t>
            </a:r>
            <a:r>
              <a:rPr lang="en-IN" sz="1800" dirty="0" err="1">
                <a:effectLst/>
              </a:rPr>
              <a:t>Acct_master</a:t>
            </a:r>
            <a:r>
              <a:rPr lang="en-IN" sz="1800" dirty="0">
                <a:effectLst/>
              </a:rPr>
              <a:t> table in DynamoDB.</a:t>
            </a:r>
            <a:endParaRPr lang="en-IN" sz="1800" dirty="0"/>
          </a:p>
          <a:p>
            <a:pPr marL="0" indent="0">
              <a:buNone/>
            </a:pPr>
            <a:r>
              <a:rPr lang="en-IN" sz="1800" dirty="0">
                <a:effectLst/>
              </a:rPr>
              <a:t>     Generates additional transaction details</a:t>
            </a:r>
            <a:endParaRPr lang="en-IN" sz="1800" dirty="0"/>
          </a:p>
          <a:p>
            <a:pPr marL="0" indent="0">
              <a:buNone/>
            </a:pPr>
            <a:endParaRPr lang="en-IN" sz="1800" b="1" dirty="0">
              <a:effectLst/>
            </a:endParaRPr>
          </a:p>
          <a:p>
            <a:r>
              <a:rPr lang="en-IN" sz="1800" b="1" dirty="0">
                <a:effectLst/>
              </a:rPr>
              <a:t>SQS Queue: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>
                <a:effectLst/>
              </a:rPr>
              <a:t>   </a:t>
            </a:r>
            <a:r>
              <a:rPr lang="en-IN" sz="1800" dirty="0">
                <a:effectLst/>
              </a:rPr>
              <a:t>The generated transaction data, along with acc_no from DynamoDB</a:t>
            </a:r>
            <a:r>
              <a:rPr lang="en-IN" sz="1800" dirty="0"/>
              <a:t> </a:t>
            </a:r>
            <a:r>
              <a:rPr lang="en-IN" sz="1800" dirty="0">
                <a:effectLst/>
              </a:rPr>
              <a:t>is  sent to the  SQS Queue.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 </a:t>
            </a:r>
          </a:p>
          <a:p>
            <a:r>
              <a:rPr lang="en-IN" sz="1800" b="1" dirty="0">
                <a:effectLst/>
              </a:rPr>
              <a:t>Lambda 2: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>
                <a:effectLst/>
              </a:rPr>
              <a:t>Triggered by new messages in the SQS queue.</a:t>
            </a:r>
          </a:p>
          <a:p>
            <a:pPr marL="0" indent="0">
              <a:buNone/>
            </a:pPr>
            <a:r>
              <a:rPr lang="en-IN" sz="1800" dirty="0">
                <a:effectLst/>
              </a:rPr>
              <a:t>    Validates the data based on specific conditions.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b="1" dirty="0">
                <a:effectLst/>
              </a:rPr>
              <a:t>DynamoDB: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>
                <a:effectLst/>
              </a:rPr>
              <a:t> After validation, Lambda 2 stores the data in the </a:t>
            </a:r>
            <a:r>
              <a:rPr lang="en-IN" sz="1800" dirty="0" err="1">
                <a:effectLst/>
              </a:rPr>
              <a:t>ledger_txn</a:t>
            </a:r>
            <a:r>
              <a:rPr lang="en-IN" sz="1800" dirty="0">
                <a:effectLst/>
              </a:rPr>
              <a:t> table in DynamoDB.</a:t>
            </a:r>
            <a:endParaRPr lang="en-IN" sz="1800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E818-4E28-5419-0688-D6898DE0B9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A087EC-B247-A11F-C54C-83DDD358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341100" cy="671513"/>
          </a:xfrm>
        </p:spPr>
        <p:txBody>
          <a:bodyPr anchor="ctr">
            <a:normAutofit/>
          </a:bodyPr>
          <a:lstStyle/>
          <a:p>
            <a:r>
              <a:rPr lang="en-US"/>
              <a:t>ARCHITECTURE DIAGRAM </a:t>
            </a:r>
            <a:endParaRPr lang="en-IN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334BA58-A588-675F-413E-1E1F9DB8E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F5A749F2-5C10-F246-5FDE-29E3E4C8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72" y="1451112"/>
            <a:ext cx="7353300" cy="44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71A-F2E5-4CFC-0B39-03705074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1FD8D-EB8C-929E-844C-87B31FABA4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BD62E1-6D53-467B-7E0E-730B4E1244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149" y="1301077"/>
            <a:ext cx="11160125" cy="467518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services used in this project are:</a:t>
            </a:r>
          </a:p>
          <a:p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Amazon SQS (Simple Queue Service)</a:t>
            </a:r>
            <a:r>
              <a:rPr lang="en-US" sz="2000" dirty="0"/>
              <a:t>: Used to receive and store real-time transaction data from the external system in the form of messages.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AWS Lambda</a:t>
            </a:r>
            <a:r>
              <a:rPr lang="en-US" sz="2000" dirty="0"/>
              <a:t>: A serverless compute service used to process, validate, and transform the incoming transaction data from the SQS queue.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Amazon DynamoDB</a:t>
            </a:r>
            <a:r>
              <a:rPr lang="en-US" sz="2000" dirty="0"/>
              <a:t>: A NoSQL database used to store the processed transaction data and log any failed transactions for further investigation and error handling.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Amazon CloudWatch</a:t>
            </a:r>
            <a:r>
              <a:rPr lang="en-US" sz="2000" dirty="0"/>
              <a:t>: A monitoring service used to track the status and performance of the Lambda functions and other resources involved in the transaction processing pipeline.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3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3388-A35A-BECF-83A5-DDA05197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0350"/>
            <a:ext cx="11341100" cy="671513"/>
          </a:xfrm>
        </p:spPr>
        <p:txBody>
          <a:bodyPr anchor="ctr">
            <a:norm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397886D-FA87-BECB-3906-CE331A883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2" y="1941058"/>
            <a:ext cx="10518095" cy="2503716"/>
          </a:xfrm>
          <a:prstGeom prst="rect">
            <a:avLst/>
          </a:prstGeom>
          <a:noFill/>
        </p:spPr>
      </p:pic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A91176C2-D7E7-F748-F73E-236755AC5E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6838" y="6345478"/>
            <a:ext cx="2503547" cy="22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1FFA6-6348-A04A-5355-68888003A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b="1" i="1" dirty="0">
                <a:solidFill>
                  <a:schemeClr val="accent1">
                    <a:alpha val="50000"/>
                  </a:schemeClr>
                </a:solidFill>
                <a:latin typeface="+mj-lt"/>
                <a:ea typeface="Inter Extra Bold" panose="02000903000000020004" pitchFamily="2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118012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Infocepts Color Theme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cepts Presentation Template_July 2023" id="{07338E79-E4E9-4F11-93B9-F942392AAD3B}" vid="{9A3C5D1A-C468-4046-8830-41605C2189DB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Slides">
  <a:themeElements>
    <a:clrScheme name="Infocepts Color Theme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cepts Presentation Template_July 2023" id="{07338E79-E4E9-4F11-93B9-F942392AAD3B}" vid="{6E68B8CE-10B9-4804-B6F9-6806927F247C}"/>
    </a:ext>
  </a:extLst>
</a:theme>
</file>

<file path=ppt/theme/theme3.xml><?xml version="1.0" encoding="utf-8"?>
<a:theme xmlns:a="http://schemas.openxmlformats.org/drawingml/2006/main" name="Image Slide">
  <a:themeElements>
    <a:clrScheme name="Infocepts Color Theme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cepts Presentation Template_July 2023" id="{07338E79-E4E9-4F11-93B9-F942392AAD3B}" vid="{F52E408D-77C1-4266-ABDE-0777D17E8CAD}"/>
    </a:ext>
  </a:extLst>
</a:theme>
</file>

<file path=ppt/theme/theme4.xml><?xml version="1.0" encoding="utf-8"?>
<a:theme xmlns:a="http://schemas.openxmlformats.org/drawingml/2006/main" name="Bottom Line and Client Logo Slides">
  <a:themeElements>
    <a:clrScheme name="Infocepts Color Theme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cepts Presentation Template_July 2023" id="{07338E79-E4E9-4F11-93B9-F942392AAD3B}" vid="{B767FDCA-1506-42AE-887F-6CE85906D0C1}"/>
    </a:ext>
  </a:extLst>
</a:theme>
</file>

<file path=ppt/theme/theme5.xml><?xml version="1.0" encoding="utf-8"?>
<a:theme xmlns:a="http://schemas.openxmlformats.org/drawingml/2006/main" name="Content Slides">
  <a:themeElements>
    <a:clrScheme name="Custom 1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cepts Presentation Template_July 2023" id="{07338E79-E4E9-4F11-93B9-F942392AAD3B}" vid="{74B0DE01-AC66-4B0D-A8DF-3577958194AC}"/>
    </a:ext>
  </a:extLst>
</a:theme>
</file>

<file path=ppt/theme/theme6.xml><?xml version="1.0" encoding="utf-8"?>
<a:theme xmlns:a="http://schemas.openxmlformats.org/drawingml/2006/main" name="Column Slides">
  <a:themeElements>
    <a:clrScheme name="Infocepts Color Theme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cepts Presentation Template_July 2023" id="{07338E79-E4E9-4F11-93B9-F942392AAD3B}" vid="{2A763084-6A9B-4E04-95ED-F0806FF545A9}"/>
    </a:ext>
  </a:extLst>
</a:theme>
</file>

<file path=ppt/theme/theme7.xml><?xml version="1.0" encoding="utf-8"?>
<a:theme xmlns:a="http://schemas.openxmlformats.org/drawingml/2006/main" name="Section Slides">
  <a:themeElements>
    <a:clrScheme name="Infocepts Color Theme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cepts Presentation Template_July 2023" id="{07338E79-E4E9-4F11-93B9-F942392AAD3B}" vid="{6A3192EE-34E8-48C7-B372-B6DAF121E49B}"/>
    </a:ext>
  </a:extLst>
</a:theme>
</file>

<file path=ppt/theme/theme8.xml><?xml version="1.0" encoding="utf-8"?>
<a:theme xmlns:a="http://schemas.openxmlformats.org/drawingml/2006/main" name="Thank You Slide">
  <a:themeElements>
    <a:clrScheme name="Infocepts Color Theme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cepts Presentation Template_July 2023" id="{07338E79-E4E9-4F11-93B9-F942392AAD3B}" vid="{BBD10875-A6E8-41B6-8CFE-27745FB03616}"/>
    </a:ext>
  </a:extLst>
</a:theme>
</file>

<file path=ppt/theme/theme9.xml><?xml version="1.0" encoding="utf-8"?>
<a:theme xmlns:a="http://schemas.openxmlformats.org/drawingml/2006/main" name="Table of Content">
  <a:themeElements>
    <a:clrScheme name="Infocepts Color Theme">
      <a:dk1>
        <a:srgbClr val="1B1626"/>
      </a:dk1>
      <a:lt1>
        <a:sysClr val="window" lastClr="FFFFFF"/>
      </a:lt1>
      <a:dk2>
        <a:srgbClr val="889DAC"/>
      </a:dk2>
      <a:lt2>
        <a:srgbClr val="E0E2EF"/>
      </a:lt2>
      <a:accent1>
        <a:srgbClr val="6F2A7F"/>
      </a:accent1>
      <a:accent2>
        <a:srgbClr val="3775F5"/>
      </a:accent2>
      <a:accent3>
        <a:srgbClr val="34C754"/>
      </a:accent3>
      <a:accent4>
        <a:srgbClr val="F4BD2D"/>
      </a:accent4>
      <a:accent5>
        <a:srgbClr val="F07624"/>
      </a:accent5>
      <a:accent6>
        <a:srgbClr val="DA3126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cepts Presentation Template_July 2023" id="{07338E79-E4E9-4F11-93B9-F942392AAD3B}" vid="{306CB6CB-0EA5-44B3-B1C3-D1953B357F0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3bf713-3249-44c3-aa3e-21dcd8538467">
      <Terms xmlns="http://schemas.microsoft.com/office/infopath/2007/PartnerControls"/>
    </lcf76f155ced4ddcb4097134ff3c332f>
    <TaxCatchAll xmlns="ad5d5f6b-1860-4be3-9084-b802c0067af1" xsi:nil="true"/>
    <order0 xmlns="383bf713-3249-44c3-aa3e-21dcd853846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466C5842A834BBB73C2D350053F15" ma:contentTypeVersion="16" ma:contentTypeDescription="Create a new document." ma:contentTypeScope="" ma:versionID="348dbc81f902c3adfe99384108716ef9">
  <xsd:schema xmlns:xsd="http://www.w3.org/2001/XMLSchema" xmlns:xs="http://www.w3.org/2001/XMLSchema" xmlns:p="http://schemas.microsoft.com/office/2006/metadata/properties" xmlns:ns2="383bf713-3249-44c3-aa3e-21dcd8538467" xmlns:ns3="ad5d5f6b-1860-4be3-9084-b802c0067af1" targetNamespace="http://schemas.microsoft.com/office/2006/metadata/properties" ma:root="true" ma:fieldsID="08253a1e59c5282c96f2cccc4754f287" ns2:_="" ns3:_="">
    <xsd:import namespace="383bf713-3249-44c3-aa3e-21dcd8538467"/>
    <xsd:import namespace="ad5d5f6b-1860-4be3-9084-b802c0067a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order0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bf713-3249-44c3-aa3e-21dcd85384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order0" ma:index="16" nillable="true" ma:displayName="order" ma:format="Dropdown" ma:internalName="order0" ma:percentage="FALSE">
      <xsd:simpleType>
        <xsd:restriction base="dms:Number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b540406-b0de-4a5e-a7f9-649f1b9c29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d5f6b-1860-4be3-9084-b802c0067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04af3c16-da64-4205-9cfb-7014516e5aa1}" ma:internalName="TaxCatchAll" ma:showField="CatchAllData" ma:web="ad5d5f6b-1860-4be3-9084-b802c0067a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72C5F3-DB0A-4E37-A61D-E46233B0863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383bf713-3249-44c3-aa3e-21dcd8538467"/>
    <ds:schemaRef ds:uri="http://schemas.microsoft.com/office/infopath/2007/PartnerControls"/>
    <ds:schemaRef ds:uri="http://purl.org/dc/terms/"/>
    <ds:schemaRef ds:uri="ad5d5f6b-1860-4be3-9084-b802c0067af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448EE9F-A520-4B39-9E03-DE76533B91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1ED84A-8F6B-4FB0-B8A5-BBFF464FF9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3bf713-3249-44c3-aa3e-21dcd8538467"/>
    <ds:schemaRef ds:uri="ad5d5f6b-1860-4be3-9084-b802c0067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Infocepts Presentation Template_July 2023</Template>
  <TotalTime>300</TotalTime>
  <Words>273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-apple-system</vt:lpstr>
      <vt:lpstr>Arial</vt:lpstr>
      <vt:lpstr>Calibri</vt:lpstr>
      <vt:lpstr>Cambria</vt:lpstr>
      <vt:lpstr>Century Gothic</vt:lpstr>
      <vt:lpstr>Inter</vt:lpstr>
      <vt:lpstr>System Font Regular</vt:lpstr>
      <vt:lpstr>Wingdings</vt:lpstr>
      <vt:lpstr>Cover Slide</vt:lpstr>
      <vt:lpstr>Agenda Slides</vt:lpstr>
      <vt:lpstr>Image Slide</vt:lpstr>
      <vt:lpstr>Bottom Line and Client Logo Slides</vt:lpstr>
      <vt:lpstr>Content Slides</vt:lpstr>
      <vt:lpstr>Column Slides</vt:lpstr>
      <vt:lpstr>Section Slides</vt:lpstr>
      <vt:lpstr>Thank You Slide</vt:lpstr>
      <vt:lpstr>Table of Content</vt:lpstr>
      <vt:lpstr>Enhancement Request: Capture Transaction data from SQS queue  </vt:lpstr>
      <vt:lpstr>PROJECT  OVERVIEW: </vt:lpstr>
      <vt:lpstr>Data Processing approach</vt:lpstr>
      <vt:lpstr>ARCHITECTURE DIAGRAM </vt:lpstr>
      <vt:lpstr>Technologies used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P. Hingnekar</dc:creator>
  <cp:lastModifiedBy>Manikanta Reddy Chamala</cp:lastModifiedBy>
  <cp:revision>4</cp:revision>
  <dcterms:created xsi:type="dcterms:W3CDTF">2024-05-22T05:50:01Z</dcterms:created>
  <dcterms:modified xsi:type="dcterms:W3CDTF">2024-12-22T10:28:41Z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0x010100EDE466C5842A834BBB73C2D350053F15</vt:lpwstr>
  </property>
  <property fmtid="{D5CDD505-2E9C-101B-9397-08002B2CF9AE}" pid="3" name="MediaServiceImageTags">
    <vt:lpwstr/>
  </property>
</Properties>
</file>