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Roboto" panose="02000000000000000000" pitchFamily="2" charset="0"/>
      <p:regular r:id="rId12"/>
    </p:embeddedFont>
    <p:embeddedFont>
      <p:font typeface="Roboto Slab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2:41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845 1329 24575,'462'0'0,"-451"0"0,1 1 0,0 0 0,0 1 0,0 1 0,-1 0 0,0 0 0,1 1 0,13 8 0,8 5 0,41 30 0,-51-31 0,58 30 0,-56-34 0,-1 1 0,-1 2 0,28 22 0,-46-32 0,1 1 0,0-1 0,0 0 0,0-1 0,1 1 0,0-1 0,0 0 0,0-1 0,0 0 0,0 0 0,1 0 0,-1-1 0,1 0 0,11 1 0,220-2 0,-112-4 0,-108 3 0,37 1 0,0-2 0,-1-3 0,107-20 0,-34-12 0,-1-6 0,198-95 0,-304 127 0,0 2 0,1 1 0,0 1 0,0 0 0,0 2 0,39-3 0,140 7 0,-83 4 0,487-4 0,-580 1 0,-1 1 0,36 9 0,-32-5 0,36 2 0,341-5 0,-209-6 0,-132 4 0,74-3 0,-135 2 0,0 0 0,0 0 0,0-1 0,0 0 0,-1 1 0,1-1 0,0 0 0,0 0 0,-1-1 0,1 1 0,-1 0 0,1-1 0,-1 0 0,0 1 0,1-1 0,-1 0 0,0 0 0,0-1 0,-1 1 0,1 0 0,0 0 0,-1-1 0,1 1 0,-1-1 0,0 0 0,0 1 0,0-1 0,1-4 0,1-7 0,-1 1 0,-1-1 0,0 0 0,-2-25 0,1 16 0,-7-362 0,6 368 0,-1 0 0,0-1 0,-1 2 0,-1-1 0,-1 0 0,0 1 0,-9-18 0,-59-106 0,66 128 0,1 1 0,0 0 0,-2 0 0,1 0 0,-12-11 0,16 18 0,-1 1 0,0 0 0,0 0 0,0 1 0,0-1 0,0 1 0,0 0 0,-1 0 0,1 0 0,-1 1 0,1-1 0,-1 1 0,0 0 0,-8 0 0,-25 0 0,0 2 0,0 2 0,-69 14 0,94-15 0,-167 29 0,37-3 0,114-22 0,-1-2 0,-37 0 0,36-3 0,0 1 0,-35 8 0,-251 64 0,0 6 0,234-58 0,44-10 0,-42 6 0,21-5 0,1 3 0,1 2 0,-94 44 0,-14 5 0,64-31 0,-301 101 0,359-124 0,0-2 0,-60 6 0,79-13 0,1 2 0,-42 14 0,-17 4 0,-249 42 0,107-23 0,152-28 0,-101 7 0,781-11 0,-192 4 0,-147-1 0,-95-3 0,29 0 0,391 10 0,-428-20 0,153-4 0,-282 0 0,0-2 0,0-1 0,0-2 0,-1-1 0,42-17 0,-53 18 0,-1 2 0,1 0 0,0 1 0,47-2 0,100 8 0,-73 2 0,621-3 0,-1226-13 0,364 2 0,-214-44 0,310 44 0,-30-7 0,-1 2 0,-1 5 0,-94-3 0,-205 19 0,354-7 0,16-3 0,10 3 0,1-1 0,-1 1 0,1 0 0,-1 0 0,1 1 0,0-1 0,0 0 0,0 1 0,0 0 0,0 0 0,0 0 0,4-1 0,347-102 15,-201 64-194,-15 2-27,569-170-829,-634 180 1134,-54 19 14,1 1 0,0 0 0,0 2 0,1 1 0,0 0 0,33-2-1,-53 6-98,1 1-1,-1 0 0,0 0 1,1 0-1,-1 0 0,1 0 0,-1 0 1,1 1-1,-1-1 0,0 0 1,1 1-1,-1-1 0,1 1 0,-1-1 1,0 1-1,0 0 0,1 0 0,0 1 1,-1-2-8,-1 1 0,0 0-1,0-1 1,0 1 0,0 0 0,0 0 0,0-1 0,0 1 0,0 0 0,0-1 0,0 1 0,0 0 0,-1-1-1,1 1 1,0 0 0,0-1 0,-1 1 0,1-1 0,0 1 0,-1 0 0,1-1 0,-1 1 0,1-1 0,-1 1-1,0 0 1,-8 8 21,0-1 0,0 0 0,-13 7 0,13-9-25,-34 27-2,-2-2 0,-1-1 0,-87 39 0,-180 78 0,296-140 0,0-1 0,-34 7 0,-5 2 0,14 4 0,35-15 0,0 0 0,-1-1 0,1 1 0,-1-2 0,-16 4 0,-29 0 0,0-4 0,-69-4 0,34-1 0,64 4 0,13-1 0,1 1 0,-1-2 0,0 1 0,1-2 0,-14-2 0,22 3 0,-1 0 0,1 0 0,0 0 0,-1 0 0,1 0 0,0 0 0,-1-1 0,1 1 0,0-1 0,0 0 0,0 0 0,1 1 0,-1-1 0,0 0 0,1-1 0,-1 1 0,1 0 0,0 0 0,-1-1 0,1 1 0,0 0 0,0-1 0,1 1 0,-1-1 0,1 0 0,-1-2 0,-1-20 0,1 0 0,1 0 0,6-49 0,-4 63 0,1 0 0,0 0 0,0 0 0,1 1 0,1-1 0,-1 1 0,2 0 0,-1 0 0,12-14 0,6-4 0,41-40 0,-53 56 0,50-49 0,2 3 0,2 3 0,97-63 0,-132 103 0,1 1 0,1 1 0,0 1 0,1 2 0,53-9 0,-145 18 0,-656-13 0,176 1 0,433 12 0,-550 19 0,593-8 0,-100 29 0,118-26 0,-1-1 0,0-3 0,-1-1 0,-63 1 0,103-9 0,1 1 0,-1-1 0,0 1 0,0 1 0,1-1 0,-1 1 0,1 0 0,0 1 0,-7 3 0,-4 3 0,-29 23 0,-18 10 0,2-10 0,-2-3 0,-1-3 0,-1-3 0,-92 20 0,82-34 0,60-8 0,-1 0 0,0 2 0,1 0 0,-1 1 0,-17 6 0,-28 18 0,28-11 0,-50 15 0,2-4 0,-75 21 0,127-42 0,0 0 0,0-3 0,-43 2 0,-4 0 0,1 3 0,-86 20 0,-56 8 0,211-36 0,1 0 0,-1-1 0,0 0 0,1 0 0,-1 0 0,0-1 0,-12-3 0,17 3 0,0 0 0,0 0 0,0 0 0,0 0 0,0 0 0,0-1 0,0 1 0,1-1 0,-1 1 0,0-1 0,1 0 0,-1 0 0,1 0 0,0 1 0,0-1 0,-1-1 0,1 1 0,1 0 0,-1 0 0,0 0 0,0 0 0,1-1 0,-1 1 0,1 0 0,0-1 0,0-1 0,0-14 0,1 1 0,0-1 0,2 1 0,0-1 0,1 1 0,0 0 0,2 0 0,12-28 0,4-14 0,-5 7 0,-4 0 0,-1-1 0,-3 0 0,4-85 0,-13-83 0,0 218 0,0 1 0,0-1 0,1 0 0,-1 1 0,1-1 0,0 1 0,0-1 0,0 1 0,0-1 0,0 1 0,0-1 0,1 1 0,-1 0 0,1 0 0,0 0 0,-1 0 0,1 0 0,0 0 0,0 0 0,0 1 0,0-1 0,1 1 0,-1-1 0,0 1 0,1 0 0,-1 0 0,1 0 0,-1 0 0,5 0 0,13-6 0,1 2 0,-1 0 0,1 1 0,0 1 0,37 0 0,107 12 0,-118-4 0,1 1 0,-2 2 0,1 2 0,85 31 0,-120-34 0,0 0 0,-1 1 0,0 0 0,0 1 0,19 19 0,8 6 0,21 10 0,2-3 0,2-3 0,68 30 0,-65-36 0,-3 3 0,-1 3 0,68 53 0,-43-17-1365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4:58.1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5004 581 24575,'-84'2'0,"-1"5"0,1 3 0,-100 25 0,-51 18 0,205-48 0,-64 1 0,60-4 0,-43 6 0,-72 6 0,77-10 0,-17 9 0,57-7 0,-48 2 0,44-6 0,22 0 0,-1-1 0,0-1 0,0 0 0,1-1 0,-1 0 0,-28-8 0,40 7 0,0 0 0,0 0 0,0 0 0,1-1 0,-1 1 0,1-1 0,0 1 0,-1-1 0,1 0 0,1 0 0,-1 0 0,0 0 0,1-1 0,-1 1 0,1 0 0,0-1 0,0 1 0,0 0 0,1-1 0,-1 1 0,1-7 0,-1 1 0,0-1 0,1 1 0,0 0 0,1 0 0,0-1 0,0 1 0,4-12 0,0 7 0,1-1 0,-1 2 0,2-1 0,0 1 0,1 0 0,0 0 0,1 1 0,0 0 0,1 0 0,0 1 0,1 1 0,1 0 0,-1 0 0,1 1 0,1 0 0,26-13 0,64-18 0,121-29 0,118-13 0,-111 29 0,-166 37 0,16-5 0,0 3 0,104-9 0,-165 30 0,-20-3 0,0 0 0,0 0 0,1 1 0,-1-1 0,0 0 0,0 0 0,0 0 0,0 1 0,0-1 0,0 0 0,0 1 0,0-1 0,0 0 0,0 0 0,0 1 0,0-1 0,0 0 0,0 0 0,0 1 0,0-1 0,0 0 0,0 0 0,0 1 0,0-1 0,0 0 0,0 0 0,-1 1 0,1-1 0,0 0 0,0 0 0,0 1 0,0-1 0,-1 0 0,1 0 0,0 0 0,-1 1 0,-31 23 0,21-16 0,-14 9 0,-2 0 0,0-2 0,-48 20 0,-95 25 0,166-59 0,-261 76 0,-3-11 0,-309 34 0,560-98 0,-137 25 0,130-22 0,27-7 0,41-10 0,25 4 0,0 2 0,122 5 0,-95 3 0,-87-2 0,4 0 0,0 0 0,22 4 0,-33-4 0,0 1 0,0-1 0,0 1 0,0-1 0,0 1 0,0-1 0,0 1 0,0 0 0,0 0 0,0 0 0,0 0 0,0 1 0,-1-1 0,1 0 0,0 1 0,-1-1 0,1 1 0,-1 0 0,0-1 0,0 1 0,1 0 0,-1 0 0,1 3 0,-2-3 0,1-1 0,-1 0 0,0 1 0,0-1 0,0 1 0,-1-1 0,1 1 0,0-1 0,-1 1 0,1-1 0,0 1 0,-1-1 0,0 0 0,1 1 0,-1-1 0,0 0 0,0 0 0,1 1 0,-1-1 0,0 0 0,0 0 0,0 0 0,-1 0 0,1 0 0,0 0 0,0 0 0,0-1 0,-1 1 0,1 0 0,0-1 0,-1 1 0,-2 0 0,-6 3 0,0-1 0,-1 0 0,-17 3 0,-447 47 4,305-39-172,-3 3-338,-361 28 120,-3-28 419,516-16 171,1 1 1,-1 1 0,1 1 0,-27 8-1,113-31-204,197-49 0,-210 57 0,2 3 0,-1 1 0,57 2 0,-68 3 0,0-2 0,81-17 0,-88 12 0,1 2 0,0 2 0,0 1 0,55 2 0,-89 3 0,0-1 0,0 1 0,0-1 0,-1 1 0,1 0 0,0 0 0,0 0 0,-1 1 0,1-1 0,-1 1 0,1-1 0,-1 1 0,1 0 0,-1 0 0,0 0 0,0 0 0,0 0 0,0 1 0,-1-1 0,1 0 0,0 1 0,-1-1 0,0 1 0,1 0 0,0 4 0,2 7 0,0 0 0,-1 0 0,-1 1 0,1 14 0,-1-10 0,-1 13 0,-1-26 0,0 0 0,0 1 0,0-1 0,1 1 0,0-1 0,0 0 0,4 11 0,-4-17 0,-1 1 0,1 0 0,-1-1 0,1 1 0,-1 0 0,1-1 0,0 1 0,-1-1 0,1 1 0,0-1 0,-1 1 0,1-1 0,0 0 0,0 1 0,-1-1 0,1 0 0,0 1 0,0-1 0,0 0 0,0 0 0,-1 0 0,1 0 0,0 0 0,0 0 0,0 0 0,0 0 0,1 0 0,27-8 0,-23 5 0,93-28 0,0 3 0,124-16 0,-100 29 0,0 5 0,145 7 0,-265 3 0,1 1 0,0-1 0,-1 0 0,1 1 0,-1 0 0,1 0 0,-1 0 0,0 0 0,1 1 0,-1-1 0,0 1 0,0 0 0,0-1 0,0 2 0,0-1 0,3 4 0,-5-5 0,0 1 0,0 0 0,0-1 0,0 1 0,0 0 0,-1-1 0,1 1 0,-1 0 0,0 0 0,1-1 0,-1 1 0,0 0 0,0 0 0,0 0 0,0 0 0,0-1 0,-1 1 0,1 0 0,0 0 0,-1 0 0,1-1 0,-1 1 0,0 0 0,0-1 0,1 1 0,-1-1 0,0 1 0,0 0 0,-1-1 0,1 0 0,0 1 0,0-1 0,-3 2 0,-1 1 0,-1 0 0,0 0 0,0 0 0,0-1 0,0 0 0,0 0 0,-1 0 0,1-1 0,-1 0 0,0 0 0,0-1 0,-12 2 0,-4 1 0,-470 79 0,-186 42 0,624-111 0,1-2 0,-2-3 0,1-2 0,-96 0 0,141-7 0,1 0 0,-1-1 0,1 0 0,-1-1 0,1 1 0,-1-2 0,1 1 0,0-2 0,0 1 0,0-1 0,0 0 0,1-1 0,0 0 0,-1 0 0,2-1 0,-1 0 0,-12-14 0,-2 0 0,0 1 0,-1 1 0,-34-21 0,-81-38 0,64 37 0,50 28 0,-1 1 0,-1 1 0,0 2 0,0 0 0,-1 2 0,-33-4 0,56 9 0,0 0 0,0 0 0,0 0 0,0 0 0,0-1 0,1 1 0,-1-1 0,0 0 0,1 0 0,0 0 0,-1-1 0,1 1 0,0-1 0,0 0 0,0 0 0,0 0 0,1 0 0,-1 0 0,1-1 0,0 1 0,0-1 0,-3-7 0,-5-6 0,8 14 0,0 0 0,-1 0 0,1 0 0,-1 0 0,0 1 0,1-1 0,-1 1 0,0 0 0,0 0 0,-1 0 0,1 0 0,0 0 0,-1 1 0,1-1 0,-1 1 0,1 0 0,-1 0 0,1 0 0,-1 1 0,0 0 0,0-1 0,1 1 0,-1 0 0,0 1 0,1-1 0,-1 1 0,0-1 0,-6 3 0,-8 3 0,0 0 0,0 1 0,0 1 0,-19 12 0,34-18 0,-4 2 0,0 1 0,1 0 0,-1 0 0,1 1 0,0-1 0,0 1 0,1 0 0,0 1 0,0 0 0,0-1 0,1 1 0,0 1 0,1-1 0,-1 1 0,1-1 0,1 1 0,0 0 0,0 0 0,0 0 0,0 13 0,1-19 0,1 0 0,0 0 0,0 0 0,1 1 0,-1-1 0,0 0 0,1 0 0,-1 0 0,1 0 0,0 0 0,0 0 0,-1 0 0,1 0 0,0 0 0,1-1 0,-1 1 0,0 0 0,1-1 0,-1 1 0,2 1 0,0-1 0,1 1 0,-1-1 0,0 0 0,1-1 0,0 1 0,-1-1 0,1 1 0,0-1 0,0 0 0,4 0 0,6 0 0,-1 0 0,1-1 0,-1 0 0,1-1 0,18-4 0,-1 0 0,39-9 0,-65 12 0,0 1 0,0-1 0,0 0 0,0 0 0,-1 0 0,1-1 0,-1 0 0,1 0 0,-1 0 0,5-5 0,-8 7 0,0 0 0,0 0 0,0-1 0,0 1 0,0 0 0,-1 0 0,1-1 0,0 1 0,-1 0 0,1-1 0,-1 1 0,1-3 0,-1 3 0,0 0 0,0 0 0,-1 1 0,1-1 0,0 0 0,0 1 0,-1-1 0,1 0 0,0 0 0,-1 1 0,1-1 0,0 0 0,-1 1 0,1-1 0,-1 1 0,1-1 0,-1 1 0,1-1 0,-1 1 0,0-1 0,1 1 0,-1-1 0,0 1 0,1 0 0,-1-1 0,0 1 0,0 0 0,1 0 0,-1-1 0,-1 1 0,-8-2 0,1 1 0,-1 0 0,1 1 0,-20 1 0,-460 66-554,417-55 448,-680 155-26,727-159 132,19-6 0,0 0 0,0 0 0,-1 0 0,1 0 0,0-1 0,-1 0 0,1-1 0,-1 1 0,1-1 0,-1 0 0,1-1 0,-9-1 0,14 1 11,0 0 0,0 1 0,0-1 0,1 0 0,-1 0 0,0 0 0,0 0 0,0 0 0,1 0 0,-1 0 0,1 0 0,-1-1 0,1 1 0,-1 0 0,1 0 0,0 0 0,-1 0 0,1-1 0,0 1 0,0 0 0,0 0 0,0-1 0,0 1 0,0 0 0,0 0 0,1 0 0,-1-1 0,0 1 0,1 0 0,-1 0 0,1 0 0,-1 0 0,1-1 0,-1 1 0,2-1 0,1-4 68,0-1 0,1 1 1,-1 0-1,10-11 0,8-8-79,-7 8 0,1 0 0,0 1 0,1 1 0,1 1 0,0 0 0,25-15 0,60-24 0,112-40 0,120-28 0,-299 108 0,274-85 0,-197 57 0,-1-1 0,345-65 0,8 31 0,-384 64 0,2 4 0,112 2 0,-177 5 0,0 0 0,-1-2 0,1 0 0,-1 0 0,0-2 0,25-10 0,14-3 0,53-13 0,197-29 0,-299 60 0,37-3 0,-43 3 0,1 0 0,-1 0 0,1 0 0,-1-1 0,1 1 0,0 0 0,-1 0 0,1 0 0,-1 0 0,1 1 0,-1-1 0,1 0 0,-1 0 0,1 0 0,-1 0 0,1 1 0,-1-1 0,1 0 0,-1 0 0,1 1 0,-1-1 0,1 0 0,-1 1 0,1-1 0,-1 0 0,0 1 0,1-1 0,-1 1 0,0-1 0,1 1 0,-1-1 0,0 1 0,0-1 0,1 1 0,-1-1 0,0 1 0,0-1 0,0 1 0,0-1 0,0 1 0,0-1 0,0 1 0,0-1 0,0 1 0,0 0 0,0-1 0,0 1 0,0-1 0,0 1 0,0-1 0,0 1 0,-1-1 0,1 1 0,0-1 0,0 1 0,-1-1 0,0 1 0,-3 5 0,0 0 0,0-1 0,-1 0 0,0 0 0,0 0 0,-1-1 0,1 0 0,-11 6 0,-55 27 0,42-23 0,-41 25 0,-75 55 0,-56 33 0,144-100 0,-1-3 0,-85 24 0,-124 18 0,104-28 0,75-17 0,-147 15 0,475-60 0,110-8 0,24 25 0,-353 6 0,-1-1 0,1-1 0,21-5 0,-20 3 0,1 1 0,26 0 0,619 2 0,-322 4 0,-278-2-1365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5:02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838 381 24575,'-52'4'0,"0"2"0,0 2 0,1 3 0,-54 18 0,75-21 0,-99 32 0,-52 13 0,153-47 0,0-1 0,0-1 0,0-1 0,-43-2 0,68-3 0,11-3 0,13-2 0,38-3 0,0 3 0,0 2 0,93 5 0,-78 1 0,41 2 0,120-5 0,-206-3 0,-1-1 0,0-1 0,0-2 0,-1 0 0,37-20 0,18-5 0,30-12 0,-57 23 0,1 1 0,88-20 0,-137 40 0,-1 1 0,1-1 0,-1-1 0,1 1 0,-1-1 0,0 0 0,0 0 0,0-1 0,-1 0 0,1 0 0,-1 0 0,0-1 0,0 1 0,-1-1 0,1-1 0,-1 1 0,0 0 0,0-1 0,-1 0 0,0 0 0,0 0 0,0 0 0,-1-1 0,3-9 0,-1 0-124,1 1 0,1 0 0,0 1 0,1-1 0,0 1 0,1 1-1,1-1 1,0 1 0,1 1 0,20-21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5:05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24575,'0'13'0,"5"229"0,-1-185 0,3 1 0,16 66 0,-5-61 221,-9-34-618,-2 1 1,0-1-1,2 32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5:46.2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177 1069 24575,'3'-3'0,"1"1"0,0-1 0,-1 1 0,1 0 0,0 0 0,1 0 0,-1 0 0,0 1 0,0-1 0,1 1 0,6-1 0,54-2 0,-43 4 0,409-2 0,-222 3 0,-180-2 0,-1-2 0,34-7 0,-31 4 0,49-3 0,491 8 0,-275 3 0,530-2 0,-802-2 0,0 0 0,38-9 0,-36 6 0,50-5 0,487 9 0,-271 3 0,-196 0 0,107-5 0,-200 3 0,0-1 0,0 1 0,0-1 0,0 0 0,-1 0 0,1 0 0,0 0 0,-1 0 0,1-1 0,-1 0 0,1 1 0,-1-1 0,1 0 0,-1 0 0,0 0 0,0 0 0,0 0 0,0-1 0,-1 1 0,1-1 0,-1 1 0,1-1 0,-1 1 0,0-1 0,0 0 0,0 0 0,0 1 0,-1-1 0,1 0 0,0-4 0,1-10 0,-1-1 0,-1 0 0,0 0 0,-3-18 0,1 5 0,1 14 0,0 0 0,-1 0 0,-1 0 0,-9-29 0,9 35 0,-2 1 0,1 0 0,-2 0 0,1 1 0,-1 0 0,0 0 0,-1 0 0,-13-12 0,18 19 0,1 1 0,-1-1 0,0 1 0,1-1 0,-1 1 0,1-1 0,-1 0 0,1 0 0,0 1 0,0-1 0,0 0 0,0 0 0,0 0 0,0-1 0,0 1 0,1 0 0,-1 0 0,1 0 0,0 0 0,0-1 0,-1 1 0,1 0 0,1 0 0,-1-1 0,0 1 0,0 0 0,1 0 0,-1 0 0,1-1 0,0 1 0,0 0 0,0 0 0,0 0 0,0 0 0,0 0 0,0 1 0,3-3 0,3-10 0,1 1 0,0 0 0,1 0 0,1 1 0,0 1 0,0-1 0,1 2 0,1-1 0,17-11 0,-24 19 0,0 0 0,-1-1 0,0 1 0,0-1 0,0 0 0,0 0 0,0 0 0,-1 0 0,0-1 0,0 1 0,0-1 0,0 0 0,-1 0 0,1 0 0,-2 0 0,1-1 0,0 1 0,0-6 0,1-8 0,-2 1 0,0-1 0,-3-36 0,-1 281 0,3 25 0,0-250 0,0 0 0,0 0 0,0 0 0,0 0 0,0 0 0,0 0 0,0 1 0,0-1 0,0 0 0,-1 0 0,1 0 0,0 0 0,-1 0 0,1 0 0,-1 0 0,1 0 0,-1 0 0,0 0 0,0 1 0,0-2 0,0 0 0,1 1 0,-1-1 0,1 0 0,-1 0 0,0-1 0,1 1 0,-1 0 0,1 0 0,-1 0 0,1 0 0,-1 0 0,0-1 0,1 1 0,-1 0 0,1 0 0,-1-1 0,1 1 0,-1 0 0,1-1 0,-1 1 0,1-1 0,0 1 0,-1-2 0,-4-3 0,1 0 0,0-1 0,0 1 0,-6-12 0,-1-2 0,-2 0 0,0 1 0,-1 0 0,0 1 0,-2 0 0,0 1 0,-35-25 0,36 30 0,0 2 0,-1 0 0,-1 1 0,1 0 0,-21-5 0,-40-20 0,37 12 0,-73-35 0,98 51 0,0 0 0,0 0 0,0 2 0,0 0 0,-1 1 0,-18-1 0,-356 4 0,142 1 0,-729-2 0,965-1 0,0-1 0,0 0 0,0-1 0,1-1 0,-1 0 0,1 0 0,0-1 0,0-1 0,1 0 0,-17-12 0,-34-16 0,35 21 0,-1 2 0,0 0 0,-41-9 0,21 9 0,28 5 0,0 2 0,-38-4 0,35 6 0,1-2 0,-1 0 0,-39-14 0,39 11 0,-1 0 0,-47-6 0,-50 1 0,-156-8 0,-405 21 0,667 0 0,1 1 0,-1 0 0,0 1 0,1 1 0,0 0 0,0 0 0,-14 8 0,-36 11 0,57-21 0,0 0 0,1 0 0,-1 1 0,0 0 0,1 0 0,0 0 0,0 1 0,0 0 0,0 0 0,0 0 0,1 0 0,0 1 0,0 0 0,0 0 0,0 0 0,1 0 0,0 0 0,0 1 0,0 0 0,-2 7 0,0 4 0,1 0 0,0 0 0,1 0 0,1 0 0,0 35 0,3-7 0,2 0 0,13 70 0,-10-83 0,-3-14 0,0 0 0,1-1 0,0 0 0,2 0 0,0 0 0,15 27 0,-13-27 0,0 0 0,-2 1 0,0 0 0,0 0 0,-2 0 0,0 0 0,-1 1 0,1 29 0,-4-44 0,0 0-54,0 0-1,1 0 0,-1 0 1,1 0-1,0-1 1,0 1-1,0 0 0,1 0 1,-1-1-1,1 1 1,0 0-1,0-1 0,0 0 1,1 1-1,-1-1 0,1 0 1,-1 0-1,1 0 1,0-1-1,0 1 0,1-1 1,-1 0-1,0 0 1,6 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5:55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1 206 24575,'13'1'0,"1"1"0,-1 0 0,0 1 0,0 0 0,0 1 0,18 9 0,-15-7 0,0 0 0,0-1 0,27 5 0,102-8 0,-273-2 0,119-3 0,16-4 0,20-6 0,37-8 0,1 4 0,1 2 0,115-11 0,207 10 0,-363 16 0,340 4 0,-332-2 0,59 12 0,-77-11 0,-1 1 0,1 1 0,-1 0 0,0 1 0,0 1 0,14 9 0,-24-14 0,-1 1 0,0-1 0,0 1 0,0 0 0,-1-1 0,1 1 0,-1 1 0,1-1 0,-1 0 0,0 0 0,0 1 0,2 5 0,-4-7 0,1-1 0,-1 1 0,1 0 0,-1 0 0,0-1 0,0 1 0,0 0 0,0 0 0,0 0 0,0 0 0,0-1 0,0 1 0,-1 0 0,1 0 0,-1-1 0,0 1 0,1 0 0,-1 0 0,0-1 0,0 1 0,0-1 0,0 1 0,0-1 0,0 0 0,-1 1 0,1-1 0,0 0 0,-1 0 0,1 1 0,-3 0 0,-16 10 0,-1 0 0,-1-2 0,0 0 0,0-1 0,-46 10 0,15-7 0,-87 7 0,-116-17 0,121-6 0,-299 5 0,432-1 0,-5 0 0,0 0 0,1 0 0,-1 0 0,0-1 0,1 1 0,-1-2 0,1 1 0,-1-1 0,1 0 0,0 0 0,-9-5 0,15 7 0,-1 0 0,1-1 0,-1 1 0,0-1 0,1 1 0,-1 0 0,1-1 0,-1 1 0,1-1 0,-1 0 0,1 1 0,0-1 0,-1 1 0,1-1 0,-1 0 0,1 1 0,0-1 0,0 0 0,-1 1 0,1-1 0,0 0 0,0 1 0,0-1 0,0 0 0,0 1 0,0-1 0,0 0 0,0 0 0,0 1 0,0-1 0,0 0 0,1 1 0,-1-1 0,0 0 0,0 1 0,1-1 0,-1 0 0,0 1 0,1-1 0,-1 1 0,1-1 0,-1 1 0,1-1 0,0 0 0,28-20 0,-28 20 0,24-12 0,0 1 0,0 2 0,1 0 0,40-8 0,113-16 0,-126 26 0,745-79 0,-777 85 0,17 1 0,0-2 0,-1-2 0,0-2 0,58-18 0,-84 22 0,219-70 0,-191 64 0,0 1 0,1 2 0,0 2 0,45 0 0,-11 5 0,77 3 0,-149-4 0,0 0 0,0 1 0,1-1 0,-1 1 0,0-1 0,0 1 0,0 0 0,0 0 0,0 0 0,3 1 0,-5-1 0,1-1 0,-1 0 0,1 1 0,0 0 0,-1-1 0,0 1 0,1-1 0,-1 1 0,1 0 0,-1-1 0,1 1 0,-1 0 0,0-1 0,0 1 0,1 0 0,-1-1 0,0 1 0,0 0 0,0 0 0,0-1 0,0 2 0,0 0 0,-1 1 0,0-1 0,0 0 0,0 0 0,0 0 0,0 0 0,0 0 0,0 0 0,-1 0 0,1-1 0,-1 1 0,0 0 0,1-1 0,-1 1 0,0-1 0,0 0 0,0 1 0,0-1 0,-3 1 0,-18 10 0,-1-1 0,-43 12 0,8-2 0,-148 58 0,-305 105 0,498-179 0,-1-1 0,1 0 0,-1-1 0,0-1 0,0 0 0,-1-1 0,1 0 0,-29-4 0,44 3 0,-1 0 0,1 0 0,-1 0 0,0 0 0,1 0 0,-1 0 0,1 0 0,-1 0 0,1 0 0,-1-1 0,1 1 0,-1 0 0,1 0 0,-1-1 0,1 1 0,-1 0 0,1 0 0,-1-1 0,1 1 0,-1-1 0,1 1 0,0 0 0,-1-1 0,1 1 0,0-1 0,-1 1 0,1-1 0,0 1 0,0-1 0,-1 1 0,1-1 0,0 0 0,0 1 0,0-2 0,0 1 0,1 0 0,-1-1 0,1 1 0,0 0 0,0 0 0,-1-1 0,1 1 0,0 0 0,0 0 0,0 0 0,0 0 0,1 0 0,0-1 0,43-25 0,-14 13 0,1 2 0,0 2 0,0 1 0,1 1 0,1 2 0,-1 1 0,1 2 0,51 1 0,-53 0 0,0-1 0,-1-2 0,0-1 0,0-1 0,47-18 0,4-1 0,-13 7 0,2 3 0,0 3 0,0 3 0,1 4 0,73 2 0,251 7 0,-281-3 0,-40-4 0,122-22 0,16-1 0,-137 22 0,108 8 0,-182-3 0,1 0 0,-1 0 0,0 0 0,0 0 0,1 1 0,-1-1 0,0 1 0,0-1 0,0 1 0,0 0 0,0 0 0,0 0 0,0 0 0,0 0 0,0 0 0,-1 1 0,1-1 0,0 1 0,-1-1 0,1 1 0,-1 0 0,1-1 0,0 3 0,-1-2 0,-1 0 0,0 0 0,0 0 0,0 0 0,0 0 0,0 0 0,-1 1 0,1-2 0,-1 1 0,1 0 0,-1 0 0,1 0 0,-1 0 0,0 0 0,0 0 0,0-1 0,0 1 0,0 0 0,-1-1 0,1 1 0,0-1 0,-1 1 0,1-1 0,-4 3 0,-11 8 0,-1-1 0,-1 0 0,0-1 0,0-1 0,-1-1 0,-32 10 0,-11 6 0,-414 209 0,466-228 0,0 0 0,-1-1 0,1 0 0,-1-1 0,0 0 0,0-1 0,0 0 0,-14 1 0,-12-2 0,-42-4 0,15 0 0,-811 3 0,1791 0 0,-909 0 0,-4-1 0,1 1 0,0 0 0,-1 0 0,1 0 0,-1 0 0,1 1 0,-1-1 0,1 1 0,-1 0 0,1 0 0,-1 0 0,0 1 0,1-1 0,2 3 0,-5-4 0,-1 1 0,0 0 0,0-1 0,0 1 0,0-1 0,0 1 0,0-1 0,0 1 0,-1-1 0,1 1 0,0 0 0,0-1 0,0 1 0,0-1 0,-1 1 0,1-1 0,0 1 0,-1-1 0,1 0 0,0 1 0,-1-1 0,1 1 0,0-1 0,-1 0 0,1 1 0,-1-1 0,1 0 0,-1 1 0,1-1 0,-1 0 0,1 1 0,-1-1 0,1 0 0,-1 0 0,0 0 0,-20 11 0,5-6 0,0 0 0,-1-1 0,0 0 0,0-2 0,-23 2 0,-92-5 0,62-2 0,-237 3 0,300 0-124,0 0 0,1 1 0,-1 0 0,0 0 0,0 0 0,0 1-1,1 0 1,-1 1 0,1-1 0,-11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6:50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1372 810 24575,'19'1'0,"-1"0"0,37 10 0,-6-1 0,2-2 0,21 4 0,130 5 0,-163-17 0,42-1 0,139 17 0,-133-6 0,1-5 0,101-6 0,-59-1 0,-85 2 0,0 2 0,68 13 0,106 15 0,-129-21 0,0-4 0,96-7 0,-50 0 0,673 2 0,-765 2 0,55 10 0,8 0 0,341-7 0,-251-7 0,-180 2 0,1-1 0,-1 0 0,0-1 0,0-1 0,0-1 0,0 0 0,32-13 0,-47 15 0,1 0 0,0 0 0,-1-1 0,1 1 0,-1-1 0,1 1 0,-1-1 0,0 0 0,0 0 0,-1 0 0,1 0 0,-1 0 0,1 0 0,-1 0 0,0-1 0,0 1 0,0 0 0,-1-1 0,1-3 0,1-10 0,-1 0 0,-3-28 0,1 24 0,1 17 0,0-29 0,-1 0 0,-2 0 0,-1 1 0,-2-1 0,-12-41 0,10 50 0,2 1 0,0-1 0,2-1 0,-2-27 0,4-99 0,3 104 0,-1 43 0,0-1 0,0 1 0,0-1 0,-1 1 0,1 0 0,-1-1 0,0 1 0,0 0 0,-1 0 0,1 0 0,-1 0 0,-3-5 0,3 7 0,0-1 0,0 1 0,-1 0 0,1 0 0,-1 0 0,0 0 0,1 0 0,-1 0 0,0 1 0,0 0 0,0-1 0,0 1 0,0 0 0,0 1 0,-1-1 0,1 0 0,-4 1 0,-38-4 0,-1 2 0,-66 6 0,6 0 0,-14-2 0,-158-5 0,145-10 0,-90-3 0,-165 0 0,231 4 0,-182 10 0,157 5 0,50-2 0,-142-3 0,252-1 0,1-1 0,-1-1 0,-33-12 0,36 10 0,0 1 0,0 1 0,0 1 0,-40-3 0,-515 6 0,253 3 0,-947-2 0,1242 2 0,1 0 0,-36 9 0,-32 2 0,60-9 0,-44 10 0,15-2 0,60-12 14,0 0 0,0 1-1,0-1 1,0 0 0,0 1-1,0 0 1,0-1-1,0 1 1,0 0 0,0 0-1,1 0 1,-1 0 0,0 0-1,1 0 1,-1 1 0,1-1-1,-1 1 1,1-1 0,0 1-1,-1-1 1,1 1 0,0 0-1,0-1 1,-1 4 0,2-3-96,-1 1 1,1-1 0,0 0 0,0 1-1,0-1 1,0 0 0,1 1-1,-1-1 1,1 0 0,-1 1 0,1-1-1,0 0 1,0 0 0,0 0 0,0 0-1,0 1 1,0-1 0,1-1-1,-1 1 1,3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6:57.7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2 800 24575,'0'-800'0,"-2"890"0,4 107 0,-2-194 0,1 1 0,-1-1 0,0 1 0,1-1 0,0 1 0,0-1 0,0 0 0,0 1 0,1-1 0,-1 0 0,1 0 0,0 0 0,-1 0 0,2 0 0,-1 0 0,0-1 0,0 1 0,1-1 0,0 1 0,-1-1 0,7 4 0,-2-3 0,0 0 0,0-1 0,0 0 0,1 0 0,-1 0 0,1-1 0,-1 0 0,1-1 0,9 0 0,800-7 0,-411 7 0,-401 3 0,-12 2 0,-13 5 0,-29 1 0,-21 6 0,40-6 0,0-3 0,0 0 0,-1-2 0,0-1 0,-58 1 0,80-7 0,28-1 0,17-4 0,392-89-302,-1 0-242,2 29 252,-352 61 672,0 4-1,106 10 0,-167-7-379,1 0 0,-1 2 0,0 0 0,16 6 0,-24-8 0,-1 1 0,0 1 0,0-1 0,0 1 0,0 0 0,-1 1 0,0 0 0,0 0 0,0 0 0,10 12 0,-15-16 0,0 1 0,0 0 0,1 0 0,-1-1 0,0 1 0,-1 0 0,1 0 0,0 0 0,0 0 0,-1 1 0,1-1 0,-1 0 0,0 0 0,0 0 0,0 0 0,0 0 0,0 1 0,0-1 0,0 0 0,-1 0 0,1 0 0,-1 0 0,1 0 0,-1 0 0,0 0 0,0 0 0,0 0 0,0 0 0,0 0 0,0-1 0,-1 1 0,1 0 0,-1-1 0,1 1 0,-1-1 0,0 1 0,1-1 0,-1 0 0,-2 2 0,-6 3 0,0 0 0,0-1 0,-1 0 0,1 0 0,-1-1 0,-15 4 0,-25 3 0,0-2 0,-69 3 0,-105-6 0,194-6 0,-582-2 0,2954 2 0,-2338 0 0,24 2 0,-27-2 0,0 0 0,1 0 0,-1 0 0,0 0 0,0 0 0,0 0 0,0 0 0,0 0 0,0 0 0,0 0 0,1 0 0,-1 0 0,0 0 0,0 0 0,0 0 0,0 1 0,0-1 0,0 0 0,0 0 0,0 0 0,0 0 0,0 0 0,0 0 0,1 0 0,-1 0 0,0 0 0,0 1 0,0-1 0,0 0 0,0 0 0,0 0 0,0 0 0,0 0 0,0 0 0,0 0 0,0 1 0,0-1 0,0 0 0,0 0 0,0 0 0,0 0 0,0 0 0,0 0 0,0 0 0,0 1 0,-1-1 0,1 0 0,0 0 0,0 0 0,0 0 0,0 0 0,0 0 0,0 0 0,0 0 0,0 0 0,0 0 0,0 1 0,0-1 0,-1 0 0,1 0 0,0 0 0,0 0 0,0 0 0,-22 10 0,-51 11 0,-89 15 0,120-28 0,32-6 0,-982 178-1111,822-163 984,-319-8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01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593 525 24575,'-1'-3'0,"1"-1"0,-1 0 0,0 0 0,-1 1 0,1-1 0,-4-6 0,-6-18 0,8 11 0,0 0 0,2 1 0,0-1 0,1 0 0,3-23 0,-2 33 0,0 0 0,0 0 0,1 0 0,0 1 0,0-1 0,1 1 0,0 0 0,0-1 0,1 1 0,-1 1 0,1-1 0,0 0 0,1 1 0,0 0 0,9-8 0,7-4 0,-13 13 0,-1-1 0,0 0 0,0-1 0,-1 1 0,0-1 0,0-1 0,0 1 0,0-1 0,-1 0 0,-1 0 0,1-1 0,5-11 0,-5 4 0,-3 5 0,2 0 0,-1 0 0,1 1 0,10-16 0,-12 21 0,1 1 0,0 0 0,-1 0 0,1 0 0,0 0 0,1 1 0,-1-1 0,0 1 0,1 0 0,0 0 0,-1 0 0,1 1 0,0-1 0,0 1 0,6-2 0,-5 2 0,-1 0 0,1-1 0,-1 1 0,0 0 0,0 1 0,0-1 0,1 1 0,-1 0 0,0 0 0,1 0 0,3 1 0,-8 0 0,0-1 0,0 1 0,0-1 0,0 1 0,0-1 0,-1 0 0,1 1 0,0-1 0,0 1 0,-1-1 0,1 1 0,0-1 0,-1 0 0,1 1 0,0-1 0,-1 1 0,1-1 0,-1 0 0,1 0 0,0 1 0,-1-1 0,1 0 0,-1 0 0,1 1 0,-1-1 0,1 0 0,-1 0 0,1 0 0,-1 0 0,1 0 0,-1 0 0,-22 10 0,22-10 0,-17 7 0,0 0 0,0 0 0,0-1 0,-1-1 0,-21 3 0,31-7 0,0 2 0,0-1 0,0 1 0,0 1 0,0 0 0,1 0 0,-1 0 0,1 1 0,-9 7 0,8-5 0,0-1 0,0-1 0,-1 0 0,0 0 0,0-1 0,-17 6 0,-10-3 0,-111 31 0,135-35 0,-1 0 0,1 0 0,-1-2 0,-21 1 0,22-1 0,0-1 0,0 2 0,0 0 0,-20 5 0,24-3 0,0 1 0,0 0 0,0 0 0,1 1 0,0 0 0,-14 14 0,16-14 0,0 0 0,0-1 0,0 0 0,0-1 0,-1 1 0,0-1 0,0 0 0,0-1 0,0 0 0,-12 4 0,19-7 0,0 0 0,0 1 0,-1-1 0,1 0 0,0 0 0,0 0 0,-1 0 0,1 0 0,0 0 0,-1 1 0,1-1 0,0 0 0,0 0 0,-1 0 0,1 0 0,0 0 0,-1 0 0,1 0 0,0 0 0,0 0 0,-1 0 0,1 0 0,0-1 0,-1 1 0,1 0 0,0 0 0,0 0 0,-1 0 0,1 0 0,0 0 0,0-1 0,-1 1 0,1 0 0,0 0 0,0 0 0,0-1 0,-1 1 0,1 0 0,0 0 0,0-1 0,0 1 0,0 0 0,-1 0 0,1-1 0,0 1 0,0 0 0,0-1 0,10-14 0,24-13 0,-14 17 0,1 2 0,-1 0 0,2 1 0,-1 2 0,1 0 0,40-5 0,40-12 0,-75 13-170,-1-1-1,0-1 0,0-1 1,-1-2-1,-1 0 0,-1-2 1,26-22-1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05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307 814 24575,'-84'1'0,"-92"-3"0,173 2 0,1-1 0,-1 1 0,1 0 0,-1-1 0,1 0 0,0 0 0,-1 1 0,1-2 0,0 1 0,0 0 0,0 0 0,0 0 0,0-1 0,0 0 0,0 1 0,0-1 0,1 0 0,-4-3 0,5 4 0,-1 0 0,1-1 0,-1 1 0,1 0 0,0 0 0,0-1 0,-1 1 0,1 0 0,0-1 0,0 1 0,0 0 0,0-1 0,0 1 0,1 0 0,-1-1 0,0 1 0,1 0 0,-1 0 0,1-1 0,-1 1 0,1 0 0,-1 0 0,1 0 0,0 0 0,0-1 0,-1 1 0,1 0 0,0 0 0,0 1 0,0-1 0,0 0 0,0 0 0,0 0 0,1 1 0,1-2 0,20-12 0,2 1 0,0 1 0,36-12 0,-25 10 0,-12 7 0,-1 0 0,1 2 0,0 1 0,0 1 0,0 0 0,39 3 0,6-3 0,-54 1 0,-1-1 0,1 0 0,-1-2 0,0 0 0,0 0 0,0-1 0,-1-1 0,20-12 0,-18 10 0,0 0 0,0 2 0,1-1 0,1 2 0,-1 0 0,20-3 0,105-9 0,264 2 0,-361 15 0,-1-2 0,72-15 0,80-30 0,-1 0 0,-120 35 0,1 4 0,0 3 0,148 7 0,-287-2 0,-1 2 0,1 4 0,-74 15 0,-435 66 0,204-35 0,274-38 0,39-6 0,0 2 0,-63 18 0,57 2 0,88-44 0,1 1 0,1 2 0,49-15 0,-21 8 0,185-57-164,82-5-655,89 1-164,203-10-1622,1020-17-1,-1608 107 2594,188 4 129,-164 4 702,-50-8-789,-1 0 0,1 0 0,-1 0 1,1 0-1,-1 0 0,1 0 0,-1 0 0,1 1 0,-1-1 1,1 0-1,-1 0 0,0 0 0,1 1 0,-1-1 0,1 0 1,-1 0-1,1 1 0,-1-1 0,0 0 0,1 1 0,-1-1 0,0 0 1,1 1-1,-1-1 0,0 1 0,1-1 0,-1 0 0,0 1 1,0-1-1,1 1 0,-1-1 0,0 1 0,0-1 0,0 1 1,-17 8 879,-4-5-593,0-1-1,0-1 1,0 0 0,-24-2-1,-11 0 67,-1255-47 433,1063 25-816,-335-24 0,503 44-1114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7:25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42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1448 24575,'1993'0'0,"-1975"-1"0,0-1 0,0-1 0,21-5 0,-18 3 0,38-4 0,106-12 0,-101 12 0,-32 2 0,0 0 0,-1-3 0,0 0 0,51-26 0,-31 13 0,-33 17 0,-1 1 0,1 1 0,0 0 0,0 1 0,1 1 0,33 1 0,-25 0 0,0-1 0,28-5 0,-7 0 0,0 2 0,93 2 0,2 1 0,-126 0 0,0-1 0,0-1 0,-1-1 0,26-10 0,-26 9 0,0 1 0,0 0 0,0 1 0,30-4 0,12 5 0,85 7 0,-131-2 0,0 1 0,-1 0 0,1 0 0,-1 1 0,1 1 0,-1 0 0,-1 0 0,1 1 0,-1 1 0,10 7 0,-12-9 0,-7-3 0,1-1 0,-1 0 0,0 0 0,0-1 0,1 1 0,-1 0 0,0 0 0,1-1 0,-1 1 0,1 0 0,-1-1 0,1 0 0,-1 1 0,1-1 0,0 0 0,-1 0 0,1 0 0,-1 0 0,1 0 0,-1 0 0,1 0 0,-1 0 0,1-1 0,0 1 0,-1-1 0,1 1 0,-1-1 0,3-1 0,-2 0 0,0 0 0,-1-1 0,1 1 0,-1-1 0,1 1 0,-1-1 0,0 0 0,0 1 0,0-1 0,0 0 0,0 0 0,-1 0 0,1 0 0,-1-3 0,2-12 0,-2-1 0,0 1 0,-5-33 0,-31-116 0,20 97 0,12 56 0,0 0 0,-1 0 0,-1 0 0,0 0 0,-14-21 0,-47-56 0,62 84 0,-1 1 0,0 1 0,0-1 0,0 1 0,-1 0 0,0 0 0,0 1 0,0 0 0,0 0 0,-1 1 0,0-1 0,0 2 0,0-1 0,0 1 0,-16-2 0,-7 2 0,-1 0 0,-61 6 0,22 0 0,41-2 0,0 2 0,1 1 0,-36 11 0,-29 4 0,-202 20 0,103-10 0,35-1 0,-2-2 0,310-28 0,-64 3 0,162 0 0,220-5 0,-304-11 0,31-1 0,-215 15 0,-283 18 0,-47 53 0,40-8 0,-201 17 0,421-66 0,59-8 0,-1-1 0,0-1 0,0-2 0,-38-3 0,49-4 0,21 5 0,0 0 0,0 0 0,0 0 0,0 0 0,0 0 0,0-1 0,-1 1 0,1 0 0,0 0 0,0 0 0,0 0 0,0 0 0,0-1 0,0 1 0,0 0 0,0 0 0,0 0 0,0 0 0,0-1 0,0 1 0,0 0 0,0 0 0,0 0 0,0 0 0,0-1 0,0 1 0,0 0 0,0 0 0,0 0 0,0 0 0,0 0 0,0-1 0,1 1 0,-1 0 0,0 0 0,0 0 0,0 0 0,0 0 0,0 0 0,0-1 0,0 1 0,1 0 0,-1 0 0,0 0 0,0 0 0,0 0 0,0 0 0,0 0 0,1 0 0,-1 0 0,0 0 0,36-12 0,-1 2 0,58-24 0,0 0 0,541-109 0,-460 121 0,-174 22 0,1 0 0,-1 0 0,1 0 0,-1 0 0,1 0 0,-1 0 0,1 0 0,-1 0 0,1 0 0,-1 0 0,0 0 0,1 0 0,-1-1 0,1 1 0,-1 0 0,1 0 0,-1 0 0,0-1 0,1 1 0,-1 0 0,1 0 0,-1-1 0,0 1 0,1 0 0,-1-1 0,0 1 0,0 0 0,1-1 0,-1 0 0,-12-5 0,-32-4 0,-680-133 0,418 76 0,-111-20 0,332 74 0,-1 4 0,-166 4 0,245 5 0,11 1 0,26 1 0,45 0 0,-5-3 0,76 2 0,-143-1 0,-1 0 0,1 1 0,0-1 0,-1 0 0,1 1 0,0 0 0,-1-1 0,1 1 0,-1 0 0,1 0 0,-1 0 0,0 1 0,1-1 0,-1 0 0,0 1 0,0 0 0,0-1 0,0 1 0,0 0 0,0 0 0,-1 0 0,1 0 0,-1 1 0,1-1 0,-1 0 0,0 1 0,0-1 0,0 1 0,0-1 0,0 1 0,-1-1 0,1 1 0,-1 0 0,1-1 0,-1 1 0,0-1 0,-1 6 0,0 1 0,0 0 0,-1-1 0,0 1 0,0-1 0,-1 1 0,0-1 0,0 0 0,-1 0 0,0 0 0,-8 10 0,6-10 0,-1 0 0,0 0 0,0-1 0,-1 0 0,0 0 0,0-1 0,0 0 0,-1 0 0,-12 5 0,-2 0 0,0-2 0,-43 10 0,42-12 0,-34 16 0,3-1 0,-36 8 0,-118 21 0,160-42 0,0-3 0,0-1 0,0-3 0,-66-6 0,215 4 0,-29-2 0,654 2 0,-717 0 0,1-1 0,-1 0 0,0 0 0,1-1 0,-1 0 0,0 0 0,0-1 0,9-4 0,3-4 0,31-21 0,-30 18 0,41-20 0,-25 19 0,1 3 0,0 1 0,1 1 0,0 3 0,1 1 0,0 2 0,0 1 0,64 5 0,-180-11 0,-70-8 0,129 17 0,9 0 0,0 0 0,0-1 0,0 1 0,0-1 0,0-1 0,-8-2 0,13 3 0,1 0 0,0 0 0,0 0 0,0-1 0,-1 1 0,1-1 0,1 0 0,-1 1 0,0-1 0,0 0 0,0 0 0,1 0 0,-1 0 0,1 0 0,0 0 0,0-1 0,0 1 0,0 0 0,0-1 0,0 1 0,0-1 0,1 1 0,-1-5 0,-2-10 0,1 0 0,1-1 0,1 1 0,0-1 0,1 1 0,1-1 0,5-21 0,-4 27 0,1 0 0,0 0 0,1 1 0,0-1 0,0 1 0,2 0 0,-1 0 0,1 1 0,1 0 0,16-17 0,112-119 341,-10 10-2047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4:05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2576 1667 24575,'-702'22'0,"570"-16"0,140-9 0,0 0 0,-1-1 0,0 0 0,1-1 0,-1 1 0,-1-1 0,1-1 0,-1 1 0,0-1 0,0-1 0,4-6 0,-9 12 0,0 0 0,0 0 0,0 0 0,-1 0 0,1 0 0,-1 0 0,1 0 0,-1 0 0,1 0 0,-1 0 0,1-1 0,-1 1 0,0 0 0,0 0 0,0-1 0,0 1 0,1 0 0,-2 0 0,1 0 0,0-1 0,0 1 0,0 0 0,-1 0 0,1-1 0,0 1 0,-2-2 0,1 1 0,-1 1 0,1-1 0,-1 1 0,0 0 0,0 0 0,0-1 0,1 1 0,-1 0 0,0 0 0,0 1 0,-1-1 0,1 0 0,0 1 0,-2-1 0,-12-2 0,0 1 0,0 1 0,-21 1 0,30 1 0,3-1 0,-349-8 0,-594-11 0,642 21 0,305-2 0,0-1 0,0 1 0,0 0 0,0 0 0,0 0 0,1 0 0,-1 0 0,0 0 0,0-1 0,0 1 0,0 0 0,0 0 0,0 0 0,0 0 0,0 0 0,0-1 0,0 1 0,0 0 0,0 0 0,0 0 0,0 0 0,0-1 0,0 1 0,0 0 0,0 0 0,0 0 0,0 0 0,0-1 0,0 1 0,0 0 0,0 0 0,0 0 0,0 0 0,0 0 0,0-1 0,-1 1 0,1 0 0,0 0 0,0 0 0,0 0 0,0 0 0,0 0 0,0-1 0,0 1 0,-1 0 0,1 0 0,0 0 0,0 0 0,0 0 0,0 0 0,-1 0 0,1 0 0,0 0 0,0 0 0,0 0 0,0 0 0,-1 0 0,16-10 0,27-8 0,0 2 0,1 2 0,0 1 0,1 3 0,86-10 0,229 8 0,-345 12 0,72 2 0,56-1 0,-132-3 0,1 0 0,-1 0 0,1-1 0,-1 0 0,0-1 0,15-8 0,59-37 0,-60 35 0,184-124 0,9-6 0,-191 126 0,-18 9 0,-8 9 0,0 0 0,0-1 0,0 1 0,0 0 0,0 0 0,0 0 0,0 0 0,0 0 0,0-1 0,0 1 0,0 0 0,0 0 0,0 0 0,0 0 0,-1 0 0,1 0 0,0 0 0,0-1 0,0 1 0,0 0 0,0 0 0,0 0 0,0 0 0,0 0 0,-1 0 0,1 0 0,0 0 0,0 0 0,0 0 0,0 0 0,0 0 0,0-1 0,-1 1 0,1 0 0,0 0 0,0 0 0,0 0 0,0 0 0,0 0 0,-1 0 0,1 0 0,0 0 0,0 1 0,0-1 0,0 0 0,0 0 0,0 0 0,-1 0 0,1 0 0,0 0 0,0 0 0,0 0 0,0 0 0,0 0 0,0 0 0,0 0 0,-1 1 0,1-1 0,-819 200-449,393-89 281,386-100 271,-1-2 0,-1-1 0,1-2 0,-1-2-1,-77-3 1,117-2-103,7-2 0,19-5 0,36-8 0,-2 0 0,-1-2 0,67-32 0,105-65 0,-217 109 0,145-66 0,-22 11 0,-131 59 0,1-1 0,-1 0 0,0 0 0,1 0 0,-1 0 0,-1 0 0,1-1 0,0 0 0,4-6 0,-7 8 0,0 1 0,0 0 0,-1-1 0,1 1 0,-1 0 0,1-1 0,-1 1 0,1-1 0,-1 1 0,0-1 0,0 1 0,1-1 0,-1 1 0,0-1 0,0 1 0,-1-1 0,1 1 0,0-1 0,0 1 0,-1 0 0,1-1 0,-1 1 0,1-1 0,-1 1 0,0 0 0,1-1 0,-1 1 0,0 0 0,0 0 0,0 0 0,0-1 0,0 1 0,0 0 0,0 0 0,-1 1 0,1-1 0,0 0 0,-2-1 0,-9-5 0,1 1 0,-1 0 0,0 1 0,0 0 0,-20-5 0,-70-11 0,76 17 0,-86-12 0,-153-3 0,-117 20 0,354 0 0,26-1 0,0 0 0,1 0 0,0 0 0,0 0 0,0 0 0,0 0 0,-1 0 0,1 0 0,0 0 0,0 0 0,0-1 0,0 1 0,0 0 0,0-1 0,0 1 0,-2-1 0,8-7 0,17-8 0,69-35 0,117-47 0,-176 84 0,602-247-876,12 20-534,-272 104 1067,-1054 444 420,600-268 10,76-37-76,-74 35 807,1 3 0,-89 65 0,107-62-818,3 3 0,-80 84 0,126-121 112,1 0 0,-19 12-1,19-15-451,1 1 0,0-1 0,0 1 0,-12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4:08.9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563 522 24575,'-514'0'0,"477"-1"0,26-2 0,13-3 0,20-7 0,-22 13 0,56-25 0,106-34 0,65 0 0,-25 7 0,-179 46 0,175-46 0,-163 46 0,0 0 0,0 3 0,63 0 0,-79 3 0,0-2 0,-1 0 0,1-1 0,-1-1 0,1-1 0,24-10 0,10-1 0,442-98 0,-353 84 311,-92 18-870,1 2 1,54-4-1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4:33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1358 24575,'56'-3'0,"57"-9"0,42-3 0,595 14 0,-362 3 0,-294-1 0,-93 2 0,-7 1 0,-10 5 0,-22 2 0,0-2 0,-1-1 0,1-2 0,-2-1 0,-50-1 0,1028-8 0,-581 5 0,-412-2 0,-54 1 0,98 1 0,-1 0 0,1 1 0,-1 0 0,1 1 0,0 0 0,-20 9 0,30-9 0,8-1 0,10 0 0,31-1 0,0-1 0,0-2 0,81-15 0,-104 12 0,48 0 0,-50 4 0,-1-1 0,45-9 0,-39 6 0,0 0 0,1 2 0,-1 1 0,32 2 0,37-3 0,-70 0 0,0-2 0,-1-2 0,0 0 0,-1-1 0,31-15 0,-33 13 0,-5 4 0,1 1 0,-1 0 0,1 1 0,0 1 0,27-1 0,101 6 0,-66 0 0,325-1 0,-401-1 0,1 0 0,-1-1 0,0 1 0,0-1 0,1 0 0,-1 0 0,0-1 0,0 0 0,0 1 0,6-4 0,-10 3 0,1 1 0,-1 0 0,1 0 0,-1 0 0,0-1 0,1 1 0,-1-1 0,0 1 0,0-1 0,0 0 0,0 1 0,0-1 0,0 0 0,-1 0 0,1 1 0,-1-1 0,1 0 0,-1 0 0,1 0 0,-1 0 0,0 0 0,0 0 0,0 1 0,0-1 0,-1 0 0,1 0 0,0 0 0,-1 0 0,1 0 0,-1 1 0,0-1 0,0-2 0,-3-4 0,0 0 0,-1 1 0,0 0 0,0-1 0,0 1 0,-1 1 0,0-1 0,-8-5 0,-20-25 0,10 1 0,18 27 0,0-1 0,0 1 0,-10-10 0,13 16 0,0 0 0,0 1 0,0 0 0,0-1 0,-1 1 0,1 0 0,0 0 0,-1 1 0,0-1 0,1 1 0,-1 0 0,0 0 0,-4-1 0,-11 0 0,-1 0 0,1 2 0,-23 2 0,64-3 0,-12 2 0,0-1 0,0-1 0,0 0 0,0 0 0,12-4 0,-18 4 0,-1-1 0,1 1 0,-1-1 0,1 0 0,-1 0 0,0 0 0,1 0 0,-1 0 0,0-1 0,-1 1 0,1-1 0,0 0 0,-1 0 0,1 0 0,-1 0 0,0-1 0,0 1 0,0 0 0,1-7 0,3-8 0,-2-1 0,-1 1 0,0-1 0,0-38 0,1 7 0,11-195 0,-14 232 0,1-1 0,1 1 0,0 0 0,1 0 0,0 0 0,1 0 0,1 0 0,7-12 0,-4 8 0,-1 0 0,-1-1 0,7-24 0,16-142 0,-24 139 0,-6 42 0,0 1 0,1-1 0,-1 0 0,1 1 0,0-1 0,0 1 0,0-1 0,0 1 0,0-1 0,3-3 0,-3 5 0,-1 1 0,1-1 0,0 1 0,0-1 0,0 1 0,0-1 0,0 1 0,0 0 0,-1 0 0,1 0 0,0-1 0,0 1 0,0 0 0,0 0 0,0 0 0,0 0 0,0 0 0,0 1 0,0-1 0,0 0 0,0 0 0,0 1 0,0-1 0,0 0 0,-1 1 0,1-1 0,0 1 0,0-1 0,0 1 0,-1 0 0,1-1 0,0 1 0,-1 0 0,2 1 0,14 11 0,-1 2 0,0 0 0,-1 1 0,23 32 0,43 82 0,-58-91 0,-14-24-124,0 0 0,-1 0 0,-1 1 0,-1 0 0,0 1 0,0-1-1,-2 1 1,0 0 0,-1 0 0,-1 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4:39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1751 1 24575,'-875'0'0,"836"2"0,-62 10 0,-11 2 0,84-11 0,-39 9 0,41-7 0,1-1 0,-30 2 0,15-6 0,27-1 0,1 0 0,0 2 0,-1-1 0,1 2 0,0-1 0,0 2 0,0 0 0,-14 5 0,-1 1 0,-2 0 0,1-2 0,-1-1 0,-46 3 0,54-6 0,-29 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44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6.xml"/><Relationship Id="rId5" Type="http://schemas.openxmlformats.org/officeDocument/2006/relationships/image" Target="../media/image29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56964" y="945573"/>
            <a:ext cx="5486400" cy="61098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QR Code Generator and Detector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comprehensive desktop application allows users to easily generate and detect QR codes, empowering efficient information sharing and data retrieval. Designed with a user-friendly Tkinter interface, it seamlessly integrates cutting-edge libraries for a feature-rich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753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043" y="3306604"/>
            <a:ext cx="5150763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QR Code Generation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1043" y="4259342"/>
            <a:ext cx="6491168" cy="15164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27021" y="4465320"/>
            <a:ext cx="2575322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Customizable Input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7021" y="4910733"/>
            <a:ext cx="6079212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enter any desired text, URL, or other data to be encoded into a QR code.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418189" y="4259342"/>
            <a:ext cx="6491168" cy="15164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7624167" y="4465320"/>
            <a:ext cx="2575322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Flexible Styling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624167" y="4910733"/>
            <a:ext cx="6079212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allows for adjusting the QR code's color, size, and other visual elements to match the user's preferences.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1043" y="5981819"/>
            <a:ext cx="6491168" cy="15164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927021" y="6187797"/>
            <a:ext cx="2575322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Saving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7021" y="6633210"/>
            <a:ext cx="6079212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Generated QR codes can be saved as PNG files for easy sharing or printing.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418189" y="5981819"/>
            <a:ext cx="6491168" cy="1516499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7624167" y="6187797"/>
            <a:ext cx="2575322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Instant Display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624167" y="6633210"/>
            <a:ext cx="6079212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displays the generated QR code within the GUI, providing immediate visual feedback.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D5DA56-DB55-F56B-293C-393E0DC7E735}"/>
                  </a:ext>
                </a:extLst>
              </p14:cNvPr>
              <p14:cNvContentPartPr/>
              <p14:nvPr/>
            </p14:nvContentPartPr>
            <p14:xfrm>
              <a:off x="12601325" y="7564435"/>
              <a:ext cx="1952280" cy="583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D5DA56-DB55-F56B-293C-393E0DC7E7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38685" y="7501435"/>
                <a:ext cx="20779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ADE73-499A-C1AD-C34A-4AD2512F8B01}"/>
                  </a:ext>
                </a:extLst>
              </p14:cNvPr>
              <p14:cNvContentPartPr/>
              <p14:nvPr/>
            </p14:nvContentPartPr>
            <p14:xfrm>
              <a:off x="13564685" y="7926235"/>
              <a:ext cx="315000" cy="18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ADE73-499A-C1AD-C34A-4AD2512F8B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1685" y="7863595"/>
                <a:ext cx="440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FF2229-B8F2-5975-66B9-B13B32C39AAA}"/>
                  </a:ext>
                </a:extLst>
              </p14:cNvPr>
              <p14:cNvContentPartPr/>
              <p14:nvPr/>
            </p14:nvContentPartPr>
            <p14:xfrm>
              <a:off x="12992645" y="7677115"/>
              <a:ext cx="1587600" cy="29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FF2229-B8F2-5975-66B9-B13B32C39A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29645" y="7614475"/>
                <a:ext cx="17132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C9FA6-2B7C-0958-A7B7-1BAD4B75A3ED}"/>
                  </a:ext>
                </a:extLst>
              </p14:cNvPr>
              <p14:cNvContentPartPr/>
              <p14:nvPr/>
            </p14:nvContentPartPr>
            <p14:xfrm>
              <a:off x="5174165" y="10181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C9FA6-2B7C-0958-A7B7-1BAD4B75A3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1525" y="95519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QR Code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Browse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upload and browse local images, enabling QR code detection within those files.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Scanning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utilizes OpenCV to scan the user's camera feed for any QR codes in real-time.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Detailed Analysis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Detected QR codes are displayed along with their encoded data, providing valuable insights.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64CCA1-C07D-2F20-921B-79E42CE359FF}"/>
                  </a:ext>
                </a:extLst>
              </p14:cNvPr>
              <p14:cNvContentPartPr/>
              <p14:nvPr/>
            </p14:nvContentPartPr>
            <p14:xfrm>
              <a:off x="13040525" y="7614835"/>
              <a:ext cx="1414080" cy="521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64CCA1-C07D-2F20-921B-79E42CE359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7885" y="7551835"/>
                <a:ext cx="15397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3AE08-4D22-8089-DC25-84C6996131BA}"/>
                  </a:ext>
                </a:extLst>
              </p14:cNvPr>
              <p14:cNvContentPartPr/>
              <p14:nvPr/>
            </p14:nvContentPartPr>
            <p14:xfrm>
              <a:off x="12768005" y="7442755"/>
              <a:ext cx="927360" cy="61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3AE08-4D22-8089-DC25-84C6996131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5005" y="7379755"/>
                <a:ext cx="105300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68C469-5E3E-B1FE-E86F-5B48DF1F7050}"/>
                  </a:ext>
                </a:extLst>
              </p14:cNvPr>
              <p14:cNvContentPartPr/>
              <p14:nvPr/>
            </p14:nvContentPartPr>
            <p14:xfrm>
              <a:off x="12765125" y="7917235"/>
              <a:ext cx="772920" cy="18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68C469-5E3E-B1FE-E86F-5B48DF1F70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02485" y="7854595"/>
                <a:ext cx="898560" cy="31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623455"/>
            <a:ext cx="5486400" cy="6567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67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Accepting User Input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3031688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Input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enter any desired text, URL, or other data to be encoded into a QR code.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3031688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Filename Input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prompts users to provide a filename for the generated QR code image.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545568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Intuitive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Tkinter-based GUI ensures a smooth and user-friendly experience throughout the process.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1294568"/>
            <a:ext cx="5486400" cy="56404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540" y="568285"/>
            <a:ext cx="7746921" cy="1247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Generating Customizable QR Codes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2114907"/>
            <a:ext cx="498991" cy="4989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8540" y="2813447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Color Customization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98540" y="3245048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choose the color scheme of the generated QR code to match their needs.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40" y="4163258"/>
            <a:ext cx="498991" cy="4989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8540" y="4861798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Adjustable Size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698540" y="5293400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allows users to control the size of the generated QR code.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40" y="6211610"/>
            <a:ext cx="498991" cy="4989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8540" y="6910149"/>
            <a:ext cx="249519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Saving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98540" y="7341751"/>
            <a:ext cx="7746921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generated QR code can be saved as a high-quality PNG file for later use.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9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085" y="2963585"/>
            <a:ext cx="7405330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Saving and Displaying QR Codes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0085" y="5778579"/>
            <a:ext cx="13270230" cy="22860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3937635" y="5098494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3730466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3888938" y="5632847"/>
            <a:ext cx="12013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4508" y="4173141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Generate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4395" y="4593312"/>
            <a:ext cx="61493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generates the QR code based on the user's input.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770" y="5778579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7234714" y="5632847"/>
            <a:ext cx="16097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6100643" y="6652974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Preview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240530" y="7073146"/>
            <a:ext cx="6149340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generated QR code is displayed within the GUI for immediate visual feedback.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69905" y="5098494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2736" y="5559981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0602516" y="5632847"/>
            <a:ext cx="157520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9466778" y="3862268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Save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606665" y="4282440"/>
            <a:ext cx="6149340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save the QR code as a high-quality PNG file for future use or sharing.</a:t>
            </a:r>
            <a:endParaRPr lang="en-US" sz="1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E3794E-2A2E-837B-ECCA-44D85345C860}"/>
                  </a:ext>
                </a:extLst>
              </p14:cNvPr>
              <p14:cNvContentPartPr/>
              <p14:nvPr/>
            </p14:nvContentPartPr>
            <p14:xfrm>
              <a:off x="12957365" y="7616275"/>
              <a:ext cx="1592280" cy="51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E3794E-2A2E-837B-ECCA-44D85345C8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94365" y="7553275"/>
                <a:ext cx="17179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A23B89-7279-F4FC-A635-63421F7B2315}"/>
                  </a:ext>
                </a:extLst>
              </p14:cNvPr>
              <p14:cNvContentPartPr/>
              <p14:nvPr/>
            </p14:nvContentPartPr>
            <p14:xfrm>
              <a:off x="13521845" y="8104795"/>
              <a:ext cx="630720" cy="4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A23B89-7279-F4FC-A635-63421F7B2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8845" y="8042155"/>
                <a:ext cx="756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1B78EF-9F9A-C6D4-FEED-6761C35C89A8}"/>
                  </a:ext>
                </a:extLst>
              </p14:cNvPr>
              <p14:cNvContentPartPr/>
              <p14:nvPr/>
            </p14:nvContentPartPr>
            <p14:xfrm>
              <a:off x="12589805" y="7656955"/>
              <a:ext cx="1801800" cy="38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1B78EF-9F9A-C6D4-FEED-6761C35C89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26805" y="7593955"/>
                <a:ext cx="19274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3746D-AC28-262F-A6DB-CCA6FA6C8928}"/>
                  </a:ext>
                </a:extLst>
              </p14:cNvPr>
              <p14:cNvContentPartPr/>
              <p14:nvPr/>
            </p14:nvContentPartPr>
            <p14:xfrm>
              <a:off x="13954565" y="7853515"/>
              <a:ext cx="597240" cy="201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3746D-AC28-262F-A6DB-CCA6FA6C89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91565" y="7790875"/>
                <a:ext cx="722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6CB3A2-B056-6F65-071E-D7314DD9727E}"/>
                  </a:ext>
                </a:extLst>
              </p14:cNvPr>
              <p14:cNvContentPartPr/>
              <p14:nvPr/>
            </p14:nvContentPartPr>
            <p14:xfrm>
              <a:off x="14505365" y="7584955"/>
              <a:ext cx="32400" cy="254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6CB3A2-B056-6F65-071E-D7314DD972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42725" y="7522315"/>
                <a:ext cx="158040" cy="38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01262"/>
            <a:ext cx="5486400" cy="56270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QR Code Detection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Browse Images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upload local images to the application for QR code detection.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Scanning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utilizes OpenCV to continuously scan the user's camera feed for QR codes.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Detailed Analysis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Detected QR codes are displayed with their encoded data, providing valuable insights.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7D2EA7-310F-5C31-C46E-558760D0892E}"/>
                  </a:ext>
                </a:extLst>
              </p14:cNvPr>
              <p14:cNvContentPartPr/>
              <p14:nvPr/>
            </p14:nvContentPartPr>
            <p14:xfrm>
              <a:off x="12904085" y="7740835"/>
              <a:ext cx="1582920" cy="38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7D2EA7-310F-5C31-C46E-558760D089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1445" y="7677835"/>
                <a:ext cx="17085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82A1DA-5A2B-000D-AC1F-2EF61F35DD49}"/>
                  </a:ext>
                </a:extLst>
              </p14:cNvPr>
              <p14:cNvContentPartPr/>
              <p14:nvPr/>
            </p14:nvContentPartPr>
            <p14:xfrm>
              <a:off x="13040525" y="7854235"/>
              <a:ext cx="1450080" cy="217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82A1DA-5A2B-000D-AC1F-2EF61F35DD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77885" y="7791235"/>
                <a:ext cx="1575720" cy="34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13184" y="100386"/>
            <a:ext cx="4313840" cy="4394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0435"/>
            <a:ext cx="8716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Browsing and Analyzing Images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29376"/>
            <a:ext cx="13042821" cy="3054906"/>
          </a:xfrm>
          <a:prstGeom prst="roundRect">
            <a:avLst>
              <a:gd name="adj" fmla="val 1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453699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468070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Upload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5824" y="468070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easily upload local images to the application for QR code detection.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5550218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569392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Scanning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5824" y="5693926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utilizes OpenCV to continuously scan the user's camera feed for QR codes.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656343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670714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Analysis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5824" y="6707148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Detected QR codes are displayed with their encoded data, providing valuable insights.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24C826-342F-E228-8592-59FC2A3F1B90}"/>
                  </a:ext>
                </a:extLst>
              </p14:cNvPr>
              <p14:cNvContentPartPr/>
              <p14:nvPr/>
            </p14:nvContentPartPr>
            <p14:xfrm>
              <a:off x="12505205" y="7782235"/>
              <a:ext cx="1982880" cy="354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24C826-342F-E228-8592-59FC2A3F1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42205" y="7719235"/>
                <a:ext cx="2108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6D298E-C18D-1897-5F08-75CDB7216B67}"/>
                  </a:ext>
                </a:extLst>
              </p14:cNvPr>
              <p14:cNvContentPartPr/>
              <p14:nvPr/>
            </p14:nvContentPartPr>
            <p14:xfrm>
              <a:off x="12904805" y="7806715"/>
              <a:ext cx="1437840" cy="28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6D298E-C18D-1897-5F08-75CDB7216B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1805" y="7743715"/>
                <a:ext cx="1563480" cy="41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75781" y="1021308"/>
            <a:ext cx="71539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066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249162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40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Powerful Features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970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QR Code Generator and Detector application offers a comprehensive suite of tools to streamline QR code creation and analysis.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4066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2491621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406610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251359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Planned improvements include integration with cloud storage, advanced image processing, and support for additional file formats.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107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5995749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10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Empowering Users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40115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application aims to empower users by providing a user-friendly platform for efficient information sharing and data retrieval.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540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medidi manikanta sai</cp:lastModifiedBy>
  <cp:revision>3</cp:revision>
  <dcterms:created xsi:type="dcterms:W3CDTF">2024-11-26T07:14:21Z</dcterms:created>
  <dcterms:modified xsi:type="dcterms:W3CDTF">2024-11-29T14:50:30Z</dcterms:modified>
</cp:coreProperties>
</file>