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Vehicles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Electric Range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BEV Vehicles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Total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PHEV Vehicles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Total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Vehicles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Vehicles by  (CAFV) Eligibility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99b924d-295b-4d7d-87fd-f759f006e1e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8f30a26f99e4d6d" /><Relationship Type="http://schemas.openxmlformats.org/officeDocument/2006/relationships/slideLayout" Target="/ppt/slideLayouts/slideLayout8.xml" Id="Rdbe06956fe284fed" /><Relationship Type="http://schemas.openxmlformats.org/officeDocument/2006/relationships/hyperlink" Target="https://app.powerbi.com/groups/me/reports/a99b924d-295b-4d7d-87fd-f759f006e1e3/?pbi_source=PowerPoint" TargetMode="External" Id="RelId0" /><Relationship Type="http://schemas.openxmlformats.org/officeDocument/2006/relationships/image" Target="/ppt/media/image4.png" Id="imgId6863845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Electric Vehicle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6/14/2024 1:53:19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6/14/2024 1:51:03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extbox ,Total Vehicles ,Average Electric Range ,donutChart ,BEV Vehicles ,% of  Total ,donutChart ,PHEV Vehicles ,% of Total ,areaChart ,Total Vehicles by State ,barChart ,Total Vehicles by  (CAFV) Eligibility ,treemap ,textbox ,slicer ,textbox ,slicer ,slicer ,textbox ,textbox ,imag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6863845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