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E9626-19AC-412B-BBC7-1C545F290B4D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E4728-E037-44A4-BECD-206585C3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Qty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1030a40-3ada-4988-852a-6b7c204821e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1030a40-3ada-4988-852a-6b7c204821e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1237129"/>
            <a:ext cx="5095364" cy="196210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Sales Insights Data Analysis</a:t>
            </a:r>
            <a:b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Power BI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6/2/2024 8:08:06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6/2/2024 8:04:30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 ,sales Qty by Market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84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Roboto</vt:lpstr>
      <vt:lpstr>Segoe UI</vt:lpstr>
      <vt:lpstr>Segoe UI Light</vt:lpstr>
      <vt:lpstr>Segoe UI Semibold</vt:lpstr>
      <vt:lpstr>Custom Design</vt:lpstr>
      <vt:lpstr>Sales Insights Data Analysis Power BI Project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Vishnumolakala, M</cp:lastModifiedBy>
  <cp:revision>5</cp:revision>
  <dcterms:created xsi:type="dcterms:W3CDTF">2016-09-04T11:54:55Z</dcterms:created>
  <dcterms:modified xsi:type="dcterms:W3CDTF">2024-06-02T20:22:13Z</dcterms:modified>
</cp:coreProperties>
</file>