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Shows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Movies and 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Shows by Release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Ratings by Total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Genres by Total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Titles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Ratings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Start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End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Directors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16025e6-d827-4551-a99b-85503f94fc2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b4117ed9bb0404a" /><Relationship Type="http://schemas.openxmlformats.org/officeDocument/2006/relationships/slideLayout" Target="/ppt/slideLayouts/slideLayout8.xml" Id="R0540944f8b1e4f25" /><Relationship Type="http://schemas.openxmlformats.org/officeDocument/2006/relationships/hyperlink" Target="https://app.powerbi.com/groups/me/reports/316025e6-d827-4551-a99b-85503f94fc21/?pbi_source=PowerPoint" TargetMode="External" Id="RelId0" /><Relationship Type="http://schemas.openxmlformats.org/officeDocument/2006/relationships/image" Target="/ppt/media/image4.png" Id="imgId6866452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Prime video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6/14/2024 4:17:24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6/14/2024 4:16:39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Shows by Country ,Movies and TV Shows ,Total Shows by Release Year ,image ,Ratings by Total Shows ,Genres by Total Shows ,Total Titles ,Total Ratings ,Start Date ,End Date ,Total Genres ,Total Director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866452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