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Sub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Sub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c8b94ae-e17d-4309-a09f-fe760a0211f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ba70e03e1e04258" /><Relationship Type="http://schemas.openxmlformats.org/officeDocument/2006/relationships/slideLayout" Target="/ppt/slideLayouts/slideLayout8.xml" Id="Ra440c34c00214cf4" /><Relationship Type="http://schemas.openxmlformats.org/officeDocument/2006/relationships/hyperlink" Target="https://app.powerbi.com/groups/me/reports/bc8b94ae-e17d-4309-a09f-fe760a0211fd/?pbi_source=PowerPoint" TargetMode="External" Id="RelId0" /><Relationship Type="http://schemas.openxmlformats.org/officeDocument/2006/relationships/image" Target="/ppt/media/image4.png" Id="imgId6856968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e7ca600108b44a7" /><Relationship Type="http://schemas.openxmlformats.org/officeDocument/2006/relationships/slideLayout" Target="/ppt/slideLayouts/slideLayout8.xml" Id="Rd4271e44e7394ab5" /><Relationship Type="http://schemas.openxmlformats.org/officeDocument/2006/relationships/hyperlink" Target="https://app.powerbi.com/groups/me/reports/bc8b94ae-e17d-4309-a09f-fe760a0211fd/?pbi_source=PowerPoint" TargetMode="External" Id="RelId1" /><Relationship Type="http://schemas.openxmlformats.org/officeDocument/2006/relationships/image" Target="/ppt/media/image5.png" Id="imgId6856968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 Store Sales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6/13/2024 7:48:48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6/13/2024 7:46:35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Sales by Category , Sales by Sub Category , Sales by Sub Mode ,funnel ,barChart ,map ,donutChart ,donutChart ,slicer ,textbox ,Sales ,Sales ,Sales ,Sal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85696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85696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