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3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72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74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135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1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7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8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4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44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42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81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8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3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4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A837A-D5A5-4CB0-8A7A-251E3206EE25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21C377-F3DC-44AD-8C0F-2CF063F80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8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19DC-24D4-88D4-2999-B07E7EAB9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BRICS NATIONS OLYMPIC MEDAL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FBC2-6A4B-724B-BF10-F31CC6BA9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Manikantha Dandi</a:t>
            </a:r>
          </a:p>
          <a:p>
            <a:r>
              <a:rPr lang="en-US" dirty="0"/>
              <a:t>234161017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38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33AB-15EE-7604-C56F-724603BD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077" y="2610678"/>
            <a:ext cx="3048001" cy="1320800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89023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1654-10F5-17F9-64CB-99BE768D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AADA-8C0E-71CB-262F-0DC6DCB7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BRICS is an intergovernmental organization comprising Brazil, Russia, India, China, and South Africa.</a:t>
            </a:r>
          </a:p>
          <a:p>
            <a:r>
              <a:rPr lang="en-IN" sz="18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Understanding Performance Trends : </a:t>
            </a:r>
            <a:r>
              <a:rPr lang="en-US" sz="18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can help identify patterns, improvements,          or challenges over the years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Promoting Sports Culture within the BRICS nations : engage communities in sports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52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3DED-4019-0A7B-7521-81FC46C9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E65C-B906-E530-D7BF-61BCA2BDD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based analysis using pandas, matplotlib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Columns in Data set : Year, Host city, Total Athletics, Gold, Silver, Bronze, Total Medals, Rank, Country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range : 1984 to 2020</a:t>
            </a:r>
          </a:p>
          <a:p>
            <a:r>
              <a:rPr lang="en-US" sz="1800" b="1" i="0" u="none" strike="noStrike" dirty="0">
                <a:effectLst/>
              </a:rPr>
              <a:t>Note that During 1984 and 1988 </a:t>
            </a:r>
            <a:r>
              <a:rPr lang="en-US" b="1" dirty="0"/>
              <a:t>R</a:t>
            </a:r>
            <a:r>
              <a:rPr lang="en-US" sz="1800" b="1" i="0" u="none" strike="noStrike" dirty="0">
                <a:effectLst/>
              </a:rPr>
              <a:t>ussia is part of Soviet union nation. 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1800" b="1" i="0" u="none" strike="noStrike" dirty="0">
                <a:effectLst/>
              </a:rPr>
              <a:t>1992 part of unified team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1800" b="1" i="0" u="none" strike="noStrike" dirty="0">
                <a:effectLst/>
              </a:rPr>
              <a:t>In 2020 represented as  Russian Olympic Committee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82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C3F5-D43B-15B2-8DFC-9388D29B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B02704-634F-B592-5307-1651928F2A08}"/>
              </a:ext>
            </a:extLst>
          </p:cNvPr>
          <p:cNvSpPr/>
          <p:nvPr/>
        </p:nvSpPr>
        <p:spPr>
          <a:xfrm>
            <a:off x="3849756" y="1010479"/>
            <a:ext cx="2133600" cy="100716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81A22A-71AC-5E45-3932-A2B9AB15A902}"/>
              </a:ext>
            </a:extLst>
          </p:cNvPr>
          <p:cNvSpPr/>
          <p:nvPr/>
        </p:nvSpPr>
        <p:spPr>
          <a:xfrm>
            <a:off x="4214190" y="2405270"/>
            <a:ext cx="1524001" cy="10071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FUNCTION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08E47B6-3BF4-0673-D79C-21930D92B394}"/>
              </a:ext>
            </a:extLst>
          </p:cNvPr>
          <p:cNvSpPr/>
          <p:nvPr/>
        </p:nvSpPr>
        <p:spPr>
          <a:xfrm>
            <a:off x="5797826" y="2799522"/>
            <a:ext cx="808382" cy="15571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E39414-0E0B-C149-3601-267323FB53CF}"/>
              </a:ext>
            </a:extLst>
          </p:cNvPr>
          <p:cNvSpPr/>
          <p:nvPr/>
        </p:nvSpPr>
        <p:spPr>
          <a:xfrm>
            <a:off x="6606208" y="2373795"/>
            <a:ext cx="2266122" cy="10071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9779DE8-4EF5-5631-83A9-0DD935205355}"/>
              </a:ext>
            </a:extLst>
          </p:cNvPr>
          <p:cNvSpPr/>
          <p:nvPr/>
        </p:nvSpPr>
        <p:spPr>
          <a:xfrm>
            <a:off x="4916557" y="2017644"/>
            <a:ext cx="159026" cy="4008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1B87A9-F72A-2854-A351-625254B8F450}"/>
              </a:ext>
            </a:extLst>
          </p:cNvPr>
          <p:cNvCxnSpPr>
            <a:stCxn id="9" idx="2"/>
          </p:cNvCxnSpPr>
          <p:nvPr/>
        </p:nvCxnSpPr>
        <p:spPr>
          <a:xfrm>
            <a:off x="7739269" y="3380960"/>
            <a:ext cx="0" cy="32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B60BC0C-69B7-8AE7-884E-621207E8AB2C}"/>
              </a:ext>
            </a:extLst>
          </p:cNvPr>
          <p:cNvSpPr/>
          <p:nvPr/>
        </p:nvSpPr>
        <p:spPr>
          <a:xfrm>
            <a:off x="5194851" y="3710609"/>
            <a:ext cx="5088835" cy="2888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Load_data()</a:t>
            </a:r>
          </a:p>
          <a:p>
            <a:pPr algn="ctr"/>
            <a:r>
              <a:rPr lang="en-US" dirty="0"/>
              <a:t>line_plot_participation_over_years()</a:t>
            </a:r>
          </a:p>
          <a:p>
            <a:pPr algn="ctr"/>
            <a:r>
              <a:rPr lang="en-US" dirty="0" err="1"/>
              <a:t>comparison_of_medals_across_years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scatter_plot_rank_vs_total_medals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get_top_countries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pie_chart_category_wise_medals_all_years</a:t>
            </a:r>
            <a:r>
              <a:rPr lang="en-US" dirty="0"/>
              <a:t>()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2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38D0-ECA4-22E3-2F9E-BC5A714F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en-US" dirty="0"/>
              <a:t>Pseudo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CB37-0C58-37DA-B128-DCC8DA04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298713"/>
            <a:ext cx="10919791" cy="52876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 call main function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main()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#functions to be called in main function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def main():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olympic_data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load_data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display_data_head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olympic_data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# Plotting using Matplotlib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# Call your analysis functions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line_plot_participation_over_years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olympic_data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bar_plot_total_medals_by_country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olympic_data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comparison_of_medals_across_years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olympic_data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bar_plot_medals_distribution_in_year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olympic_data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2020)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scatter_plot_rank_vs_total_medals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olympic_data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stacked_bar_plot_total_medals_distribution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olympic_data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370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A996-21EC-52B7-3DB9-6AD696ED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n-US" dirty="0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7807-336F-C4D8-5564-E24C412B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7"/>
            <a:ext cx="8596668" cy="4716145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#load data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return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('F:\\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python_pro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\\olympic_statistics_modified.csv’)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#some other function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plot_medals_over_years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olympic_data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pie_chart_category_wise_medals_all_years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olympic_data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'India’)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get_top_countries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olympic_data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2008, 4)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42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0099-8B32-45E0-D44C-754E4C3D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439" y="291548"/>
            <a:ext cx="2211640" cy="781878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639A2-DA83-FA83-E35C-25B185C5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08" y="918848"/>
            <a:ext cx="6483141" cy="264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350244-EE25-DD4C-0A59-9663AF85C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3723399"/>
            <a:ext cx="9193650" cy="301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0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E791-59E1-C7C1-C4B8-13B3B12D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725" y="304800"/>
            <a:ext cx="1694805" cy="755374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C4CED-C6D5-F368-E052-D6C45E07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5" y="826083"/>
            <a:ext cx="5900045" cy="3295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B561E-A9EA-AA66-C492-33238741B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4121427"/>
            <a:ext cx="7142922" cy="2431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F59842-16B0-FC08-61B8-004258A3E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90" y="826083"/>
            <a:ext cx="3604592" cy="30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0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A7BE-281A-F3BC-5419-B4D7D751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US" dirty="0"/>
              <a:t>Executing the Python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CE12-17D9-8B71-48C4-B6E252A0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477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Observations after executing the code: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-Both Russia and China appears to be a consistently strong performers across multiple years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F0F0F"/>
                </a:solidFill>
                <a:latin typeface="Söhne"/>
              </a:rPr>
              <a:t>-India’s 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medal count is comparatively lower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96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464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Söhne</vt:lpstr>
      <vt:lpstr>Trebuchet MS</vt:lpstr>
      <vt:lpstr>Wingdings 3</vt:lpstr>
      <vt:lpstr>Facet</vt:lpstr>
      <vt:lpstr>BRICS NATIONS OLYMPIC MEDAL ANALYSIS</vt:lpstr>
      <vt:lpstr>Motivation</vt:lpstr>
      <vt:lpstr>Overview</vt:lpstr>
      <vt:lpstr>Block Diagram</vt:lpstr>
      <vt:lpstr>Pseudo code</vt:lpstr>
      <vt:lpstr>pseudocode</vt:lpstr>
      <vt:lpstr>Results</vt:lpstr>
      <vt:lpstr>Results</vt:lpstr>
      <vt:lpstr>Executing the Python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BRICS NATIONS OLYMPIC MEDAL ANALYSIS</dc:title>
  <dc:creator>manikantha dandi</dc:creator>
  <cp:lastModifiedBy>manikantha dandi</cp:lastModifiedBy>
  <cp:revision>1</cp:revision>
  <dcterms:created xsi:type="dcterms:W3CDTF">2023-11-16T06:03:32Z</dcterms:created>
  <dcterms:modified xsi:type="dcterms:W3CDTF">2023-11-16T08:35:51Z</dcterms:modified>
</cp:coreProperties>
</file>