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17"/>
  </p:notesMasterIdLst>
  <p:sldIdLst>
    <p:sldId id="257" r:id="rId2"/>
    <p:sldId id="258" r:id="rId3"/>
    <p:sldId id="261" r:id="rId4"/>
    <p:sldId id="260" r:id="rId5"/>
    <p:sldId id="274" r:id="rId6"/>
    <p:sldId id="279" r:id="rId7"/>
    <p:sldId id="280" r:id="rId8"/>
    <p:sldId id="281" r:id="rId9"/>
    <p:sldId id="282" r:id="rId10"/>
    <p:sldId id="283" r:id="rId11"/>
    <p:sldId id="285" r:id="rId12"/>
    <p:sldId id="284" r:id="rId13"/>
    <p:sldId id="273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m Shahab" initials="AS" lastIdx="1" clrIdx="0">
    <p:extLst>
      <p:ext uri="{19B8F6BF-5375-455C-9EA6-DF929625EA0E}">
        <p15:presenceInfo xmlns:p15="http://schemas.microsoft.com/office/powerpoint/2012/main" userId="S::anamshah@au1.ibm.com::dc0de14a-3a67-42a4-aeb8-bdb032eb19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A5"/>
    <a:srgbClr val="003091"/>
    <a:srgbClr val="00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6"/>
  </p:normalViewPr>
  <p:slideViewPr>
    <p:cSldViewPr snapToGrid="0" snapToObjects="1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1T13:31:22.872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3708B-EE3D-4F13-A49F-4FB3C187AC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AE2914-21AE-4ACB-8C36-B87251E537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rgbClr val="0036A5"/>
              </a:solidFill>
            </a:rPr>
            <a:t>Introduction</a:t>
          </a:r>
        </a:p>
      </dgm:t>
    </dgm:pt>
    <dgm:pt modelId="{9BA6835D-6340-4742-98AF-2FB195A51DAA}" type="parTrans" cxnId="{FCF9722C-D05D-4BD3-A59B-E88490C4772B}">
      <dgm:prSet/>
      <dgm:spPr/>
      <dgm:t>
        <a:bodyPr/>
        <a:lstStyle/>
        <a:p>
          <a:endParaRPr lang="en-US" sz="3200"/>
        </a:p>
      </dgm:t>
    </dgm:pt>
    <dgm:pt modelId="{8E4665D4-973F-48B5-9450-B3D624E4F2E7}" type="sibTrans" cxnId="{FCF9722C-D05D-4BD3-A59B-E88490C4772B}">
      <dgm:prSet/>
      <dgm:spPr/>
      <dgm:t>
        <a:bodyPr/>
        <a:lstStyle/>
        <a:p>
          <a:endParaRPr lang="en-US" sz="3200"/>
        </a:p>
      </dgm:t>
    </dgm:pt>
    <dgm:pt modelId="{5191C547-B8B2-4F02-B06B-61F5B2CB17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rgbClr val="0036A5"/>
              </a:solidFill>
            </a:rPr>
            <a:t>Product Overview</a:t>
          </a:r>
        </a:p>
      </dgm:t>
    </dgm:pt>
    <dgm:pt modelId="{5D5E2EA7-B536-4C56-8CFE-5BD93303E347}" type="parTrans" cxnId="{226C0899-2467-4ABD-A5FD-63A10201F62E}">
      <dgm:prSet/>
      <dgm:spPr/>
      <dgm:t>
        <a:bodyPr/>
        <a:lstStyle/>
        <a:p>
          <a:endParaRPr lang="en-US" sz="3200"/>
        </a:p>
      </dgm:t>
    </dgm:pt>
    <dgm:pt modelId="{CEF4AEC7-4043-4796-8FD8-9A7484BE0410}" type="sibTrans" cxnId="{226C0899-2467-4ABD-A5FD-63A10201F62E}">
      <dgm:prSet/>
      <dgm:spPr/>
      <dgm:t>
        <a:bodyPr/>
        <a:lstStyle/>
        <a:p>
          <a:endParaRPr lang="en-US" sz="3200"/>
        </a:p>
      </dgm:t>
    </dgm:pt>
    <dgm:pt modelId="{54414B99-9CAF-E449-A161-C2EEF82C9F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rgbClr val="0036A5"/>
              </a:solidFill>
            </a:rPr>
            <a:t>Roadmap / Plan </a:t>
          </a:r>
        </a:p>
      </dgm:t>
    </dgm:pt>
    <dgm:pt modelId="{DD995459-85E0-A445-92D7-E5459699306E}" type="parTrans" cxnId="{EA771180-A7C3-8246-88AB-B9D9733305C3}">
      <dgm:prSet/>
      <dgm:spPr/>
      <dgm:t>
        <a:bodyPr/>
        <a:lstStyle/>
        <a:p>
          <a:endParaRPr lang="en-GB" sz="3200"/>
        </a:p>
      </dgm:t>
    </dgm:pt>
    <dgm:pt modelId="{64A362E6-4408-6145-BF7B-12C061B68504}" type="sibTrans" cxnId="{EA771180-A7C3-8246-88AB-B9D9733305C3}">
      <dgm:prSet/>
      <dgm:spPr/>
      <dgm:t>
        <a:bodyPr/>
        <a:lstStyle/>
        <a:p>
          <a:endParaRPr lang="en-GB"/>
        </a:p>
      </dgm:t>
    </dgm:pt>
    <dgm:pt modelId="{E7630F8D-4982-3D4B-A8B9-02A2080045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rgbClr val="0036A5"/>
              </a:solidFill>
            </a:rPr>
            <a:t>Final Thoughts</a:t>
          </a:r>
        </a:p>
      </dgm:t>
    </dgm:pt>
    <dgm:pt modelId="{B46CDC89-B5A1-3F4A-BC26-2DE3F40A37E8}" type="parTrans" cxnId="{D5C32488-5F3C-F946-9E65-0F09CE517C1D}">
      <dgm:prSet/>
      <dgm:spPr/>
      <dgm:t>
        <a:bodyPr/>
        <a:lstStyle/>
        <a:p>
          <a:endParaRPr lang="en-GB" sz="3200"/>
        </a:p>
      </dgm:t>
    </dgm:pt>
    <dgm:pt modelId="{2CC9D4CF-066B-0744-9107-D92ADE94F0CA}" type="sibTrans" cxnId="{D5C32488-5F3C-F946-9E65-0F09CE517C1D}">
      <dgm:prSet/>
      <dgm:spPr/>
      <dgm:t>
        <a:bodyPr/>
        <a:lstStyle/>
        <a:p>
          <a:endParaRPr lang="en-GB"/>
        </a:p>
      </dgm:t>
    </dgm:pt>
    <dgm:pt modelId="{CAE7AA30-DCBD-9D45-9474-37B39F89E7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rgbClr val="0036A5"/>
              </a:solidFill>
            </a:rPr>
            <a:t>Q &amp; A</a:t>
          </a:r>
        </a:p>
      </dgm:t>
    </dgm:pt>
    <dgm:pt modelId="{6A73432F-1BD2-D348-AD76-1C626135562B}" type="parTrans" cxnId="{B1425723-2525-EC4C-A11B-F5129F61A99C}">
      <dgm:prSet/>
      <dgm:spPr/>
      <dgm:t>
        <a:bodyPr/>
        <a:lstStyle/>
        <a:p>
          <a:endParaRPr lang="en-GB" sz="3200"/>
        </a:p>
      </dgm:t>
    </dgm:pt>
    <dgm:pt modelId="{C57153A1-6F5A-3C4B-BE85-7E5CEF4D9E16}" type="sibTrans" cxnId="{B1425723-2525-EC4C-A11B-F5129F61A99C}">
      <dgm:prSet/>
      <dgm:spPr/>
      <dgm:t>
        <a:bodyPr/>
        <a:lstStyle/>
        <a:p>
          <a:endParaRPr lang="en-GB"/>
        </a:p>
      </dgm:t>
    </dgm:pt>
    <dgm:pt modelId="{EC25F128-51A0-445D-B9A3-D8B56DD0DAFE}" type="pres">
      <dgm:prSet presAssocID="{A533708B-EE3D-4F13-A49F-4FB3C187AC46}" presName="root" presStyleCnt="0">
        <dgm:presLayoutVars>
          <dgm:dir/>
          <dgm:resizeHandles val="exact"/>
        </dgm:presLayoutVars>
      </dgm:prSet>
      <dgm:spPr/>
    </dgm:pt>
    <dgm:pt modelId="{6A166510-6734-4209-9D1D-CAAB35A0F3B8}" type="pres">
      <dgm:prSet presAssocID="{F1AE2914-21AE-4ACB-8C36-B87251E537CD}" presName="compNode" presStyleCnt="0"/>
      <dgm:spPr/>
    </dgm:pt>
    <dgm:pt modelId="{FFDCC6B3-31F6-47D1-B286-7459387A9FA9}" type="pres">
      <dgm:prSet presAssocID="{F1AE2914-21AE-4ACB-8C36-B87251E537CD}" presName="bgRect" presStyleLbl="bgShp" presStyleIdx="0" presStyleCnt="5"/>
      <dgm:spPr/>
    </dgm:pt>
    <dgm:pt modelId="{078C134E-7C49-43B5-ACA2-B1E335BF17D8}" type="pres">
      <dgm:prSet presAssocID="{F1AE2914-21AE-4ACB-8C36-B87251E537C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21D5DFD-41C3-447B-8D23-CA6B52600CA9}" type="pres">
      <dgm:prSet presAssocID="{F1AE2914-21AE-4ACB-8C36-B87251E537CD}" presName="spaceRect" presStyleCnt="0"/>
      <dgm:spPr/>
    </dgm:pt>
    <dgm:pt modelId="{7BFBBA4D-CA54-4DA3-890A-5A9D4A6BE105}" type="pres">
      <dgm:prSet presAssocID="{F1AE2914-21AE-4ACB-8C36-B87251E537CD}" presName="parTx" presStyleLbl="revTx" presStyleIdx="0" presStyleCnt="5">
        <dgm:presLayoutVars>
          <dgm:chMax val="0"/>
          <dgm:chPref val="0"/>
        </dgm:presLayoutVars>
      </dgm:prSet>
      <dgm:spPr/>
    </dgm:pt>
    <dgm:pt modelId="{80CD8038-6A58-4EB8-911A-546DD7B155A1}" type="pres">
      <dgm:prSet presAssocID="{8E4665D4-973F-48B5-9450-B3D624E4F2E7}" presName="sibTrans" presStyleCnt="0"/>
      <dgm:spPr/>
    </dgm:pt>
    <dgm:pt modelId="{175E4EF8-EED4-4B11-85F0-0876C8C11162}" type="pres">
      <dgm:prSet presAssocID="{5191C547-B8B2-4F02-B06B-61F5B2CB173C}" presName="compNode" presStyleCnt="0"/>
      <dgm:spPr/>
    </dgm:pt>
    <dgm:pt modelId="{DBBFF31D-E59F-4BEA-8D9E-7DC42D8AFB12}" type="pres">
      <dgm:prSet presAssocID="{5191C547-B8B2-4F02-B06B-61F5B2CB173C}" presName="bgRect" presStyleLbl="bgShp" presStyleIdx="1" presStyleCnt="5"/>
      <dgm:spPr/>
    </dgm:pt>
    <dgm:pt modelId="{5B1C5682-F093-48A1-A5FF-66740F66BD03}" type="pres">
      <dgm:prSet presAssocID="{5191C547-B8B2-4F02-B06B-61F5B2CB173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17A99F4-C77B-4BCD-8AF8-9BB8B0BC3497}" type="pres">
      <dgm:prSet presAssocID="{5191C547-B8B2-4F02-B06B-61F5B2CB173C}" presName="spaceRect" presStyleCnt="0"/>
      <dgm:spPr/>
    </dgm:pt>
    <dgm:pt modelId="{DDF299C3-B506-42EE-AA8F-F56945EC381E}" type="pres">
      <dgm:prSet presAssocID="{5191C547-B8B2-4F02-B06B-61F5B2CB173C}" presName="parTx" presStyleLbl="revTx" presStyleIdx="1" presStyleCnt="5">
        <dgm:presLayoutVars>
          <dgm:chMax val="0"/>
          <dgm:chPref val="0"/>
        </dgm:presLayoutVars>
      </dgm:prSet>
      <dgm:spPr/>
    </dgm:pt>
    <dgm:pt modelId="{6943D556-7B86-4FFE-8720-A6279D43CA5F}" type="pres">
      <dgm:prSet presAssocID="{CEF4AEC7-4043-4796-8FD8-9A7484BE0410}" presName="sibTrans" presStyleCnt="0"/>
      <dgm:spPr/>
    </dgm:pt>
    <dgm:pt modelId="{CB4A863F-93B8-4805-B7BF-B91E27661F59}" type="pres">
      <dgm:prSet presAssocID="{54414B99-9CAF-E449-A161-C2EEF82C9FC3}" presName="compNode" presStyleCnt="0"/>
      <dgm:spPr/>
    </dgm:pt>
    <dgm:pt modelId="{8711984E-6846-44E4-A7A8-5CA8C21BAF83}" type="pres">
      <dgm:prSet presAssocID="{54414B99-9CAF-E449-A161-C2EEF82C9FC3}" presName="bgRect" presStyleLbl="bgShp" presStyleIdx="2" presStyleCnt="5"/>
      <dgm:spPr/>
    </dgm:pt>
    <dgm:pt modelId="{71F8640B-5D60-4CFC-B76A-90391D3A108F}" type="pres">
      <dgm:prSet presAssocID="{54414B99-9CAF-E449-A161-C2EEF82C9FC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A6A3D01-419B-435C-9231-B249DD5C924C}" type="pres">
      <dgm:prSet presAssocID="{54414B99-9CAF-E449-A161-C2EEF82C9FC3}" presName="spaceRect" presStyleCnt="0"/>
      <dgm:spPr/>
    </dgm:pt>
    <dgm:pt modelId="{CB6C7895-F871-40B5-BCAC-2017A9CA93FC}" type="pres">
      <dgm:prSet presAssocID="{54414B99-9CAF-E449-A161-C2EEF82C9FC3}" presName="parTx" presStyleLbl="revTx" presStyleIdx="2" presStyleCnt="5">
        <dgm:presLayoutVars>
          <dgm:chMax val="0"/>
          <dgm:chPref val="0"/>
        </dgm:presLayoutVars>
      </dgm:prSet>
      <dgm:spPr/>
    </dgm:pt>
    <dgm:pt modelId="{4EBE7386-0B00-400F-A308-25152CDB91EB}" type="pres">
      <dgm:prSet presAssocID="{64A362E6-4408-6145-BF7B-12C061B68504}" presName="sibTrans" presStyleCnt="0"/>
      <dgm:spPr/>
    </dgm:pt>
    <dgm:pt modelId="{168218A9-A7FB-42F3-9851-6A540010C4D4}" type="pres">
      <dgm:prSet presAssocID="{E7630F8D-4982-3D4B-A8B9-02A208004575}" presName="compNode" presStyleCnt="0"/>
      <dgm:spPr/>
    </dgm:pt>
    <dgm:pt modelId="{0BA77BD6-9B64-49BE-916B-77BD18AF9F45}" type="pres">
      <dgm:prSet presAssocID="{E7630F8D-4982-3D4B-A8B9-02A208004575}" presName="bgRect" presStyleLbl="bgShp" presStyleIdx="3" presStyleCnt="5"/>
      <dgm:spPr/>
    </dgm:pt>
    <dgm:pt modelId="{0FE45BCF-D851-4540-B2F6-2413D124DBDB}" type="pres">
      <dgm:prSet presAssocID="{E7630F8D-4982-3D4B-A8B9-02A2080045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673996E3-5FEA-415D-AC81-2969C79EBD8F}" type="pres">
      <dgm:prSet presAssocID="{E7630F8D-4982-3D4B-A8B9-02A208004575}" presName="spaceRect" presStyleCnt="0"/>
      <dgm:spPr/>
    </dgm:pt>
    <dgm:pt modelId="{D686E9C6-E64D-44D0-85C5-AC84120809D9}" type="pres">
      <dgm:prSet presAssocID="{E7630F8D-4982-3D4B-A8B9-02A208004575}" presName="parTx" presStyleLbl="revTx" presStyleIdx="3" presStyleCnt="5">
        <dgm:presLayoutVars>
          <dgm:chMax val="0"/>
          <dgm:chPref val="0"/>
        </dgm:presLayoutVars>
      </dgm:prSet>
      <dgm:spPr/>
    </dgm:pt>
    <dgm:pt modelId="{A043E7E8-5B5E-4156-8E41-24F7F42FC7BC}" type="pres">
      <dgm:prSet presAssocID="{2CC9D4CF-066B-0744-9107-D92ADE94F0CA}" presName="sibTrans" presStyleCnt="0"/>
      <dgm:spPr/>
    </dgm:pt>
    <dgm:pt modelId="{F220ECAD-4B27-4E35-82F7-B06D8C8361BF}" type="pres">
      <dgm:prSet presAssocID="{CAE7AA30-DCBD-9D45-9474-37B39F89E705}" presName="compNode" presStyleCnt="0"/>
      <dgm:spPr/>
    </dgm:pt>
    <dgm:pt modelId="{1FBF0255-BD84-4447-8F23-0824416F6801}" type="pres">
      <dgm:prSet presAssocID="{CAE7AA30-DCBD-9D45-9474-37B39F89E705}" presName="bgRect" presStyleLbl="bgShp" presStyleIdx="4" presStyleCnt="5"/>
      <dgm:spPr/>
    </dgm:pt>
    <dgm:pt modelId="{FAA1D48E-205A-4083-B4E8-E00ADB636B69}" type="pres">
      <dgm:prSet presAssocID="{CAE7AA30-DCBD-9D45-9474-37B39F89E70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F73F8F61-711C-4A68-BD1E-E5DD67BB9FCC}" type="pres">
      <dgm:prSet presAssocID="{CAE7AA30-DCBD-9D45-9474-37B39F89E705}" presName="spaceRect" presStyleCnt="0"/>
      <dgm:spPr/>
    </dgm:pt>
    <dgm:pt modelId="{4D839EDB-DE46-4287-80DA-3828D573947C}" type="pres">
      <dgm:prSet presAssocID="{CAE7AA30-DCBD-9D45-9474-37B39F89E70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7FCBA1A-3145-BB46-BFAC-1CAA69F3E4B8}" type="presOf" srcId="{54414B99-9CAF-E449-A161-C2EEF82C9FC3}" destId="{CB6C7895-F871-40B5-BCAC-2017A9CA93FC}" srcOrd="0" destOrd="0" presId="urn:microsoft.com/office/officeart/2018/2/layout/IconVerticalSolidList"/>
    <dgm:cxn modelId="{B1425723-2525-EC4C-A11B-F5129F61A99C}" srcId="{A533708B-EE3D-4F13-A49F-4FB3C187AC46}" destId="{CAE7AA30-DCBD-9D45-9474-37B39F89E705}" srcOrd="4" destOrd="0" parTransId="{6A73432F-1BD2-D348-AD76-1C626135562B}" sibTransId="{C57153A1-6F5A-3C4B-BE85-7E5CEF4D9E16}"/>
    <dgm:cxn modelId="{FCF9722C-D05D-4BD3-A59B-E88490C4772B}" srcId="{A533708B-EE3D-4F13-A49F-4FB3C187AC46}" destId="{F1AE2914-21AE-4ACB-8C36-B87251E537CD}" srcOrd="0" destOrd="0" parTransId="{9BA6835D-6340-4742-98AF-2FB195A51DAA}" sibTransId="{8E4665D4-973F-48B5-9450-B3D624E4F2E7}"/>
    <dgm:cxn modelId="{DE5FD32F-7640-1A4E-BEE8-DDD595737B40}" type="presOf" srcId="{F1AE2914-21AE-4ACB-8C36-B87251E537CD}" destId="{7BFBBA4D-CA54-4DA3-890A-5A9D4A6BE105}" srcOrd="0" destOrd="0" presId="urn:microsoft.com/office/officeart/2018/2/layout/IconVerticalSolidList"/>
    <dgm:cxn modelId="{CED9E940-801A-9546-9A2C-A6840D2E13D3}" type="presOf" srcId="{5191C547-B8B2-4F02-B06B-61F5B2CB173C}" destId="{DDF299C3-B506-42EE-AA8F-F56945EC381E}" srcOrd="0" destOrd="0" presId="urn:microsoft.com/office/officeart/2018/2/layout/IconVerticalSolidList"/>
    <dgm:cxn modelId="{AF934068-7CAC-B34F-8C49-ACAF6D5F3A28}" type="presOf" srcId="{CAE7AA30-DCBD-9D45-9474-37B39F89E705}" destId="{4D839EDB-DE46-4287-80DA-3828D573947C}" srcOrd="0" destOrd="0" presId="urn:microsoft.com/office/officeart/2018/2/layout/IconVerticalSolidList"/>
    <dgm:cxn modelId="{CE549774-AD11-AB4F-9747-B1E5C0937F44}" type="presOf" srcId="{E7630F8D-4982-3D4B-A8B9-02A208004575}" destId="{D686E9C6-E64D-44D0-85C5-AC84120809D9}" srcOrd="0" destOrd="0" presId="urn:microsoft.com/office/officeart/2018/2/layout/IconVerticalSolidList"/>
    <dgm:cxn modelId="{EA771180-A7C3-8246-88AB-B9D9733305C3}" srcId="{A533708B-EE3D-4F13-A49F-4FB3C187AC46}" destId="{54414B99-9CAF-E449-A161-C2EEF82C9FC3}" srcOrd="2" destOrd="0" parTransId="{DD995459-85E0-A445-92D7-E5459699306E}" sibTransId="{64A362E6-4408-6145-BF7B-12C061B68504}"/>
    <dgm:cxn modelId="{D5C32488-5F3C-F946-9E65-0F09CE517C1D}" srcId="{A533708B-EE3D-4F13-A49F-4FB3C187AC46}" destId="{E7630F8D-4982-3D4B-A8B9-02A208004575}" srcOrd="3" destOrd="0" parTransId="{B46CDC89-B5A1-3F4A-BC26-2DE3F40A37E8}" sibTransId="{2CC9D4CF-066B-0744-9107-D92ADE94F0CA}"/>
    <dgm:cxn modelId="{226C0899-2467-4ABD-A5FD-63A10201F62E}" srcId="{A533708B-EE3D-4F13-A49F-4FB3C187AC46}" destId="{5191C547-B8B2-4F02-B06B-61F5B2CB173C}" srcOrd="1" destOrd="0" parTransId="{5D5E2EA7-B536-4C56-8CFE-5BD93303E347}" sibTransId="{CEF4AEC7-4043-4796-8FD8-9A7484BE0410}"/>
    <dgm:cxn modelId="{5B3252A2-973E-634D-B4C8-9EC37C3672C8}" type="presOf" srcId="{A533708B-EE3D-4F13-A49F-4FB3C187AC46}" destId="{EC25F128-51A0-445D-B9A3-D8B56DD0DAFE}" srcOrd="0" destOrd="0" presId="urn:microsoft.com/office/officeart/2018/2/layout/IconVerticalSolidList"/>
    <dgm:cxn modelId="{3097CAEB-2695-9747-96F8-61DA001D06F0}" type="presParOf" srcId="{EC25F128-51A0-445D-B9A3-D8B56DD0DAFE}" destId="{6A166510-6734-4209-9D1D-CAAB35A0F3B8}" srcOrd="0" destOrd="0" presId="urn:microsoft.com/office/officeart/2018/2/layout/IconVerticalSolidList"/>
    <dgm:cxn modelId="{CCC6EA23-F750-6043-8BC9-1CDF5FADD019}" type="presParOf" srcId="{6A166510-6734-4209-9D1D-CAAB35A0F3B8}" destId="{FFDCC6B3-31F6-47D1-B286-7459387A9FA9}" srcOrd="0" destOrd="0" presId="urn:microsoft.com/office/officeart/2018/2/layout/IconVerticalSolidList"/>
    <dgm:cxn modelId="{6688E3D4-B0F0-2649-9726-C707387A9FFD}" type="presParOf" srcId="{6A166510-6734-4209-9D1D-CAAB35A0F3B8}" destId="{078C134E-7C49-43B5-ACA2-B1E335BF17D8}" srcOrd="1" destOrd="0" presId="urn:microsoft.com/office/officeart/2018/2/layout/IconVerticalSolidList"/>
    <dgm:cxn modelId="{9B748AAD-E6DA-B743-94E6-6562F69325A7}" type="presParOf" srcId="{6A166510-6734-4209-9D1D-CAAB35A0F3B8}" destId="{221D5DFD-41C3-447B-8D23-CA6B52600CA9}" srcOrd="2" destOrd="0" presId="urn:microsoft.com/office/officeart/2018/2/layout/IconVerticalSolidList"/>
    <dgm:cxn modelId="{7709B771-9E17-F34F-9C79-C0B570DC7C90}" type="presParOf" srcId="{6A166510-6734-4209-9D1D-CAAB35A0F3B8}" destId="{7BFBBA4D-CA54-4DA3-890A-5A9D4A6BE105}" srcOrd="3" destOrd="0" presId="urn:microsoft.com/office/officeart/2018/2/layout/IconVerticalSolidList"/>
    <dgm:cxn modelId="{F08076DE-865F-4942-AFF0-44F166117881}" type="presParOf" srcId="{EC25F128-51A0-445D-B9A3-D8B56DD0DAFE}" destId="{80CD8038-6A58-4EB8-911A-546DD7B155A1}" srcOrd="1" destOrd="0" presId="urn:microsoft.com/office/officeart/2018/2/layout/IconVerticalSolidList"/>
    <dgm:cxn modelId="{C868CEDE-0D34-1142-B0FC-8FA835AEA533}" type="presParOf" srcId="{EC25F128-51A0-445D-B9A3-D8B56DD0DAFE}" destId="{175E4EF8-EED4-4B11-85F0-0876C8C11162}" srcOrd="2" destOrd="0" presId="urn:microsoft.com/office/officeart/2018/2/layout/IconVerticalSolidList"/>
    <dgm:cxn modelId="{3B1A3AF7-5CAE-3040-9237-83EE4BD2270D}" type="presParOf" srcId="{175E4EF8-EED4-4B11-85F0-0876C8C11162}" destId="{DBBFF31D-E59F-4BEA-8D9E-7DC42D8AFB12}" srcOrd="0" destOrd="0" presId="urn:microsoft.com/office/officeart/2018/2/layout/IconVerticalSolidList"/>
    <dgm:cxn modelId="{1DFD7F73-5B8B-4F4A-B24C-2574BD12CB24}" type="presParOf" srcId="{175E4EF8-EED4-4B11-85F0-0876C8C11162}" destId="{5B1C5682-F093-48A1-A5FF-66740F66BD03}" srcOrd="1" destOrd="0" presId="urn:microsoft.com/office/officeart/2018/2/layout/IconVerticalSolidList"/>
    <dgm:cxn modelId="{9745E304-F768-8140-B34C-00DCED0745A9}" type="presParOf" srcId="{175E4EF8-EED4-4B11-85F0-0876C8C11162}" destId="{D17A99F4-C77B-4BCD-8AF8-9BB8B0BC3497}" srcOrd="2" destOrd="0" presId="urn:microsoft.com/office/officeart/2018/2/layout/IconVerticalSolidList"/>
    <dgm:cxn modelId="{4B628D6C-F12E-C248-9145-943700CAA748}" type="presParOf" srcId="{175E4EF8-EED4-4B11-85F0-0876C8C11162}" destId="{DDF299C3-B506-42EE-AA8F-F56945EC381E}" srcOrd="3" destOrd="0" presId="urn:microsoft.com/office/officeart/2018/2/layout/IconVerticalSolidList"/>
    <dgm:cxn modelId="{91B1436E-4176-CC49-A2DB-12EE7CE705B8}" type="presParOf" srcId="{EC25F128-51A0-445D-B9A3-D8B56DD0DAFE}" destId="{6943D556-7B86-4FFE-8720-A6279D43CA5F}" srcOrd="3" destOrd="0" presId="urn:microsoft.com/office/officeart/2018/2/layout/IconVerticalSolidList"/>
    <dgm:cxn modelId="{3C2367BB-CA91-E242-92F1-996C31701F65}" type="presParOf" srcId="{EC25F128-51A0-445D-B9A3-D8B56DD0DAFE}" destId="{CB4A863F-93B8-4805-B7BF-B91E27661F59}" srcOrd="4" destOrd="0" presId="urn:microsoft.com/office/officeart/2018/2/layout/IconVerticalSolidList"/>
    <dgm:cxn modelId="{3D2897CA-374A-C140-B1A8-4C9C606ABC2B}" type="presParOf" srcId="{CB4A863F-93B8-4805-B7BF-B91E27661F59}" destId="{8711984E-6846-44E4-A7A8-5CA8C21BAF83}" srcOrd="0" destOrd="0" presId="urn:microsoft.com/office/officeart/2018/2/layout/IconVerticalSolidList"/>
    <dgm:cxn modelId="{AF764420-412A-2647-B6EA-441F50B0631F}" type="presParOf" srcId="{CB4A863F-93B8-4805-B7BF-B91E27661F59}" destId="{71F8640B-5D60-4CFC-B76A-90391D3A108F}" srcOrd="1" destOrd="0" presId="urn:microsoft.com/office/officeart/2018/2/layout/IconVerticalSolidList"/>
    <dgm:cxn modelId="{4E796541-7D07-2C41-8E56-618423A590B6}" type="presParOf" srcId="{CB4A863F-93B8-4805-B7BF-B91E27661F59}" destId="{3A6A3D01-419B-435C-9231-B249DD5C924C}" srcOrd="2" destOrd="0" presId="urn:microsoft.com/office/officeart/2018/2/layout/IconVerticalSolidList"/>
    <dgm:cxn modelId="{CB78580A-0E28-6746-916B-FBB1DFC44BE5}" type="presParOf" srcId="{CB4A863F-93B8-4805-B7BF-B91E27661F59}" destId="{CB6C7895-F871-40B5-BCAC-2017A9CA93FC}" srcOrd="3" destOrd="0" presId="urn:microsoft.com/office/officeart/2018/2/layout/IconVerticalSolidList"/>
    <dgm:cxn modelId="{4BF90B53-4826-D345-BDB9-66692DFA157B}" type="presParOf" srcId="{EC25F128-51A0-445D-B9A3-D8B56DD0DAFE}" destId="{4EBE7386-0B00-400F-A308-25152CDB91EB}" srcOrd="5" destOrd="0" presId="urn:microsoft.com/office/officeart/2018/2/layout/IconVerticalSolidList"/>
    <dgm:cxn modelId="{FB2B48D4-F6E6-0E4F-9F17-0FE3D1AF571B}" type="presParOf" srcId="{EC25F128-51A0-445D-B9A3-D8B56DD0DAFE}" destId="{168218A9-A7FB-42F3-9851-6A540010C4D4}" srcOrd="6" destOrd="0" presId="urn:microsoft.com/office/officeart/2018/2/layout/IconVerticalSolidList"/>
    <dgm:cxn modelId="{FACD21C4-4F36-3145-8AD1-745CD6FB4277}" type="presParOf" srcId="{168218A9-A7FB-42F3-9851-6A540010C4D4}" destId="{0BA77BD6-9B64-49BE-916B-77BD18AF9F45}" srcOrd="0" destOrd="0" presId="urn:microsoft.com/office/officeart/2018/2/layout/IconVerticalSolidList"/>
    <dgm:cxn modelId="{28111CC0-5CD1-F04A-B113-B10CE715A265}" type="presParOf" srcId="{168218A9-A7FB-42F3-9851-6A540010C4D4}" destId="{0FE45BCF-D851-4540-B2F6-2413D124DBDB}" srcOrd="1" destOrd="0" presId="urn:microsoft.com/office/officeart/2018/2/layout/IconVerticalSolidList"/>
    <dgm:cxn modelId="{A9169A16-FB60-A34F-A811-C37592DD381C}" type="presParOf" srcId="{168218A9-A7FB-42F3-9851-6A540010C4D4}" destId="{673996E3-5FEA-415D-AC81-2969C79EBD8F}" srcOrd="2" destOrd="0" presId="urn:microsoft.com/office/officeart/2018/2/layout/IconVerticalSolidList"/>
    <dgm:cxn modelId="{6A830471-F3EB-194F-B6B3-3F45B7C62585}" type="presParOf" srcId="{168218A9-A7FB-42F3-9851-6A540010C4D4}" destId="{D686E9C6-E64D-44D0-85C5-AC84120809D9}" srcOrd="3" destOrd="0" presId="urn:microsoft.com/office/officeart/2018/2/layout/IconVerticalSolidList"/>
    <dgm:cxn modelId="{D7897C8D-857F-164F-A237-B381163288CD}" type="presParOf" srcId="{EC25F128-51A0-445D-B9A3-D8B56DD0DAFE}" destId="{A043E7E8-5B5E-4156-8E41-24F7F42FC7BC}" srcOrd="7" destOrd="0" presId="urn:microsoft.com/office/officeart/2018/2/layout/IconVerticalSolidList"/>
    <dgm:cxn modelId="{25E24AB0-5BAA-124C-B266-17E4EE3E53E7}" type="presParOf" srcId="{EC25F128-51A0-445D-B9A3-D8B56DD0DAFE}" destId="{F220ECAD-4B27-4E35-82F7-B06D8C8361BF}" srcOrd="8" destOrd="0" presId="urn:microsoft.com/office/officeart/2018/2/layout/IconVerticalSolidList"/>
    <dgm:cxn modelId="{1C9F414F-D99D-9446-96DC-F9F80BA5160D}" type="presParOf" srcId="{F220ECAD-4B27-4E35-82F7-B06D8C8361BF}" destId="{1FBF0255-BD84-4447-8F23-0824416F6801}" srcOrd="0" destOrd="0" presId="urn:microsoft.com/office/officeart/2018/2/layout/IconVerticalSolidList"/>
    <dgm:cxn modelId="{53C1BB47-D3E8-024C-8C4F-10AD26FD327B}" type="presParOf" srcId="{F220ECAD-4B27-4E35-82F7-B06D8C8361BF}" destId="{FAA1D48E-205A-4083-B4E8-E00ADB636B69}" srcOrd="1" destOrd="0" presId="urn:microsoft.com/office/officeart/2018/2/layout/IconVerticalSolidList"/>
    <dgm:cxn modelId="{49EDDE12-0B9A-9245-ABB3-3985B6AE6190}" type="presParOf" srcId="{F220ECAD-4B27-4E35-82F7-B06D8C8361BF}" destId="{F73F8F61-711C-4A68-BD1E-E5DD67BB9FCC}" srcOrd="2" destOrd="0" presId="urn:microsoft.com/office/officeart/2018/2/layout/IconVerticalSolidList"/>
    <dgm:cxn modelId="{2A5B5CA1-17CF-A043-A2AF-4B51173A99CA}" type="presParOf" srcId="{F220ECAD-4B27-4E35-82F7-B06D8C8361BF}" destId="{4D839EDB-DE46-4287-80DA-3828D57394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33708B-EE3D-4F13-A49F-4FB3C187AC4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42AEC5-BF94-48C9-BB61-EA8FDB6F3D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rgbClr val="0036A5"/>
              </a:solidFill>
            </a:rPr>
            <a:t>Sadaf </a:t>
          </a:r>
          <a:endParaRPr lang="en-US" dirty="0">
            <a:solidFill>
              <a:srgbClr val="0036A5"/>
            </a:solidFill>
          </a:endParaRPr>
        </a:p>
      </dgm:t>
    </dgm:pt>
    <dgm:pt modelId="{B2C1A3B3-CA18-4F6F-9D65-6A8D071BC59C}" type="parTrans" cxnId="{E3D0FB54-1A3E-4757-9223-D364E78F593B}">
      <dgm:prSet/>
      <dgm:spPr/>
      <dgm:t>
        <a:bodyPr/>
        <a:lstStyle/>
        <a:p>
          <a:endParaRPr lang="en-US">
            <a:solidFill>
              <a:srgbClr val="0036A5"/>
            </a:solidFill>
          </a:endParaRPr>
        </a:p>
      </dgm:t>
    </dgm:pt>
    <dgm:pt modelId="{22B67C00-FA70-4555-9DC0-AA7B58A29995}" type="sibTrans" cxnId="{E3D0FB54-1A3E-4757-9223-D364E78F593B}">
      <dgm:prSet/>
      <dgm:spPr/>
      <dgm:t>
        <a:bodyPr/>
        <a:lstStyle/>
        <a:p>
          <a:endParaRPr lang="en-US">
            <a:solidFill>
              <a:srgbClr val="0036A5"/>
            </a:solidFill>
          </a:endParaRPr>
        </a:p>
      </dgm:t>
    </dgm:pt>
    <dgm:pt modelId="{F1AE2914-21AE-4ACB-8C36-B87251E537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 err="1">
              <a:solidFill>
                <a:srgbClr val="0036A5"/>
              </a:solidFill>
            </a:rPr>
            <a:t>Gulfam</a:t>
          </a:r>
          <a:endParaRPr lang="en-US" dirty="0">
            <a:solidFill>
              <a:srgbClr val="0036A5"/>
            </a:solidFill>
          </a:endParaRPr>
        </a:p>
      </dgm:t>
    </dgm:pt>
    <dgm:pt modelId="{9BA6835D-6340-4742-98AF-2FB195A51DAA}" type="parTrans" cxnId="{FCF9722C-D05D-4BD3-A59B-E88490C4772B}">
      <dgm:prSet/>
      <dgm:spPr/>
      <dgm:t>
        <a:bodyPr/>
        <a:lstStyle/>
        <a:p>
          <a:endParaRPr lang="en-US">
            <a:solidFill>
              <a:srgbClr val="0036A5"/>
            </a:solidFill>
          </a:endParaRPr>
        </a:p>
      </dgm:t>
    </dgm:pt>
    <dgm:pt modelId="{8E4665D4-973F-48B5-9450-B3D624E4F2E7}" type="sibTrans" cxnId="{FCF9722C-D05D-4BD3-A59B-E88490C4772B}">
      <dgm:prSet/>
      <dgm:spPr/>
      <dgm:t>
        <a:bodyPr/>
        <a:lstStyle/>
        <a:p>
          <a:endParaRPr lang="en-US">
            <a:solidFill>
              <a:srgbClr val="0036A5"/>
            </a:solidFill>
          </a:endParaRPr>
        </a:p>
      </dgm:t>
    </dgm:pt>
    <dgm:pt modelId="{5191C547-B8B2-4F02-B06B-61F5B2CB17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 err="1">
              <a:solidFill>
                <a:srgbClr val="0036A5"/>
              </a:solidFill>
            </a:rPr>
            <a:t>Anam</a:t>
          </a:r>
          <a:endParaRPr lang="en-US" b="1" dirty="0">
            <a:solidFill>
              <a:srgbClr val="0036A5"/>
            </a:solidFill>
          </a:endParaRPr>
        </a:p>
      </dgm:t>
    </dgm:pt>
    <dgm:pt modelId="{5D5E2EA7-B536-4C56-8CFE-5BD93303E347}" type="parTrans" cxnId="{226C0899-2467-4ABD-A5FD-63A10201F62E}">
      <dgm:prSet/>
      <dgm:spPr/>
      <dgm:t>
        <a:bodyPr/>
        <a:lstStyle/>
        <a:p>
          <a:endParaRPr lang="en-US">
            <a:solidFill>
              <a:srgbClr val="0036A5"/>
            </a:solidFill>
          </a:endParaRPr>
        </a:p>
      </dgm:t>
    </dgm:pt>
    <dgm:pt modelId="{CEF4AEC7-4043-4796-8FD8-9A7484BE0410}" type="sibTrans" cxnId="{226C0899-2467-4ABD-A5FD-63A10201F62E}">
      <dgm:prSet/>
      <dgm:spPr/>
      <dgm:t>
        <a:bodyPr/>
        <a:lstStyle/>
        <a:p>
          <a:endParaRPr lang="en-US">
            <a:solidFill>
              <a:srgbClr val="0036A5"/>
            </a:solidFill>
          </a:endParaRPr>
        </a:p>
      </dgm:t>
    </dgm:pt>
    <dgm:pt modelId="{27A004A6-68C0-F447-BEC9-2C5BB50E5F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>
              <a:solidFill>
                <a:srgbClr val="0036A5"/>
              </a:solidFill>
            </a:rPr>
            <a:t>Umar</a:t>
          </a:r>
        </a:p>
      </dgm:t>
    </dgm:pt>
    <dgm:pt modelId="{80D7EF33-DAA4-234C-B103-BF9882AC71D0}" type="parTrans" cxnId="{496E3A76-F4D6-FD4F-A550-D06756DBDC94}">
      <dgm:prSet/>
      <dgm:spPr/>
      <dgm:t>
        <a:bodyPr/>
        <a:lstStyle/>
        <a:p>
          <a:endParaRPr lang="en-GB">
            <a:solidFill>
              <a:srgbClr val="0036A5"/>
            </a:solidFill>
          </a:endParaRPr>
        </a:p>
      </dgm:t>
    </dgm:pt>
    <dgm:pt modelId="{4B480BCC-2B21-F449-956B-EFA0E9BDC84B}" type="sibTrans" cxnId="{496E3A76-F4D6-FD4F-A550-D06756DBDC94}">
      <dgm:prSet/>
      <dgm:spPr/>
      <dgm:t>
        <a:bodyPr/>
        <a:lstStyle/>
        <a:p>
          <a:endParaRPr lang="en-GB">
            <a:solidFill>
              <a:srgbClr val="0036A5"/>
            </a:solidFill>
          </a:endParaRPr>
        </a:p>
      </dgm:t>
    </dgm:pt>
    <dgm:pt modelId="{1148B7BD-0A72-A641-B0D2-F78F595924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>
              <a:solidFill>
                <a:srgbClr val="0036A5"/>
              </a:solidFill>
            </a:rPr>
            <a:t>Saurav</a:t>
          </a:r>
        </a:p>
      </dgm:t>
    </dgm:pt>
    <dgm:pt modelId="{38ECDFDD-AA43-F34E-A4DC-FED04B1C3AC4}" type="parTrans" cxnId="{9DC4CA80-3A96-F341-A5EA-81DE0C9FC388}">
      <dgm:prSet/>
      <dgm:spPr/>
      <dgm:t>
        <a:bodyPr/>
        <a:lstStyle/>
        <a:p>
          <a:endParaRPr lang="en-GB">
            <a:solidFill>
              <a:srgbClr val="0036A5"/>
            </a:solidFill>
          </a:endParaRPr>
        </a:p>
      </dgm:t>
    </dgm:pt>
    <dgm:pt modelId="{F439F469-72F8-014A-8E50-CAA60F3D64C9}" type="sibTrans" cxnId="{9DC4CA80-3A96-F341-A5EA-81DE0C9FC388}">
      <dgm:prSet/>
      <dgm:spPr/>
      <dgm:t>
        <a:bodyPr/>
        <a:lstStyle/>
        <a:p>
          <a:endParaRPr lang="en-GB">
            <a:solidFill>
              <a:srgbClr val="0036A5"/>
            </a:solidFill>
          </a:endParaRPr>
        </a:p>
      </dgm:t>
    </dgm:pt>
    <dgm:pt modelId="{C1C73DD4-4F1E-4241-8241-57B0DDAACF74}" type="pres">
      <dgm:prSet presAssocID="{A533708B-EE3D-4F13-A49F-4FB3C187AC46}" presName="root" presStyleCnt="0">
        <dgm:presLayoutVars>
          <dgm:dir/>
          <dgm:resizeHandles val="exact"/>
        </dgm:presLayoutVars>
      </dgm:prSet>
      <dgm:spPr/>
    </dgm:pt>
    <dgm:pt modelId="{E2BF925C-10D7-42E0-AE3E-5BCAB329A276}" type="pres">
      <dgm:prSet presAssocID="{FE42AEC5-BF94-48C9-BB61-EA8FDB6F3DE3}" presName="compNode" presStyleCnt="0"/>
      <dgm:spPr/>
    </dgm:pt>
    <dgm:pt modelId="{DDE8975A-168D-4DDD-A5A5-25F5E077C935}" type="pres">
      <dgm:prSet presAssocID="{FE42AEC5-BF94-48C9-BB61-EA8FDB6F3DE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70DF6A9-E144-4F8E-ABAC-B46EB0701358}" type="pres">
      <dgm:prSet presAssocID="{FE42AEC5-BF94-48C9-BB61-EA8FDB6F3D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5B5CB66-7973-409D-8C88-CEDFE11F958B}" type="pres">
      <dgm:prSet presAssocID="{FE42AEC5-BF94-48C9-BB61-EA8FDB6F3DE3}" presName="spaceRect" presStyleCnt="0"/>
      <dgm:spPr/>
    </dgm:pt>
    <dgm:pt modelId="{E637204D-AB34-4B7A-9168-32372F9FF040}" type="pres">
      <dgm:prSet presAssocID="{FE42AEC5-BF94-48C9-BB61-EA8FDB6F3DE3}" presName="textRect" presStyleLbl="revTx" presStyleIdx="0" presStyleCnt="5">
        <dgm:presLayoutVars>
          <dgm:chMax val="1"/>
          <dgm:chPref val="1"/>
        </dgm:presLayoutVars>
      </dgm:prSet>
      <dgm:spPr/>
    </dgm:pt>
    <dgm:pt modelId="{5BEB5ACD-1347-4DD3-B798-2DD6C4BBED8C}" type="pres">
      <dgm:prSet presAssocID="{22B67C00-FA70-4555-9DC0-AA7B58A29995}" presName="sibTrans" presStyleCnt="0"/>
      <dgm:spPr/>
    </dgm:pt>
    <dgm:pt modelId="{24EB81E3-C667-41AC-A1C9-C20CF83E7BE4}" type="pres">
      <dgm:prSet presAssocID="{27A004A6-68C0-F447-BEC9-2C5BB50E5FBF}" presName="compNode" presStyleCnt="0"/>
      <dgm:spPr/>
    </dgm:pt>
    <dgm:pt modelId="{09997310-EE66-435E-A319-8C1190B8467C}" type="pres">
      <dgm:prSet presAssocID="{27A004A6-68C0-F447-BEC9-2C5BB50E5FB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E0ECCDB-1B5F-4E22-82A3-B4DCD50EDBA1}" type="pres">
      <dgm:prSet presAssocID="{27A004A6-68C0-F447-BEC9-2C5BB50E5F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EE914A1-EFF7-4DEF-B000-0C9AA4653460}" type="pres">
      <dgm:prSet presAssocID="{27A004A6-68C0-F447-BEC9-2C5BB50E5FBF}" presName="spaceRect" presStyleCnt="0"/>
      <dgm:spPr/>
    </dgm:pt>
    <dgm:pt modelId="{91F7DBF9-918E-4ACC-9845-2FEC006AD002}" type="pres">
      <dgm:prSet presAssocID="{27A004A6-68C0-F447-BEC9-2C5BB50E5FBF}" presName="textRect" presStyleLbl="revTx" presStyleIdx="1" presStyleCnt="5">
        <dgm:presLayoutVars>
          <dgm:chMax val="1"/>
          <dgm:chPref val="1"/>
        </dgm:presLayoutVars>
      </dgm:prSet>
      <dgm:spPr/>
    </dgm:pt>
    <dgm:pt modelId="{6F880B70-5E38-478D-A94D-3243400B3A7A}" type="pres">
      <dgm:prSet presAssocID="{4B480BCC-2B21-F449-956B-EFA0E9BDC84B}" presName="sibTrans" presStyleCnt="0"/>
      <dgm:spPr/>
    </dgm:pt>
    <dgm:pt modelId="{24BEFF0E-CC7E-470F-A472-DC7BADAF69A0}" type="pres">
      <dgm:prSet presAssocID="{F1AE2914-21AE-4ACB-8C36-B87251E537CD}" presName="compNode" presStyleCnt="0"/>
      <dgm:spPr/>
    </dgm:pt>
    <dgm:pt modelId="{E131E98C-F2B1-414A-8217-94B8CB524C05}" type="pres">
      <dgm:prSet presAssocID="{F1AE2914-21AE-4ACB-8C36-B87251E537C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4DE2947-774C-4DDD-818C-0C8619BF3935}" type="pres">
      <dgm:prSet presAssocID="{F1AE2914-21AE-4ACB-8C36-B87251E537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C57564E7-40A1-4149-865F-21E166413B3A}" type="pres">
      <dgm:prSet presAssocID="{F1AE2914-21AE-4ACB-8C36-B87251E537CD}" presName="spaceRect" presStyleCnt="0"/>
      <dgm:spPr/>
    </dgm:pt>
    <dgm:pt modelId="{2D0A2E2A-449E-4E61-B5DC-F4EC53645057}" type="pres">
      <dgm:prSet presAssocID="{F1AE2914-21AE-4ACB-8C36-B87251E537CD}" presName="textRect" presStyleLbl="revTx" presStyleIdx="2" presStyleCnt="5">
        <dgm:presLayoutVars>
          <dgm:chMax val="1"/>
          <dgm:chPref val="1"/>
        </dgm:presLayoutVars>
      </dgm:prSet>
      <dgm:spPr/>
    </dgm:pt>
    <dgm:pt modelId="{17B5A8FC-E295-484B-B349-68B9C6CB7A0E}" type="pres">
      <dgm:prSet presAssocID="{8E4665D4-973F-48B5-9450-B3D624E4F2E7}" presName="sibTrans" presStyleCnt="0"/>
      <dgm:spPr/>
    </dgm:pt>
    <dgm:pt modelId="{C1DD0921-4A75-4184-BCB5-7BA4BA2FE9BB}" type="pres">
      <dgm:prSet presAssocID="{5191C547-B8B2-4F02-B06B-61F5B2CB173C}" presName="compNode" presStyleCnt="0"/>
      <dgm:spPr/>
    </dgm:pt>
    <dgm:pt modelId="{DE7C5A81-3DC3-42D8-A1B3-045390D2B8AE}" type="pres">
      <dgm:prSet presAssocID="{5191C547-B8B2-4F02-B06B-61F5B2CB173C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37AEA28-C2EC-43B9-A516-9FC0C737FF7B}" type="pres">
      <dgm:prSet presAssocID="{5191C547-B8B2-4F02-B06B-61F5B2CB17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909CE5BD-DC94-40BC-AAD4-24F7D06F3339}" type="pres">
      <dgm:prSet presAssocID="{5191C547-B8B2-4F02-B06B-61F5B2CB173C}" presName="spaceRect" presStyleCnt="0"/>
      <dgm:spPr/>
    </dgm:pt>
    <dgm:pt modelId="{02BFB569-A9BC-43DD-965E-8D3A39BC56EE}" type="pres">
      <dgm:prSet presAssocID="{5191C547-B8B2-4F02-B06B-61F5B2CB173C}" presName="textRect" presStyleLbl="revTx" presStyleIdx="3" presStyleCnt="5">
        <dgm:presLayoutVars>
          <dgm:chMax val="1"/>
          <dgm:chPref val="1"/>
        </dgm:presLayoutVars>
      </dgm:prSet>
      <dgm:spPr/>
    </dgm:pt>
    <dgm:pt modelId="{0EF1E1AD-CDF0-4DC8-96DF-352B84859E98}" type="pres">
      <dgm:prSet presAssocID="{CEF4AEC7-4043-4796-8FD8-9A7484BE0410}" presName="sibTrans" presStyleCnt="0"/>
      <dgm:spPr/>
    </dgm:pt>
    <dgm:pt modelId="{C62AEFEB-C4E0-4809-8704-DB96B0920155}" type="pres">
      <dgm:prSet presAssocID="{1148B7BD-0A72-A641-B0D2-F78F59592415}" presName="compNode" presStyleCnt="0"/>
      <dgm:spPr/>
    </dgm:pt>
    <dgm:pt modelId="{81E114E0-023E-415F-8F62-0012753FEBAC}" type="pres">
      <dgm:prSet presAssocID="{1148B7BD-0A72-A641-B0D2-F78F5959241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DD8EDA2-9030-446B-B2D1-ADE4CECD97F3}" type="pres">
      <dgm:prSet presAssocID="{1148B7BD-0A72-A641-B0D2-F78F595924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71CADD0-705D-4663-9A7A-13DF387C0547}" type="pres">
      <dgm:prSet presAssocID="{1148B7BD-0A72-A641-B0D2-F78F59592415}" presName="spaceRect" presStyleCnt="0"/>
      <dgm:spPr/>
    </dgm:pt>
    <dgm:pt modelId="{83216572-1280-49D2-9C14-CBDF6F8007F7}" type="pres">
      <dgm:prSet presAssocID="{1148B7BD-0A72-A641-B0D2-F78F5959241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B172110-12F1-B647-A59F-768BDC3CBE65}" type="presOf" srcId="{A533708B-EE3D-4F13-A49F-4FB3C187AC46}" destId="{C1C73DD4-4F1E-4241-8241-57B0DDAACF74}" srcOrd="0" destOrd="0" presId="urn:microsoft.com/office/officeart/2018/5/layout/IconLeafLabelList"/>
    <dgm:cxn modelId="{FCF9722C-D05D-4BD3-A59B-E88490C4772B}" srcId="{A533708B-EE3D-4F13-A49F-4FB3C187AC46}" destId="{F1AE2914-21AE-4ACB-8C36-B87251E537CD}" srcOrd="2" destOrd="0" parTransId="{9BA6835D-6340-4742-98AF-2FB195A51DAA}" sibTransId="{8E4665D4-973F-48B5-9450-B3D624E4F2E7}"/>
    <dgm:cxn modelId="{A3B5A542-696A-B144-A75F-C966AEDF6871}" type="presOf" srcId="{F1AE2914-21AE-4ACB-8C36-B87251E537CD}" destId="{2D0A2E2A-449E-4E61-B5DC-F4EC53645057}" srcOrd="0" destOrd="0" presId="urn:microsoft.com/office/officeart/2018/5/layout/IconLeafLabelList"/>
    <dgm:cxn modelId="{E3D0FB54-1A3E-4757-9223-D364E78F593B}" srcId="{A533708B-EE3D-4F13-A49F-4FB3C187AC46}" destId="{FE42AEC5-BF94-48C9-BB61-EA8FDB6F3DE3}" srcOrd="0" destOrd="0" parTransId="{B2C1A3B3-CA18-4F6F-9D65-6A8D071BC59C}" sibTransId="{22B67C00-FA70-4555-9DC0-AA7B58A29995}"/>
    <dgm:cxn modelId="{496E3A76-F4D6-FD4F-A550-D06756DBDC94}" srcId="{A533708B-EE3D-4F13-A49F-4FB3C187AC46}" destId="{27A004A6-68C0-F447-BEC9-2C5BB50E5FBF}" srcOrd="1" destOrd="0" parTransId="{80D7EF33-DAA4-234C-B103-BF9882AC71D0}" sibTransId="{4B480BCC-2B21-F449-956B-EFA0E9BDC84B}"/>
    <dgm:cxn modelId="{9DC4CA80-3A96-F341-A5EA-81DE0C9FC388}" srcId="{A533708B-EE3D-4F13-A49F-4FB3C187AC46}" destId="{1148B7BD-0A72-A641-B0D2-F78F59592415}" srcOrd="4" destOrd="0" parTransId="{38ECDFDD-AA43-F34E-A4DC-FED04B1C3AC4}" sibTransId="{F439F469-72F8-014A-8E50-CAA60F3D64C9}"/>
    <dgm:cxn modelId="{D2D9EB86-898E-AD4B-A92F-4674D0C7D48C}" type="presOf" srcId="{FE42AEC5-BF94-48C9-BB61-EA8FDB6F3DE3}" destId="{E637204D-AB34-4B7A-9168-32372F9FF040}" srcOrd="0" destOrd="0" presId="urn:microsoft.com/office/officeart/2018/5/layout/IconLeafLabelList"/>
    <dgm:cxn modelId="{226C0899-2467-4ABD-A5FD-63A10201F62E}" srcId="{A533708B-EE3D-4F13-A49F-4FB3C187AC46}" destId="{5191C547-B8B2-4F02-B06B-61F5B2CB173C}" srcOrd="3" destOrd="0" parTransId="{5D5E2EA7-B536-4C56-8CFE-5BD93303E347}" sibTransId="{CEF4AEC7-4043-4796-8FD8-9A7484BE0410}"/>
    <dgm:cxn modelId="{05094CAA-B4FA-CA40-A10B-6575DD7A95FE}" type="presOf" srcId="{27A004A6-68C0-F447-BEC9-2C5BB50E5FBF}" destId="{91F7DBF9-918E-4ACC-9845-2FEC006AD002}" srcOrd="0" destOrd="0" presId="urn:microsoft.com/office/officeart/2018/5/layout/IconLeafLabelList"/>
    <dgm:cxn modelId="{D5F9F0BD-72BD-1C4F-96F3-068AB211E8F4}" type="presOf" srcId="{1148B7BD-0A72-A641-B0D2-F78F59592415}" destId="{83216572-1280-49D2-9C14-CBDF6F8007F7}" srcOrd="0" destOrd="0" presId="urn:microsoft.com/office/officeart/2018/5/layout/IconLeafLabelList"/>
    <dgm:cxn modelId="{1A0F19C9-2DA9-3C4E-8633-47B08BF82A8F}" type="presOf" srcId="{5191C547-B8B2-4F02-B06B-61F5B2CB173C}" destId="{02BFB569-A9BC-43DD-965E-8D3A39BC56EE}" srcOrd="0" destOrd="0" presId="urn:microsoft.com/office/officeart/2018/5/layout/IconLeafLabelList"/>
    <dgm:cxn modelId="{D660BA0D-A76A-4D4F-84BB-CE7D92F48041}" type="presParOf" srcId="{C1C73DD4-4F1E-4241-8241-57B0DDAACF74}" destId="{E2BF925C-10D7-42E0-AE3E-5BCAB329A276}" srcOrd="0" destOrd="0" presId="urn:microsoft.com/office/officeart/2018/5/layout/IconLeafLabelList"/>
    <dgm:cxn modelId="{106A1D2F-D3C8-CA41-9ED6-59FDC919033A}" type="presParOf" srcId="{E2BF925C-10D7-42E0-AE3E-5BCAB329A276}" destId="{DDE8975A-168D-4DDD-A5A5-25F5E077C935}" srcOrd="0" destOrd="0" presId="urn:microsoft.com/office/officeart/2018/5/layout/IconLeafLabelList"/>
    <dgm:cxn modelId="{DE546E79-C550-B74D-B36A-1112A77229B0}" type="presParOf" srcId="{E2BF925C-10D7-42E0-AE3E-5BCAB329A276}" destId="{870DF6A9-E144-4F8E-ABAC-B46EB0701358}" srcOrd="1" destOrd="0" presId="urn:microsoft.com/office/officeart/2018/5/layout/IconLeafLabelList"/>
    <dgm:cxn modelId="{FBFE4348-D2E7-9649-9EA2-0CF8BF46DB6B}" type="presParOf" srcId="{E2BF925C-10D7-42E0-AE3E-5BCAB329A276}" destId="{45B5CB66-7973-409D-8C88-CEDFE11F958B}" srcOrd="2" destOrd="0" presId="urn:microsoft.com/office/officeart/2018/5/layout/IconLeafLabelList"/>
    <dgm:cxn modelId="{C3651B19-8C8E-2044-BBFE-0AAA5B796F2E}" type="presParOf" srcId="{E2BF925C-10D7-42E0-AE3E-5BCAB329A276}" destId="{E637204D-AB34-4B7A-9168-32372F9FF040}" srcOrd="3" destOrd="0" presId="urn:microsoft.com/office/officeart/2018/5/layout/IconLeafLabelList"/>
    <dgm:cxn modelId="{DB5F08FE-D3E2-A54E-B39C-419828DBAF87}" type="presParOf" srcId="{C1C73DD4-4F1E-4241-8241-57B0DDAACF74}" destId="{5BEB5ACD-1347-4DD3-B798-2DD6C4BBED8C}" srcOrd="1" destOrd="0" presId="urn:microsoft.com/office/officeart/2018/5/layout/IconLeafLabelList"/>
    <dgm:cxn modelId="{D5078071-6C8B-2141-A2B6-9F8D785C89B7}" type="presParOf" srcId="{C1C73DD4-4F1E-4241-8241-57B0DDAACF74}" destId="{24EB81E3-C667-41AC-A1C9-C20CF83E7BE4}" srcOrd="2" destOrd="0" presId="urn:microsoft.com/office/officeart/2018/5/layout/IconLeafLabelList"/>
    <dgm:cxn modelId="{F6A2E380-A231-6A4F-9299-A8DEF882FDD0}" type="presParOf" srcId="{24EB81E3-C667-41AC-A1C9-C20CF83E7BE4}" destId="{09997310-EE66-435E-A319-8C1190B8467C}" srcOrd="0" destOrd="0" presId="urn:microsoft.com/office/officeart/2018/5/layout/IconLeafLabelList"/>
    <dgm:cxn modelId="{E06C8F3A-C12C-5E4A-A73D-09D3657CF7D4}" type="presParOf" srcId="{24EB81E3-C667-41AC-A1C9-C20CF83E7BE4}" destId="{AE0ECCDB-1B5F-4E22-82A3-B4DCD50EDBA1}" srcOrd="1" destOrd="0" presId="urn:microsoft.com/office/officeart/2018/5/layout/IconLeafLabelList"/>
    <dgm:cxn modelId="{84D8C0BD-E8EF-A549-B648-1FBF0388ACC7}" type="presParOf" srcId="{24EB81E3-C667-41AC-A1C9-C20CF83E7BE4}" destId="{9EE914A1-EFF7-4DEF-B000-0C9AA4653460}" srcOrd="2" destOrd="0" presId="urn:microsoft.com/office/officeart/2018/5/layout/IconLeafLabelList"/>
    <dgm:cxn modelId="{9F7B34A3-9DBD-154E-940F-4D1FAE75E665}" type="presParOf" srcId="{24EB81E3-C667-41AC-A1C9-C20CF83E7BE4}" destId="{91F7DBF9-918E-4ACC-9845-2FEC006AD002}" srcOrd="3" destOrd="0" presId="urn:microsoft.com/office/officeart/2018/5/layout/IconLeafLabelList"/>
    <dgm:cxn modelId="{6660EC09-6761-554A-925C-D11B0E1A1E4C}" type="presParOf" srcId="{C1C73DD4-4F1E-4241-8241-57B0DDAACF74}" destId="{6F880B70-5E38-478D-A94D-3243400B3A7A}" srcOrd="3" destOrd="0" presId="urn:microsoft.com/office/officeart/2018/5/layout/IconLeafLabelList"/>
    <dgm:cxn modelId="{F1B20587-3581-134D-B392-041E46AE96AA}" type="presParOf" srcId="{C1C73DD4-4F1E-4241-8241-57B0DDAACF74}" destId="{24BEFF0E-CC7E-470F-A472-DC7BADAF69A0}" srcOrd="4" destOrd="0" presId="urn:microsoft.com/office/officeart/2018/5/layout/IconLeafLabelList"/>
    <dgm:cxn modelId="{7A45D5B8-E12E-C245-886B-62D6D0049000}" type="presParOf" srcId="{24BEFF0E-CC7E-470F-A472-DC7BADAF69A0}" destId="{E131E98C-F2B1-414A-8217-94B8CB524C05}" srcOrd="0" destOrd="0" presId="urn:microsoft.com/office/officeart/2018/5/layout/IconLeafLabelList"/>
    <dgm:cxn modelId="{09E147F0-4FD2-FD46-8AC7-88616265AF2C}" type="presParOf" srcId="{24BEFF0E-CC7E-470F-A472-DC7BADAF69A0}" destId="{E4DE2947-774C-4DDD-818C-0C8619BF3935}" srcOrd="1" destOrd="0" presId="urn:microsoft.com/office/officeart/2018/5/layout/IconLeafLabelList"/>
    <dgm:cxn modelId="{C4F9AC8E-89EF-5941-B826-8BF67013D30F}" type="presParOf" srcId="{24BEFF0E-CC7E-470F-A472-DC7BADAF69A0}" destId="{C57564E7-40A1-4149-865F-21E166413B3A}" srcOrd="2" destOrd="0" presId="urn:microsoft.com/office/officeart/2018/5/layout/IconLeafLabelList"/>
    <dgm:cxn modelId="{F8E28DCD-BB93-E842-97D5-BE4EBA751B02}" type="presParOf" srcId="{24BEFF0E-CC7E-470F-A472-DC7BADAF69A0}" destId="{2D0A2E2A-449E-4E61-B5DC-F4EC53645057}" srcOrd="3" destOrd="0" presId="urn:microsoft.com/office/officeart/2018/5/layout/IconLeafLabelList"/>
    <dgm:cxn modelId="{67C43A11-025F-B04A-81C5-91A4A4A381FC}" type="presParOf" srcId="{C1C73DD4-4F1E-4241-8241-57B0DDAACF74}" destId="{17B5A8FC-E295-484B-B349-68B9C6CB7A0E}" srcOrd="5" destOrd="0" presId="urn:microsoft.com/office/officeart/2018/5/layout/IconLeafLabelList"/>
    <dgm:cxn modelId="{78112075-49AA-E14A-9D02-E05E37582B41}" type="presParOf" srcId="{C1C73DD4-4F1E-4241-8241-57B0DDAACF74}" destId="{C1DD0921-4A75-4184-BCB5-7BA4BA2FE9BB}" srcOrd="6" destOrd="0" presId="urn:microsoft.com/office/officeart/2018/5/layout/IconLeafLabelList"/>
    <dgm:cxn modelId="{DA3DAEDD-CD94-DA4E-8431-3A04320DE653}" type="presParOf" srcId="{C1DD0921-4A75-4184-BCB5-7BA4BA2FE9BB}" destId="{DE7C5A81-3DC3-42D8-A1B3-045390D2B8AE}" srcOrd="0" destOrd="0" presId="urn:microsoft.com/office/officeart/2018/5/layout/IconLeafLabelList"/>
    <dgm:cxn modelId="{9DDE1D3E-D2B3-2A45-B9A4-2EBA4686F4D1}" type="presParOf" srcId="{C1DD0921-4A75-4184-BCB5-7BA4BA2FE9BB}" destId="{137AEA28-C2EC-43B9-A516-9FC0C737FF7B}" srcOrd="1" destOrd="0" presId="urn:microsoft.com/office/officeart/2018/5/layout/IconLeafLabelList"/>
    <dgm:cxn modelId="{1F512868-72C7-EE4C-8549-6BED6A23EE4D}" type="presParOf" srcId="{C1DD0921-4A75-4184-BCB5-7BA4BA2FE9BB}" destId="{909CE5BD-DC94-40BC-AAD4-24F7D06F3339}" srcOrd="2" destOrd="0" presId="urn:microsoft.com/office/officeart/2018/5/layout/IconLeafLabelList"/>
    <dgm:cxn modelId="{918A9DC1-85CB-C247-B972-E82BFDFD27F6}" type="presParOf" srcId="{C1DD0921-4A75-4184-BCB5-7BA4BA2FE9BB}" destId="{02BFB569-A9BC-43DD-965E-8D3A39BC56EE}" srcOrd="3" destOrd="0" presId="urn:microsoft.com/office/officeart/2018/5/layout/IconLeafLabelList"/>
    <dgm:cxn modelId="{CE7AD4FE-EDA0-664F-812F-2DE3A4884C5D}" type="presParOf" srcId="{C1C73DD4-4F1E-4241-8241-57B0DDAACF74}" destId="{0EF1E1AD-CDF0-4DC8-96DF-352B84859E98}" srcOrd="7" destOrd="0" presId="urn:microsoft.com/office/officeart/2018/5/layout/IconLeafLabelList"/>
    <dgm:cxn modelId="{36280205-C3C9-FC46-99A3-AC36B6736F68}" type="presParOf" srcId="{C1C73DD4-4F1E-4241-8241-57B0DDAACF74}" destId="{C62AEFEB-C4E0-4809-8704-DB96B0920155}" srcOrd="8" destOrd="0" presId="urn:microsoft.com/office/officeart/2018/5/layout/IconLeafLabelList"/>
    <dgm:cxn modelId="{669318E5-7E14-474F-B001-4EB523BC482B}" type="presParOf" srcId="{C62AEFEB-C4E0-4809-8704-DB96B0920155}" destId="{81E114E0-023E-415F-8F62-0012753FEBAC}" srcOrd="0" destOrd="0" presId="urn:microsoft.com/office/officeart/2018/5/layout/IconLeafLabelList"/>
    <dgm:cxn modelId="{FAA38503-D97F-CC49-B2F9-4D2D6FD529F8}" type="presParOf" srcId="{C62AEFEB-C4E0-4809-8704-DB96B0920155}" destId="{3DD8EDA2-9030-446B-B2D1-ADE4CECD97F3}" srcOrd="1" destOrd="0" presId="urn:microsoft.com/office/officeart/2018/5/layout/IconLeafLabelList"/>
    <dgm:cxn modelId="{53401B43-6F4E-2A4E-90E5-F037756DFD1F}" type="presParOf" srcId="{C62AEFEB-C4E0-4809-8704-DB96B0920155}" destId="{D71CADD0-705D-4663-9A7A-13DF387C0547}" srcOrd="2" destOrd="0" presId="urn:microsoft.com/office/officeart/2018/5/layout/IconLeafLabelList"/>
    <dgm:cxn modelId="{D70AEB69-054B-F84D-B53F-D2323C53C813}" type="presParOf" srcId="{C62AEFEB-C4E0-4809-8704-DB96B0920155}" destId="{83216572-1280-49D2-9C14-CBDF6F8007F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33708B-EE3D-4F13-A49F-4FB3C187AC46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42AEC5-BF94-48C9-BB61-EA8FDB6F3DE3}">
      <dgm:prSet/>
      <dgm:spPr/>
      <dgm:t>
        <a:bodyPr/>
        <a:lstStyle/>
        <a:p>
          <a:pPr>
            <a:defRPr cap="all"/>
          </a:pPr>
          <a:r>
            <a:rPr lang="en-US" b="1"/>
            <a:t>Put user at the heart of the solution</a:t>
          </a:r>
        </a:p>
      </dgm:t>
    </dgm:pt>
    <dgm:pt modelId="{B2C1A3B3-CA18-4F6F-9D65-6A8D071BC59C}" type="parTrans" cxnId="{E3D0FB54-1A3E-4757-9223-D364E78F593B}">
      <dgm:prSet/>
      <dgm:spPr/>
      <dgm:t>
        <a:bodyPr/>
        <a:lstStyle/>
        <a:p>
          <a:endParaRPr lang="en-US" sz="3200" b="1"/>
        </a:p>
      </dgm:t>
    </dgm:pt>
    <dgm:pt modelId="{22B67C00-FA70-4555-9DC0-AA7B58A29995}" type="sibTrans" cxnId="{E3D0FB54-1A3E-4757-9223-D364E78F593B}">
      <dgm:prSet phldrT="04"/>
      <dgm:spPr/>
      <dgm:t>
        <a:bodyPr/>
        <a:lstStyle/>
        <a:p>
          <a:r>
            <a:rPr lang="en-US" b="1"/>
            <a:t>04</a:t>
          </a:r>
        </a:p>
      </dgm:t>
    </dgm:pt>
    <dgm:pt modelId="{F1AE2914-21AE-4ACB-8C36-B87251E537CD}">
      <dgm:prSet/>
      <dgm:spPr/>
      <dgm:t>
        <a:bodyPr/>
        <a:lstStyle/>
        <a:p>
          <a:pPr>
            <a:defRPr cap="all"/>
          </a:pPr>
          <a:r>
            <a:rPr lang="en-US" b="1"/>
            <a:t>Provide solution that technology platform agnostic</a:t>
          </a:r>
        </a:p>
      </dgm:t>
    </dgm:pt>
    <dgm:pt modelId="{9BA6835D-6340-4742-98AF-2FB195A51DAA}" type="parTrans" cxnId="{FCF9722C-D05D-4BD3-A59B-E88490C4772B}">
      <dgm:prSet/>
      <dgm:spPr/>
      <dgm:t>
        <a:bodyPr/>
        <a:lstStyle/>
        <a:p>
          <a:endParaRPr lang="en-US" sz="3200" b="1"/>
        </a:p>
      </dgm:t>
    </dgm:pt>
    <dgm:pt modelId="{8E4665D4-973F-48B5-9450-B3D624E4F2E7}" type="sibTrans" cxnId="{FCF9722C-D05D-4BD3-A59B-E88490C4772B}">
      <dgm:prSet phldrT="03"/>
      <dgm:spPr/>
      <dgm:t>
        <a:bodyPr/>
        <a:lstStyle/>
        <a:p>
          <a:r>
            <a:rPr lang="en-US" b="1"/>
            <a:t>03</a:t>
          </a:r>
        </a:p>
      </dgm:t>
    </dgm:pt>
    <dgm:pt modelId="{5191C547-B8B2-4F02-B06B-61F5B2CB173C}">
      <dgm:prSet/>
      <dgm:spPr/>
      <dgm:t>
        <a:bodyPr/>
        <a:lstStyle/>
        <a:p>
          <a:pPr>
            <a:defRPr cap="all"/>
          </a:pPr>
          <a:r>
            <a:rPr lang="en-US" b="1"/>
            <a:t>Use Open source technology to keep costs low</a:t>
          </a:r>
        </a:p>
      </dgm:t>
    </dgm:pt>
    <dgm:pt modelId="{5D5E2EA7-B536-4C56-8CFE-5BD93303E347}" type="parTrans" cxnId="{226C0899-2467-4ABD-A5FD-63A10201F62E}">
      <dgm:prSet/>
      <dgm:spPr/>
      <dgm:t>
        <a:bodyPr/>
        <a:lstStyle/>
        <a:p>
          <a:endParaRPr lang="en-US" sz="3200" b="1"/>
        </a:p>
      </dgm:t>
    </dgm:pt>
    <dgm:pt modelId="{CEF4AEC7-4043-4796-8FD8-9A7484BE0410}" type="sibTrans" cxnId="{226C0899-2467-4ABD-A5FD-63A10201F62E}">
      <dgm:prSet phldrT="02"/>
      <dgm:spPr/>
      <dgm:t>
        <a:bodyPr/>
        <a:lstStyle/>
        <a:p>
          <a:r>
            <a:rPr lang="en-US" b="1"/>
            <a:t>02</a:t>
          </a:r>
        </a:p>
      </dgm:t>
    </dgm:pt>
    <dgm:pt modelId="{6CCF11D2-041A-0C4D-B945-F7F6DF7D45BA}">
      <dgm:prSet/>
      <dgm:spPr/>
      <dgm:t>
        <a:bodyPr/>
        <a:lstStyle/>
        <a:p>
          <a:pPr>
            <a:defRPr cap="all"/>
          </a:pPr>
          <a:r>
            <a:rPr lang="en-GB" b="1"/>
            <a:t>Iteratively build experiences and features</a:t>
          </a:r>
        </a:p>
      </dgm:t>
    </dgm:pt>
    <dgm:pt modelId="{22613C70-5AEF-7D4A-9FD5-CDD8758E59F3}" type="parTrans" cxnId="{C9E56A85-E657-D140-8FA4-1DC69882B1BD}">
      <dgm:prSet/>
      <dgm:spPr/>
      <dgm:t>
        <a:bodyPr/>
        <a:lstStyle/>
        <a:p>
          <a:endParaRPr lang="en-GB" sz="3200" b="1"/>
        </a:p>
      </dgm:t>
    </dgm:pt>
    <dgm:pt modelId="{DD350874-3131-294A-9EE5-E64B5D1A192F}" type="sibTrans" cxnId="{C9E56A85-E657-D140-8FA4-1DC69882B1BD}">
      <dgm:prSet phldrT="01"/>
      <dgm:spPr/>
      <dgm:t>
        <a:bodyPr/>
        <a:lstStyle/>
        <a:p>
          <a:r>
            <a:rPr lang="en-GB" b="1"/>
            <a:t>01</a:t>
          </a:r>
        </a:p>
      </dgm:t>
    </dgm:pt>
    <dgm:pt modelId="{9278C8B0-7E26-3E4A-AE0D-F6FB3CC0BE33}" type="pres">
      <dgm:prSet presAssocID="{A533708B-EE3D-4F13-A49F-4FB3C187AC46}" presName="Name0" presStyleCnt="0">
        <dgm:presLayoutVars>
          <dgm:animLvl val="lvl"/>
          <dgm:resizeHandles val="exact"/>
        </dgm:presLayoutVars>
      </dgm:prSet>
      <dgm:spPr/>
    </dgm:pt>
    <dgm:pt modelId="{D5391238-979E-F847-AB07-BDBD7305CA1C}" type="pres">
      <dgm:prSet presAssocID="{6CCF11D2-041A-0C4D-B945-F7F6DF7D45BA}" presName="compositeNode" presStyleCnt="0">
        <dgm:presLayoutVars>
          <dgm:bulletEnabled val="1"/>
        </dgm:presLayoutVars>
      </dgm:prSet>
      <dgm:spPr/>
    </dgm:pt>
    <dgm:pt modelId="{B074E0DB-D551-0048-9414-F99E2C525733}" type="pres">
      <dgm:prSet presAssocID="{6CCF11D2-041A-0C4D-B945-F7F6DF7D45BA}" presName="bgRect" presStyleLbl="alignNode1" presStyleIdx="0" presStyleCnt="4"/>
      <dgm:spPr/>
    </dgm:pt>
    <dgm:pt modelId="{02B82E62-059A-4744-A2BC-2342CA52FF6A}" type="pres">
      <dgm:prSet presAssocID="{DD350874-3131-294A-9EE5-E64B5D1A192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73FDE22-7821-554B-A033-22672CC3C9EB}" type="pres">
      <dgm:prSet presAssocID="{6CCF11D2-041A-0C4D-B945-F7F6DF7D45BA}" presName="nodeRect" presStyleLbl="alignNode1" presStyleIdx="0" presStyleCnt="4">
        <dgm:presLayoutVars>
          <dgm:bulletEnabled val="1"/>
        </dgm:presLayoutVars>
      </dgm:prSet>
      <dgm:spPr/>
    </dgm:pt>
    <dgm:pt modelId="{8C9D2F0A-25D8-8A49-B441-143E29509AA9}" type="pres">
      <dgm:prSet presAssocID="{DD350874-3131-294A-9EE5-E64B5D1A192F}" presName="sibTrans" presStyleCnt="0"/>
      <dgm:spPr/>
    </dgm:pt>
    <dgm:pt modelId="{9387A48D-6884-2949-A58A-71798E3D259E}" type="pres">
      <dgm:prSet presAssocID="{5191C547-B8B2-4F02-B06B-61F5B2CB173C}" presName="compositeNode" presStyleCnt="0">
        <dgm:presLayoutVars>
          <dgm:bulletEnabled val="1"/>
        </dgm:presLayoutVars>
      </dgm:prSet>
      <dgm:spPr/>
    </dgm:pt>
    <dgm:pt modelId="{DAB8E0CB-3BD2-5D4D-8473-BA5E7479C57D}" type="pres">
      <dgm:prSet presAssocID="{5191C547-B8B2-4F02-B06B-61F5B2CB173C}" presName="bgRect" presStyleLbl="alignNode1" presStyleIdx="1" presStyleCnt="4"/>
      <dgm:spPr/>
    </dgm:pt>
    <dgm:pt modelId="{EEFBC49E-027D-0E43-A0E1-96D20058261B}" type="pres">
      <dgm:prSet presAssocID="{CEF4AEC7-4043-4796-8FD8-9A7484BE041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0B311BB2-BA60-6541-8A55-31359F5FC9AE}" type="pres">
      <dgm:prSet presAssocID="{5191C547-B8B2-4F02-B06B-61F5B2CB173C}" presName="nodeRect" presStyleLbl="alignNode1" presStyleIdx="1" presStyleCnt="4">
        <dgm:presLayoutVars>
          <dgm:bulletEnabled val="1"/>
        </dgm:presLayoutVars>
      </dgm:prSet>
      <dgm:spPr/>
    </dgm:pt>
    <dgm:pt modelId="{0011B4C4-ADAE-E246-A5F2-C7342550627D}" type="pres">
      <dgm:prSet presAssocID="{CEF4AEC7-4043-4796-8FD8-9A7484BE0410}" presName="sibTrans" presStyleCnt="0"/>
      <dgm:spPr/>
    </dgm:pt>
    <dgm:pt modelId="{8C6FE58D-F639-634F-BDBF-5D29E75DDDA8}" type="pres">
      <dgm:prSet presAssocID="{F1AE2914-21AE-4ACB-8C36-B87251E537CD}" presName="compositeNode" presStyleCnt="0">
        <dgm:presLayoutVars>
          <dgm:bulletEnabled val="1"/>
        </dgm:presLayoutVars>
      </dgm:prSet>
      <dgm:spPr/>
    </dgm:pt>
    <dgm:pt modelId="{9228EEEE-A1C5-6243-B310-6B432BD6F0DE}" type="pres">
      <dgm:prSet presAssocID="{F1AE2914-21AE-4ACB-8C36-B87251E537CD}" presName="bgRect" presStyleLbl="alignNode1" presStyleIdx="2" presStyleCnt="4"/>
      <dgm:spPr/>
    </dgm:pt>
    <dgm:pt modelId="{EA4A689E-946C-F444-9B97-930AAFF0DD82}" type="pres">
      <dgm:prSet presAssocID="{8E4665D4-973F-48B5-9450-B3D624E4F2E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9800B2C-CEA3-4944-A4F9-9EE5F0B2999A}" type="pres">
      <dgm:prSet presAssocID="{F1AE2914-21AE-4ACB-8C36-B87251E537CD}" presName="nodeRect" presStyleLbl="alignNode1" presStyleIdx="2" presStyleCnt="4">
        <dgm:presLayoutVars>
          <dgm:bulletEnabled val="1"/>
        </dgm:presLayoutVars>
      </dgm:prSet>
      <dgm:spPr/>
    </dgm:pt>
    <dgm:pt modelId="{71388530-E5E9-0B4B-85A1-36F90FD258AA}" type="pres">
      <dgm:prSet presAssocID="{8E4665D4-973F-48B5-9450-B3D624E4F2E7}" presName="sibTrans" presStyleCnt="0"/>
      <dgm:spPr/>
    </dgm:pt>
    <dgm:pt modelId="{23F4AB08-0C4D-EE45-B8AB-9477A8C27D12}" type="pres">
      <dgm:prSet presAssocID="{FE42AEC5-BF94-48C9-BB61-EA8FDB6F3DE3}" presName="compositeNode" presStyleCnt="0">
        <dgm:presLayoutVars>
          <dgm:bulletEnabled val="1"/>
        </dgm:presLayoutVars>
      </dgm:prSet>
      <dgm:spPr/>
    </dgm:pt>
    <dgm:pt modelId="{0F2FEE13-A773-8142-B61A-444F849BD998}" type="pres">
      <dgm:prSet presAssocID="{FE42AEC5-BF94-48C9-BB61-EA8FDB6F3DE3}" presName="bgRect" presStyleLbl="alignNode1" presStyleIdx="3" presStyleCnt="4"/>
      <dgm:spPr/>
    </dgm:pt>
    <dgm:pt modelId="{EB6B8F1D-78E5-F041-BFD6-4EE7E835E12C}" type="pres">
      <dgm:prSet presAssocID="{22B67C00-FA70-4555-9DC0-AA7B58A2999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37887A9-9A16-FC4A-BDDE-780F8A5060BA}" type="pres">
      <dgm:prSet presAssocID="{FE42AEC5-BF94-48C9-BB61-EA8FDB6F3DE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0264F07-CFB6-E144-9DA6-7977F810F5A3}" type="presOf" srcId="{A533708B-EE3D-4F13-A49F-4FB3C187AC46}" destId="{9278C8B0-7E26-3E4A-AE0D-F6FB3CC0BE33}" srcOrd="0" destOrd="0" presId="urn:microsoft.com/office/officeart/2016/7/layout/LinearBlockProcessNumbered"/>
    <dgm:cxn modelId="{805BFF0D-4A03-884F-A268-0AA4971823DB}" type="presOf" srcId="{5191C547-B8B2-4F02-B06B-61F5B2CB173C}" destId="{0B311BB2-BA60-6541-8A55-31359F5FC9AE}" srcOrd="1" destOrd="0" presId="urn:microsoft.com/office/officeart/2016/7/layout/LinearBlockProcessNumbered"/>
    <dgm:cxn modelId="{BC8E641C-FB5C-EC46-9EC8-895FB829F0BB}" type="presOf" srcId="{8E4665D4-973F-48B5-9450-B3D624E4F2E7}" destId="{EA4A689E-946C-F444-9B97-930AAFF0DD82}" srcOrd="0" destOrd="0" presId="urn:microsoft.com/office/officeart/2016/7/layout/LinearBlockProcessNumbered"/>
    <dgm:cxn modelId="{FCF9722C-D05D-4BD3-A59B-E88490C4772B}" srcId="{A533708B-EE3D-4F13-A49F-4FB3C187AC46}" destId="{F1AE2914-21AE-4ACB-8C36-B87251E537CD}" srcOrd="2" destOrd="0" parTransId="{9BA6835D-6340-4742-98AF-2FB195A51DAA}" sibTransId="{8E4665D4-973F-48B5-9450-B3D624E4F2E7}"/>
    <dgm:cxn modelId="{70364331-9301-0F46-B206-EB30E94765E0}" type="presOf" srcId="{5191C547-B8B2-4F02-B06B-61F5B2CB173C}" destId="{DAB8E0CB-3BD2-5D4D-8473-BA5E7479C57D}" srcOrd="0" destOrd="0" presId="urn:microsoft.com/office/officeart/2016/7/layout/LinearBlockProcessNumbered"/>
    <dgm:cxn modelId="{5E71E03B-E7EC-EB4B-89DB-E5D926BBA08E}" type="presOf" srcId="{FE42AEC5-BF94-48C9-BB61-EA8FDB6F3DE3}" destId="{537887A9-9A16-FC4A-BDDE-780F8A5060BA}" srcOrd="1" destOrd="0" presId="urn:microsoft.com/office/officeart/2016/7/layout/LinearBlockProcessNumbered"/>
    <dgm:cxn modelId="{4A1AFA68-DE5D-DD41-86C3-AC3A2A52E28E}" type="presOf" srcId="{F1AE2914-21AE-4ACB-8C36-B87251E537CD}" destId="{9228EEEE-A1C5-6243-B310-6B432BD6F0DE}" srcOrd="0" destOrd="0" presId="urn:microsoft.com/office/officeart/2016/7/layout/LinearBlockProcessNumbered"/>
    <dgm:cxn modelId="{E3D0FB54-1A3E-4757-9223-D364E78F593B}" srcId="{A533708B-EE3D-4F13-A49F-4FB3C187AC46}" destId="{FE42AEC5-BF94-48C9-BB61-EA8FDB6F3DE3}" srcOrd="3" destOrd="0" parTransId="{B2C1A3B3-CA18-4F6F-9D65-6A8D071BC59C}" sibTransId="{22B67C00-FA70-4555-9DC0-AA7B58A29995}"/>
    <dgm:cxn modelId="{C9E56A85-E657-D140-8FA4-1DC69882B1BD}" srcId="{A533708B-EE3D-4F13-A49F-4FB3C187AC46}" destId="{6CCF11D2-041A-0C4D-B945-F7F6DF7D45BA}" srcOrd="0" destOrd="0" parTransId="{22613C70-5AEF-7D4A-9FD5-CDD8758E59F3}" sibTransId="{DD350874-3131-294A-9EE5-E64B5D1A192F}"/>
    <dgm:cxn modelId="{226C0899-2467-4ABD-A5FD-63A10201F62E}" srcId="{A533708B-EE3D-4F13-A49F-4FB3C187AC46}" destId="{5191C547-B8B2-4F02-B06B-61F5B2CB173C}" srcOrd="1" destOrd="0" parTransId="{5D5E2EA7-B536-4C56-8CFE-5BD93303E347}" sibTransId="{CEF4AEC7-4043-4796-8FD8-9A7484BE0410}"/>
    <dgm:cxn modelId="{4C19F49E-F472-674D-A1AD-A09C0B69F097}" type="presOf" srcId="{DD350874-3131-294A-9EE5-E64B5D1A192F}" destId="{02B82E62-059A-4744-A2BC-2342CA52FF6A}" srcOrd="0" destOrd="0" presId="urn:microsoft.com/office/officeart/2016/7/layout/LinearBlockProcessNumbered"/>
    <dgm:cxn modelId="{F52826A7-D6CD-4C45-92DA-054DF6FEFF8A}" type="presOf" srcId="{FE42AEC5-BF94-48C9-BB61-EA8FDB6F3DE3}" destId="{0F2FEE13-A773-8142-B61A-444F849BD998}" srcOrd="0" destOrd="0" presId="urn:microsoft.com/office/officeart/2016/7/layout/LinearBlockProcessNumbered"/>
    <dgm:cxn modelId="{59056DB7-40E2-2047-9DC6-649E97C150E1}" type="presOf" srcId="{F1AE2914-21AE-4ACB-8C36-B87251E537CD}" destId="{C9800B2C-CEA3-4944-A4F9-9EE5F0B2999A}" srcOrd="1" destOrd="0" presId="urn:microsoft.com/office/officeart/2016/7/layout/LinearBlockProcessNumbered"/>
    <dgm:cxn modelId="{5DE3C4D1-AEA8-9D4B-A751-1ADB18209DB4}" type="presOf" srcId="{CEF4AEC7-4043-4796-8FD8-9A7484BE0410}" destId="{EEFBC49E-027D-0E43-A0E1-96D20058261B}" srcOrd="0" destOrd="0" presId="urn:microsoft.com/office/officeart/2016/7/layout/LinearBlockProcessNumbered"/>
    <dgm:cxn modelId="{E35EF5D2-28F1-224E-9C99-E37791A25C87}" type="presOf" srcId="{6CCF11D2-041A-0C4D-B945-F7F6DF7D45BA}" destId="{173FDE22-7821-554B-A033-22672CC3C9EB}" srcOrd="1" destOrd="0" presId="urn:microsoft.com/office/officeart/2016/7/layout/LinearBlockProcessNumbered"/>
    <dgm:cxn modelId="{75F509E4-9124-2F40-AAEC-91455CC05AC0}" type="presOf" srcId="{6CCF11D2-041A-0C4D-B945-F7F6DF7D45BA}" destId="{B074E0DB-D551-0048-9414-F99E2C525733}" srcOrd="0" destOrd="0" presId="urn:microsoft.com/office/officeart/2016/7/layout/LinearBlockProcessNumbered"/>
    <dgm:cxn modelId="{3DE51DFD-306C-A64F-82F0-71B27537A362}" type="presOf" srcId="{22B67C00-FA70-4555-9DC0-AA7B58A29995}" destId="{EB6B8F1D-78E5-F041-BFD6-4EE7E835E12C}" srcOrd="0" destOrd="0" presId="urn:microsoft.com/office/officeart/2016/7/layout/LinearBlockProcessNumbered"/>
    <dgm:cxn modelId="{84F8A97C-C214-9144-91A4-0A3E02D43ED6}" type="presParOf" srcId="{9278C8B0-7E26-3E4A-AE0D-F6FB3CC0BE33}" destId="{D5391238-979E-F847-AB07-BDBD7305CA1C}" srcOrd="0" destOrd="0" presId="urn:microsoft.com/office/officeart/2016/7/layout/LinearBlockProcessNumbered"/>
    <dgm:cxn modelId="{164DC530-B51D-2846-A049-E725A37579A2}" type="presParOf" srcId="{D5391238-979E-F847-AB07-BDBD7305CA1C}" destId="{B074E0DB-D551-0048-9414-F99E2C525733}" srcOrd="0" destOrd="0" presId="urn:microsoft.com/office/officeart/2016/7/layout/LinearBlockProcessNumbered"/>
    <dgm:cxn modelId="{3100140B-7AD6-9145-AE47-1D1DEF74FBC6}" type="presParOf" srcId="{D5391238-979E-F847-AB07-BDBD7305CA1C}" destId="{02B82E62-059A-4744-A2BC-2342CA52FF6A}" srcOrd="1" destOrd="0" presId="urn:microsoft.com/office/officeart/2016/7/layout/LinearBlockProcessNumbered"/>
    <dgm:cxn modelId="{66FBD05F-3829-EC4A-BE99-FE459C054364}" type="presParOf" srcId="{D5391238-979E-F847-AB07-BDBD7305CA1C}" destId="{173FDE22-7821-554B-A033-22672CC3C9EB}" srcOrd="2" destOrd="0" presId="urn:microsoft.com/office/officeart/2016/7/layout/LinearBlockProcessNumbered"/>
    <dgm:cxn modelId="{DE894C73-1FE8-6249-8956-A5E39E5C7A7A}" type="presParOf" srcId="{9278C8B0-7E26-3E4A-AE0D-F6FB3CC0BE33}" destId="{8C9D2F0A-25D8-8A49-B441-143E29509AA9}" srcOrd="1" destOrd="0" presId="urn:microsoft.com/office/officeart/2016/7/layout/LinearBlockProcessNumbered"/>
    <dgm:cxn modelId="{52DB9D2B-1757-884D-88AE-AC8A7F6DAB17}" type="presParOf" srcId="{9278C8B0-7E26-3E4A-AE0D-F6FB3CC0BE33}" destId="{9387A48D-6884-2949-A58A-71798E3D259E}" srcOrd="2" destOrd="0" presId="urn:microsoft.com/office/officeart/2016/7/layout/LinearBlockProcessNumbered"/>
    <dgm:cxn modelId="{A67F54B8-9A5B-044D-832F-25EA9D6559D4}" type="presParOf" srcId="{9387A48D-6884-2949-A58A-71798E3D259E}" destId="{DAB8E0CB-3BD2-5D4D-8473-BA5E7479C57D}" srcOrd="0" destOrd="0" presId="urn:microsoft.com/office/officeart/2016/7/layout/LinearBlockProcessNumbered"/>
    <dgm:cxn modelId="{50478F81-5B35-CD46-BA19-6F6AC3F5D33D}" type="presParOf" srcId="{9387A48D-6884-2949-A58A-71798E3D259E}" destId="{EEFBC49E-027D-0E43-A0E1-96D20058261B}" srcOrd="1" destOrd="0" presId="urn:microsoft.com/office/officeart/2016/7/layout/LinearBlockProcessNumbered"/>
    <dgm:cxn modelId="{37DC7F5C-8B88-294F-B859-4863D874DBC9}" type="presParOf" srcId="{9387A48D-6884-2949-A58A-71798E3D259E}" destId="{0B311BB2-BA60-6541-8A55-31359F5FC9AE}" srcOrd="2" destOrd="0" presId="urn:microsoft.com/office/officeart/2016/7/layout/LinearBlockProcessNumbered"/>
    <dgm:cxn modelId="{A84A6132-64DD-9D4C-928D-E80BE60FC70C}" type="presParOf" srcId="{9278C8B0-7E26-3E4A-AE0D-F6FB3CC0BE33}" destId="{0011B4C4-ADAE-E246-A5F2-C7342550627D}" srcOrd="3" destOrd="0" presId="urn:microsoft.com/office/officeart/2016/7/layout/LinearBlockProcessNumbered"/>
    <dgm:cxn modelId="{A3C3EDB5-1CD0-DB47-A080-7A5799DE61D5}" type="presParOf" srcId="{9278C8B0-7E26-3E4A-AE0D-F6FB3CC0BE33}" destId="{8C6FE58D-F639-634F-BDBF-5D29E75DDDA8}" srcOrd="4" destOrd="0" presId="urn:microsoft.com/office/officeart/2016/7/layout/LinearBlockProcessNumbered"/>
    <dgm:cxn modelId="{C1CBD391-CA70-334E-99F0-6802BFD49C7B}" type="presParOf" srcId="{8C6FE58D-F639-634F-BDBF-5D29E75DDDA8}" destId="{9228EEEE-A1C5-6243-B310-6B432BD6F0DE}" srcOrd="0" destOrd="0" presId="urn:microsoft.com/office/officeart/2016/7/layout/LinearBlockProcessNumbered"/>
    <dgm:cxn modelId="{215379A5-B441-924A-B75D-19413DD24FC8}" type="presParOf" srcId="{8C6FE58D-F639-634F-BDBF-5D29E75DDDA8}" destId="{EA4A689E-946C-F444-9B97-930AAFF0DD82}" srcOrd="1" destOrd="0" presId="urn:microsoft.com/office/officeart/2016/7/layout/LinearBlockProcessNumbered"/>
    <dgm:cxn modelId="{7690796C-6DC5-394D-9B42-3001D417AF7E}" type="presParOf" srcId="{8C6FE58D-F639-634F-BDBF-5D29E75DDDA8}" destId="{C9800B2C-CEA3-4944-A4F9-9EE5F0B2999A}" srcOrd="2" destOrd="0" presId="urn:microsoft.com/office/officeart/2016/7/layout/LinearBlockProcessNumbered"/>
    <dgm:cxn modelId="{5ED78E07-CF62-6044-A8F6-3F865D3EEE31}" type="presParOf" srcId="{9278C8B0-7E26-3E4A-AE0D-F6FB3CC0BE33}" destId="{71388530-E5E9-0B4B-85A1-36F90FD258AA}" srcOrd="5" destOrd="0" presId="urn:microsoft.com/office/officeart/2016/7/layout/LinearBlockProcessNumbered"/>
    <dgm:cxn modelId="{C837FC68-B72B-CA4C-875D-84B6CD4E9D6F}" type="presParOf" srcId="{9278C8B0-7E26-3E4A-AE0D-F6FB3CC0BE33}" destId="{23F4AB08-0C4D-EE45-B8AB-9477A8C27D12}" srcOrd="6" destOrd="0" presId="urn:microsoft.com/office/officeart/2016/7/layout/LinearBlockProcessNumbered"/>
    <dgm:cxn modelId="{8100BD2F-5960-C043-A814-8A9D8C918120}" type="presParOf" srcId="{23F4AB08-0C4D-EE45-B8AB-9477A8C27D12}" destId="{0F2FEE13-A773-8142-B61A-444F849BD998}" srcOrd="0" destOrd="0" presId="urn:microsoft.com/office/officeart/2016/7/layout/LinearBlockProcessNumbered"/>
    <dgm:cxn modelId="{8680EF4D-031E-EE4D-B907-2F0B3227A728}" type="presParOf" srcId="{23F4AB08-0C4D-EE45-B8AB-9477A8C27D12}" destId="{EB6B8F1D-78E5-F041-BFD6-4EE7E835E12C}" srcOrd="1" destOrd="0" presId="urn:microsoft.com/office/officeart/2016/7/layout/LinearBlockProcessNumbered"/>
    <dgm:cxn modelId="{E592A70B-3085-D440-A637-4B7DCC560C45}" type="presParOf" srcId="{23F4AB08-0C4D-EE45-B8AB-9477A8C27D12}" destId="{537887A9-9A16-FC4A-BDDE-780F8A5060B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33708B-EE3D-4F13-A49F-4FB3C187AC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42AEC5-BF94-48C9-BB61-EA8FDB6F3DE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>
              <a:solidFill>
                <a:srgbClr val="0036A5"/>
              </a:solidFill>
            </a:rPr>
            <a:t>Information on your Finger tips</a:t>
          </a:r>
        </a:p>
      </dgm:t>
    </dgm:pt>
    <dgm:pt modelId="{B2C1A3B3-CA18-4F6F-9D65-6A8D071BC59C}" type="parTrans" cxnId="{E3D0FB54-1A3E-4757-9223-D364E78F593B}">
      <dgm:prSet/>
      <dgm:spPr/>
      <dgm:t>
        <a:bodyPr/>
        <a:lstStyle/>
        <a:p>
          <a:endParaRPr lang="en-US" sz="3200" b="1">
            <a:solidFill>
              <a:srgbClr val="0036A5"/>
            </a:solidFill>
          </a:endParaRPr>
        </a:p>
      </dgm:t>
    </dgm:pt>
    <dgm:pt modelId="{22B67C00-FA70-4555-9DC0-AA7B58A29995}" type="sibTrans" cxnId="{E3D0FB54-1A3E-4757-9223-D364E78F593B}">
      <dgm:prSet/>
      <dgm:spPr/>
      <dgm:t>
        <a:bodyPr/>
        <a:lstStyle/>
        <a:p>
          <a:endParaRPr lang="en-US" sz="2000" b="1">
            <a:solidFill>
              <a:srgbClr val="0036A5"/>
            </a:solidFill>
          </a:endParaRPr>
        </a:p>
      </dgm:t>
    </dgm:pt>
    <dgm:pt modelId="{F1AE2914-21AE-4ACB-8C36-B87251E537C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>
              <a:solidFill>
                <a:srgbClr val="0036A5"/>
              </a:solidFill>
            </a:rPr>
            <a:t>Stay on top of things</a:t>
          </a:r>
        </a:p>
      </dgm:t>
    </dgm:pt>
    <dgm:pt modelId="{9BA6835D-6340-4742-98AF-2FB195A51DAA}" type="parTrans" cxnId="{FCF9722C-D05D-4BD3-A59B-E88490C4772B}">
      <dgm:prSet/>
      <dgm:spPr/>
      <dgm:t>
        <a:bodyPr/>
        <a:lstStyle/>
        <a:p>
          <a:endParaRPr lang="en-US" sz="3200" b="1">
            <a:solidFill>
              <a:srgbClr val="0036A5"/>
            </a:solidFill>
          </a:endParaRPr>
        </a:p>
      </dgm:t>
    </dgm:pt>
    <dgm:pt modelId="{8E4665D4-973F-48B5-9450-B3D624E4F2E7}" type="sibTrans" cxnId="{FCF9722C-D05D-4BD3-A59B-E88490C4772B}">
      <dgm:prSet/>
      <dgm:spPr/>
      <dgm:t>
        <a:bodyPr/>
        <a:lstStyle/>
        <a:p>
          <a:endParaRPr lang="en-US" sz="2000" b="1">
            <a:solidFill>
              <a:srgbClr val="0036A5"/>
            </a:solidFill>
          </a:endParaRPr>
        </a:p>
      </dgm:t>
    </dgm:pt>
    <dgm:pt modelId="{5191C547-B8B2-4F02-B06B-61F5B2CB17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>
              <a:solidFill>
                <a:srgbClr val="0036A5"/>
              </a:solidFill>
            </a:rPr>
            <a:t>Share it anytime - anywhere</a:t>
          </a:r>
        </a:p>
      </dgm:t>
    </dgm:pt>
    <dgm:pt modelId="{5D5E2EA7-B536-4C56-8CFE-5BD93303E347}" type="parTrans" cxnId="{226C0899-2467-4ABD-A5FD-63A10201F62E}">
      <dgm:prSet/>
      <dgm:spPr/>
      <dgm:t>
        <a:bodyPr/>
        <a:lstStyle/>
        <a:p>
          <a:endParaRPr lang="en-US" sz="3200" b="1">
            <a:solidFill>
              <a:srgbClr val="0036A5"/>
            </a:solidFill>
          </a:endParaRPr>
        </a:p>
      </dgm:t>
    </dgm:pt>
    <dgm:pt modelId="{CEF4AEC7-4043-4796-8FD8-9A7484BE0410}" type="sibTrans" cxnId="{226C0899-2467-4ABD-A5FD-63A10201F62E}">
      <dgm:prSet/>
      <dgm:spPr/>
      <dgm:t>
        <a:bodyPr/>
        <a:lstStyle/>
        <a:p>
          <a:endParaRPr lang="en-US" sz="2000" b="1">
            <a:solidFill>
              <a:srgbClr val="0036A5"/>
            </a:solidFill>
          </a:endParaRPr>
        </a:p>
      </dgm:t>
    </dgm:pt>
    <dgm:pt modelId="{6CCF11D2-041A-0C4D-B945-F7F6DF7D45B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b="1" dirty="0">
              <a:solidFill>
                <a:srgbClr val="0036A5"/>
              </a:solidFill>
            </a:rPr>
            <a:t>Reduce efforts to manage data</a:t>
          </a:r>
        </a:p>
      </dgm:t>
    </dgm:pt>
    <dgm:pt modelId="{22613C70-5AEF-7D4A-9FD5-CDD8758E59F3}" type="parTrans" cxnId="{C9E56A85-E657-D140-8FA4-1DC69882B1BD}">
      <dgm:prSet/>
      <dgm:spPr/>
      <dgm:t>
        <a:bodyPr/>
        <a:lstStyle/>
        <a:p>
          <a:endParaRPr lang="en-GB" sz="3200" b="1">
            <a:solidFill>
              <a:srgbClr val="0036A5"/>
            </a:solidFill>
          </a:endParaRPr>
        </a:p>
      </dgm:t>
    </dgm:pt>
    <dgm:pt modelId="{DD350874-3131-294A-9EE5-E64B5D1A192F}" type="sibTrans" cxnId="{C9E56A85-E657-D140-8FA4-1DC69882B1BD}">
      <dgm:prSet/>
      <dgm:spPr/>
      <dgm:t>
        <a:bodyPr/>
        <a:lstStyle/>
        <a:p>
          <a:endParaRPr lang="en-GB" sz="2000" b="1">
            <a:solidFill>
              <a:srgbClr val="0036A5"/>
            </a:solidFill>
          </a:endParaRPr>
        </a:p>
      </dgm:t>
    </dgm:pt>
    <dgm:pt modelId="{FE188E90-0D58-1749-A660-A2FD310DA75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b="1">
              <a:solidFill>
                <a:srgbClr val="0036A5"/>
              </a:solidFill>
            </a:rPr>
            <a:t>Monitor my health</a:t>
          </a:r>
        </a:p>
      </dgm:t>
    </dgm:pt>
    <dgm:pt modelId="{AEEFCB7F-308F-6A49-A5E6-A404EBBD2F7C}" type="parTrans" cxnId="{9B8B1F09-76F9-5949-B139-4641B1CA1DCD}">
      <dgm:prSet/>
      <dgm:spPr/>
      <dgm:t>
        <a:bodyPr/>
        <a:lstStyle/>
        <a:p>
          <a:endParaRPr lang="en-GB" sz="3200" b="1">
            <a:solidFill>
              <a:srgbClr val="0036A5"/>
            </a:solidFill>
          </a:endParaRPr>
        </a:p>
      </dgm:t>
    </dgm:pt>
    <dgm:pt modelId="{5066B8F2-2099-A941-B653-02D2F4C5C654}" type="sibTrans" cxnId="{9B8B1F09-76F9-5949-B139-4641B1CA1DCD}">
      <dgm:prSet/>
      <dgm:spPr/>
      <dgm:t>
        <a:bodyPr/>
        <a:lstStyle/>
        <a:p>
          <a:endParaRPr lang="en-GB" sz="2000" b="1">
            <a:solidFill>
              <a:srgbClr val="0036A5"/>
            </a:solidFill>
          </a:endParaRPr>
        </a:p>
      </dgm:t>
    </dgm:pt>
    <dgm:pt modelId="{D6F66388-AD8D-43B9-9574-FB9D0B48AA76}" type="pres">
      <dgm:prSet presAssocID="{A533708B-EE3D-4F13-A49F-4FB3C187AC46}" presName="root" presStyleCnt="0">
        <dgm:presLayoutVars>
          <dgm:dir/>
          <dgm:resizeHandles val="exact"/>
        </dgm:presLayoutVars>
      </dgm:prSet>
      <dgm:spPr/>
    </dgm:pt>
    <dgm:pt modelId="{DC5219B8-2401-4632-8546-03639455C2DC}" type="pres">
      <dgm:prSet presAssocID="{6CCF11D2-041A-0C4D-B945-F7F6DF7D45BA}" presName="compNode" presStyleCnt="0"/>
      <dgm:spPr/>
    </dgm:pt>
    <dgm:pt modelId="{CA7DF205-F74A-4A64-8723-AD95B9294FD1}" type="pres">
      <dgm:prSet presAssocID="{6CCF11D2-041A-0C4D-B945-F7F6DF7D45BA}" presName="iconBgRect" presStyleLbl="bgShp" presStyleIdx="0" presStyleCnt="5"/>
      <dgm:spPr/>
    </dgm:pt>
    <dgm:pt modelId="{AD1250F8-6093-4148-AB45-BD4F1C279FF3}" type="pres">
      <dgm:prSet presAssocID="{6CCF11D2-041A-0C4D-B945-F7F6DF7D45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413BB0A-36F2-4EFF-A269-C0CA2AA18FA5}" type="pres">
      <dgm:prSet presAssocID="{6CCF11D2-041A-0C4D-B945-F7F6DF7D45BA}" presName="spaceRect" presStyleCnt="0"/>
      <dgm:spPr/>
    </dgm:pt>
    <dgm:pt modelId="{0FCAA862-0634-4E99-BEBB-D4CF55A795B8}" type="pres">
      <dgm:prSet presAssocID="{6CCF11D2-041A-0C4D-B945-F7F6DF7D45BA}" presName="textRect" presStyleLbl="revTx" presStyleIdx="0" presStyleCnt="5">
        <dgm:presLayoutVars>
          <dgm:chMax val="1"/>
          <dgm:chPref val="1"/>
        </dgm:presLayoutVars>
      </dgm:prSet>
      <dgm:spPr/>
    </dgm:pt>
    <dgm:pt modelId="{54288B9A-E27A-4C0B-B7CB-2578D7052F7A}" type="pres">
      <dgm:prSet presAssocID="{DD350874-3131-294A-9EE5-E64B5D1A192F}" presName="sibTrans" presStyleCnt="0"/>
      <dgm:spPr/>
    </dgm:pt>
    <dgm:pt modelId="{44FCE1A7-D918-4E8C-A6F7-63506FBE4E6E}" type="pres">
      <dgm:prSet presAssocID="{5191C547-B8B2-4F02-B06B-61F5B2CB173C}" presName="compNode" presStyleCnt="0"/>
      <dgm:spPr/>
    </dgm:pt>
    <dgm:pt modelId="{01E87978-F3D7-4752-8D76-F514D6B7528B}" type="pres">
      <dgm:prSet presAssocID="{5191C547-B8B2-4F02-B06B-61F5B2CB173C}" presName="iconBgRect" presStyleLbl="bgShp" presStyleIdx="1" presStyleCnt="5"/>
      <dgm:spPr/>
    </dgm:pt>
    <dgm:pt modelId="{B3A822B0-AC88-483F-8FF8-1A0B348C28ED}" type="pres">
      <dgm:prSet presAssocID="{5191C547-B8B2-4F02-B06B-61F5B2CB173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FF24519-8E05-4046-B571-7AB318E51E41}" type="pres">
      <dgm:prSet presAssocID="{5191C547-B8B2-4F02-B06B-61F5B2CB173C}" presName="spaceRect" presStyleCnt="0"/>
      <dgm:spPr/>
    </dgm:pt>
    <dgm:pt modelId="{5C948D8A-2A2C-403B-9E35-FF89B1CE1A82}" type="pres">
      <dgm:prSet presAssocID="{5191C547-B8B2-4F02-B06B-61F5B2CB173C}" presName="textRect" presStyleLbl="revTx" presStyleIdx="1" presStyleCnt="5">
        <dgm:presLayoutVars>
          <dgm:chMax val="1"/>
          <dgm:chPref val="1"/>
        </dgm:presLayoutVars>
      </dgm:prSet>
      <dgm:spPr/>
    </dgm:pt>
    <dgm:pt modelId="{C0941FAA-E746-4363-877B-36F53B9E523C}" type="pres">
      <dgm:prSet presAssocID="{CEF4AEC7-4043-4796-8FD8-9A7484BE0410}" presName="sibTrans" presStyleCnt="0"/>
      <dgm:spPr/>
    </dgm:pt>
    <dgm:pt modelId="{E41AFC0A-3BF3-483B-9F51-41AF7F866127}" type="pres">
      <dgm:prSet presAssocID="{F1AE2914-21AE-4ACB-8C36-B87251E537CD}" presName="compNode" presStyleCnt="0"/>
      <dgm:spPr/>
    </dgm:pt>
    <dgm:pt modelId="{7576642C-DC65-4267-9B44-BF6E04E4248F}" type="pres">
      <dgm:prSet presAssocID="{F1AE2914-21AE-4ACB-8C36-B87251E537CD}" presName="iconBgRect" presStyleLbl="bgShp" presStyleIdx="2" presStyleCnt="5"/>
      <dgm:spPr/>
    </dgm:pt>
    <dgm:pt modelId="{761097C0-1035-427A-A381-6A83657C8CCB}" type="pres">
      <dgm:prSet presAssocID="{F1AE2914-21AE-4ACB-8C36-B87251E537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1941B58-B27F-4D7B-9949-885FDF9CB1F6}" type="pres">
      <dgm:prSet presAssocID="{F1AE2914-21AE-4ACB-8C36-B87251E537CD}" presName="spaceRect" presStyleCnt="0"/>
      <dgm:spPr/>
    </dgm:pt>
    <dgm:pt modelId="{7CEA4A8E-8B52-4149-A195-57268CFD606F}" type="pres">
      <dgm:prSet presAssocID="{F1AE2914-21AE-4ACB-8C36-B87251E537CD}" presName="textRect" presStyleLbl="revTx" presStyleIdx="2" presStyleCnt="5">
        <dgm:presLayoutVars>
          <dgm:chMax val="1"/>
          <dgm:chPref val="1"/>
        </dgm:presLayoutVars>
      </dgm:prSet>
      <dgm:spPr/>
    </dgm:pt>
    <dgm:pt modelId="{068546DC-951C-4E4E-9660-9C30D07C020A}" type="pres">
      <dgm:prSet presAssocID="{8E4665D4-973F-48B5-9450-B3D624E4F2E7}" presName="sibTrans" presStyleCnt="0"/>
      <dgm:spPr/>
    </dgm:pt>
    <dgm:pt modelId="{DBD6F0D7-874E-4D38-AA3E-35D69BFACBE4}" type="pres">
      <dgm:prSet presAssocID="{FE42AEC5-BF94-48C9-BB61-EA8FDB6F3DE3}" presName="compNode" presStyleCnt="0"/>
      <dgm:spPr/>
    </dgm:pt>
    <dgm:pt modelId="{24DF9D98-6D9B-40A4-A7A5-A07D61F22CE4}" type="pres">
      <dgm:prSet presAssocID="{FE42AEC5-BF94-48C9-BB61-EA8FDB6F3DE3}" presName="iconBgRect" presStyleLbl="bgShp" presStyleIdx="3" presStyleCnt="5"/>
      <dgm:spPr/>
    </dgm:pt>
    <dgm:pt modelId="{99006987-492E-4043-BA23-69BF7E4C617B}" type="pres">
      <dgm:prSet presAssocID="{FE42AEC5-BF94-48C9-BB61-EA8FDB6F3DE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C5828B3-6E31-44E2-BAB0-568F5562E4D3}" type="pres">
      <dgm:prSet presAssocID="{FE42AEC5-BF94-48C9-BB61-EA8FDB6F3DE3}" presName="spaceRect" presStyleCnt="0"/>
      <dgm:spPr/>
    </dgm:pt>
    <dgm:pt modelId="{76879D98-B13C-4A04-9048-51D9396E71B3}" type="pres">
      <dgm:prSet presAssocID="{FE42AEC5-BF94-48C9-BB61-EA8FDB6F3DE3}" presName="textRect" presStyleLbl="revTx" presStyleIdx="3" presStyleCnt="5">
        <dgm:presLayoutVars>
          <dgm:chMax val="1"/>
          <dgm:chPref val="1"/>
        </dgm:presLayoutVars>
      </dgm:prSet>
      <dgm:spPr/>
    </dgm:pt>
    <dgm:pt modelId="{19C2BDCC-677C-45A3-BE70-7110023481A8}" type="pres">
      <dgm:prSet presAssocID="{22B67C00-FA70-4555-9DC0-AA7B58A29995}" presName="sibTrans" presStyleCnt="0"/>
      <dgm:spPr/>
    </dgm:pt>
    <dgm:pt modelId="{7BABA2B0-3128-49F1-868B-18D24D1A2C63}" type="pres">
      <dgm:prSet presAssocID="{FE188E90-0D58-1749-A660-A2FD310DA75F}" presName="compNode" presStyleCnt="0"/>
      <dgm:spPr/>
    </dgm:pt>
    <dgm:pt modelId="{7A5B2608-9A8B-46C9-953D-C3D1CFAA6F63}" type="pres">
      <dgm:prSet presAssocID="{FE188E90-0D58-1749-A660-A2FD310DA75F}" presName="iconBgRect" presStyleLbl="bgShp" presStyleIdx="4" presStyleCnt="5"/>
      <dgm:spPr/>
    </dgm:pt>
    <dgm:pt modelId="{68CD27EE-43F1-40A6-BF5F-5B6891F3148C}" type="pres">
      <dgm:prSet presAssocID="{FE188E90-0D58-1749-A660-A2FD310DA75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1895C038-1C65-4B1F-8215-CCCD49E4AA7F}" type="pres">
      <dgm:prSet presAssocID="{FE188E90-0D58-1749-A660-A2FD310DA75F}" presName="spaceRect" presStyleCnt="0"/>
      <dgm:spPr/>
    </dgm:pt>
    <dgm:pt modelId="{ABC8CC5B-F638-460F-B879-8A421A3B9A18}" type="pres">
      <dgm:prSet presAssocID="{FE188E90-0D58-1749-A660-A2FD310DA75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1F33801-14A4-BA4E-9BB4-DAB49ACC365A}" type="presOf" srcId="{FE42AEC5-BF94-48C9-BB61-EA8FDB6F3DE3}" destId="{76879D98-B13C-4A04-9048-51D9396E71B3}" srcOrd="0" destOrd="0" presId="urn:microsoft.com/office/officeart/2018/5/layout/IconCircleLabelList"/>
    <dgm:cxn modelId="{94CA3F06-CE48-D044-8BB5-4228BCDF7A2C}" type="presOf" srcId="{FE188E90-0D58-1749-A660-A2FD310DA75F}" destId="{ABC8CC5B-F638-460F-B879-8A421A3B9A18}" srcOrd="0" destOrd="0" presId="urn:microsoft.com/office/officeart/2018/5/layout/IconCircleLabelList"/>
    <dgm:cxn modelId="{E8F5DA06-D915-F447-A322-4E74C814AFAB}" type="presOf" srcId="{5191C547-B8B2-4F02-B06B-61F5B2CB173C}" destId="{5C948D8A-2A2C-403B-9E35-FF89B1CE1A82}" srcOrd="0" destOrd="0" presId="urn:microsoft.com/office/officeart/2018/5/layout/IconCircleLabelList"/>
    <dgm:cxn modelId="{9B8B1F09-76F9-5949-B139-4641B1CA1DCD}" srcId="{A533708B-EE3D-4F13-A49F-4FB3C187AC46}" destId="{FE188E90-0D58-1749-A660-A2FD310DA75F}" srcOrd="4" destOrd="0" parTransId="{AEEFCB7F-308F-6A49-A5E6-A404EBBD2F7C}" sibTransId="{5066B8F2-2099-A941-B653-02D2F4C5C654}"/>
    <dgm:cxn modelId="{A3D0151E-C75D-A946-A5C3-A9F356A9859C}" type="presOf" srcId="{F1AE2914-21AE-4ACB-8C36-B87251E537CD}" destId="{7CEA4A8E-8B52-4149-A195-57268CFD606F}" srcOrd="0" destOrd="0" presId="urn:microsoft.com/office/officeart/2018/5/layout/IconCircleLabelList"/>
    <dgm:cxn modelId="{FCF9722C-D05D-4BD3-A59B-E88490C4772B}" srcId="{A533708B-EE3D-4F13-A49F-4FB3C187AC46}" destId="{F1AE2914-21AE-4ACB-8C36-B87251E537CD}" srcOrd="2" destOrd="0" parTransId="{9BA6835D-6340-4742-98AF-2FB195A51DAA}" sibTransId="{8E4665D4-973F-48B5-9450-B3D624E4F2E7}"/>
    <dgm:cxn modelId="{65ECC63F-2061-7741-9C22-CBF0BF5292BA}" type="presOf" srcId="{A533708B-EE3D-4F13-A49F-4FB3C187AC46}" destId="{D6F66388-AD8D-43B9-9574-FB9D0B48AA76}" srcOrd="0" destOrd="0" presId="urn:microsoft.com/office/officeart/2018/5/layout/IconCircleLabelList"/>
    <dgm:cxn modelId="{E3D0FB54-1A3E-4757-9223-D364E78F593B}" srcId="{A533708B-EE3D-4F13-A49F-4FB3C187AC46}" destId="{FE42AEC5-BF94-48C9-BB61-EA8FDB6F3DE3}" srcOrd="3" destOrd="0" parTransId="{B2C1A3B3-CA18-4F6F-9D65-6A8D071BC59C}" sibTransId="{22B67C00-FA70-4555-9DC0-AA7B58A29995}"/>
    <dgm:cxn modelId="{C9E56A85-E657-D140-8FA4-1DC69882B1BD}" srcId="{A533708B-EE3D-4F13-A49F-4FB3C187AC46}" destId="{6CCF11D2-041A-0C4D-B945-F7F6DF7D45BA}" srcOrd="0" destOrd="0" parTransId="{22613C70-5AEF-7D4A-9FD5-CDD8758E59F3}" sibTransId="{DD350874-3131-294A-9EE5-E64B5D1A192F}"/>
    <dgm:cxn modelId="{226C0899-2467-4ABD-A5FD-63A10201F62E}" srcId="{A533708B-EE3D-4F13-A49F-4FB3C187AC46}" destId="{5191C547-B8B2-4F02-B06B-61F5B2CB173C}" srcOrd="1" destOrd="0" parTransId="{5D5E2EA7-B536-4C56-8CFE-5BD93303E347}" sibTransId="{CEF4AEC7-4043-4796-8FD8-9A7484BE0410}"/>
    <dgm:cxn modelId="{1F107EA8-34A2-ED42-915A-D870EB384CB9}" type="presOf" srcId="{6CCF11D2-041A-0C4D-B945-F7F6DF7D45BA}" destId="{0FCAA862-0634-4E99-BEBB-D4CF55A795B8}" srcOrd="0" destOrd="0" presId="urn:microsoft.com/office/officeart/2018/5/layout/IconCircleLabelList"/>
    <dgm:cxn modelId="{4FC963D1-09F4-E843-BB7F-5E8CEF7BDC52}" type="presParOf" srcId="{D6F66388-AD8D-43B9-9574-FB9D0B48AA76}" destId="{DC5219B8-2401-4632-8546-03639455C2DC}" srcOrd="0" destOrd="0" presId="urn:microsoft.com/office/officeart/2018/5/layout/IconCircleLabelList"/>
    <dgm:cxn modelId="{064A2EC9-77D6-684C-AC75-0AC1B081FCC9}" type="presParOf" srcId="{DC5219B8-2401-4632-8546-03639455C2DC}" destId="{CA7DF205-F74A-4A64-8723-AD95B9294FD1}" srcOrd="0" destOrd="0" presId="urn:microsoft.com/office/officeart/2018/5/layout/IconCircleLabelList"/>
    <dgm:cxn modelId="{755D03CE-55E3-D54F-8931-F3AD48958898}" type="presParOf" srcId="{DC5219B8-2401-4632-8546-03639455C2DC}" destId="{AD1250F8-6093-4148-AB45-BD4F1C279FF3}" srcOrd="1" destOrd="0" presId="urn:microsoft.com/office/officeart/2018/5/layout/IconCircleLabelList"/>
    <dgm:cxn modelId="{DD8EDB6E-BB22-0B4F-9925-1C34A515A2E5}" type="presParOf" srcId="{DC5219B8-2401-4632-8546-03639455C2DC}" destId="{F413BB0A-36F2-4EFF-A269-C0CA2AA18FA5}" srcOrd="2" destOrd="0" presId="urn:microsoft.com/office/officeart/2018/5/layout/IconCircleLabelList"/>
    <dgm:cxn modelId="{68A01A02-2A60-094B-A772-CF59AD50D75E}" type="presParOf" srcId="{DC5219B8-2401-4632-8546-03639455C2DC}" destId="{0FCAA862-0634-4E99-BEBB-D4CF55A795B8}" srcOrd="3" destOrd="0" presId="urn:microsoft.com/office/officeart/2018/5/layout/IconCircleLabelList"/>
    <dgm:cxn modelId="{41782AF4-E84A-4D42-9DA2-B8D05C99DD7D}" type="presParOf" srcId="{D6F66388-AD8D-43B9-9574-FB9D0B48AA76}" destId="{54288B9A-E27A-4C0B-B7CB-2578D7052F7A}" srcOrd="1" destOrd="0" presId="urn:microsoft.com/office/officeart/2018/5/layout/IconCircleLabelList"/>
    <dgm:cxn modelId="{36E3F6A6-5311-FB45-B83F-53521BED8CAC}" type="presParOf" srcId="{D6F66388-AD8D-43B9-9574-FB9D0B48AA76}" destId="{44FCE1A7-D918-4E8C-A6F7-63506FBE4E6E}" srcOrd="2" destOrd="0" presId="urn:microsoft.com/office/officeart/2018/5/layout/IconCircleLabelList"/>
    <dgm:cxn modelId="{64738228-9665-7E4A-9D06-8DA0CF86DB25}" type="presParOf" srcId="{44FCE1A7-D918-4E8C-A6F7-63506FBE4E6E}" destId="{01E87978-F3D7-4752-8D76-F514D6B7528B}" srcOrd="0" destOrd="0" presId="urn:microsoft.com/office/officeart/2018/5/layout/IconCircleLabelList"/>
    <dgm:cxn modelId="{5932A4FE-FB26-884D-8D94-50456E85530C}" type="presParOf" srcId="{44FCE1A7-D918-4E8C-A6F7-63506FBE4E6E}" destId="{B3A822B0-AC88-483F-8FF8-1A0B348C28ED}" srcOrd="1" destOrd="0" presId="urn:microsoft.com/office/officeart/2018/5/layout/IconCircleLabelList"/>
    <dgm:cxn modelId="{52B223E8-B7B3-894A-B41B-B169F6C8976E}" type="presParOf" srcId="{44FCE1A7-D918-4E8C-A6F7-63506FBE4E6E}" destId="{BFF24519-8E05-4046-B571-7AB318E51E41}" srcOrd="2" destOrd="0" presId="urn:microsoft.com/office/officeart/2018/5/layout/IconCircleLabelList"/>
    <dgm:cxn modelId="{E1974045-1F7A-9542-8079-CE9A12A93C47}" type="presParOf" srcId="{44FCE1A7-D918-4E8C-A6F7-63506FBE4E6E}" destId="{5C948D8A-2A2C-403B-9E35-FF89B1CE1A82}" srcOrd="3" destOrd="0" presId="urn:microsoft.com/office/officeart/2018/5/layout/IconCircleLabelList"/>
    <dgm:cxn modelId="{8EE38DD8-EC1C-B94C-A84E-6FD55AD501E4}" type="presParOf" srcId="{D6F66388-AD8D-43B9-9574-FB9D0B48AA76}" destId="{C0941FAA-E746-4363-877B-36F53B9E523C}" srcOrd="3" destOrd="0" presId="urn:microsoft.com/office/officeart/2018/5/layout/IconCircleLabelList"/>
    <dgm:cxn modelId="{23834AA6-1EDD-4149-90D4-B67E0C2FF5F4}" type="presParOf" srcId="{D6F66388-AD8D-43B9-9574-FB9D0B48AA76}" destId="{E41AFC0A-3BF3-483B-9F51-41AF7F866127}" srcOrd="4" destOrd="0" presId="urn:microsoft.com/office/officeart/2018/5/layout/IconCircleLabelList"/>
    <dgm:cxn modelId="{0E18DA80-7E42-C94E-A17A-72D5D276CE68}" type="presParOf" srcId="{E41AFC0A-3BF3-483B-9F51-41AF7F866127}" destId="{7576642C-DC65-4267-9B44-BF6E04E4248F}" srcOrd="0" destOrd="0" presId="urn:microsoft.com/office/officeart/2018/5/layout/IconCircleLabelList"/>
    <dgm:cxn modelId="{E93DEC54-0A22-6945-9711-4B99B1D6530C}" type="presParOf" srcId="{E41AFC0A-3BF3-483B-9F51-41AF7F866127}" destId="{761097C0-1035-427A-A381-6A83657C8CCB}" srcOrd="1" destOrd="0" presId="urn:microsoft.com/office/officeart/2018/5/layout/IconCircleLabelList"/>
    <dgm:cxn modelId="{93207392-A203-F148-82C5-B7FC51FFEFD2}" type="presParOf" srcId="{E41AFC0A-3BF3-483B-9F51-41AF7F866127}" destId="{C1941B58-B27F-4D7B-9949-885FDF9CB1F6}" srcOrd="2" destOrd="0" presId="urn:microsoft.com/office/officeart/2018/5/layout/IconCircleLabelList"/>
    <dgm:cxn modelId="{A33B2B92-410F-044D-A9CF-E0089A646177}" type="presParOf" srcId="{E41AFC0A-3BF3-483B-9F51-41AF7F866127}" destId="{7CEA4A8E-8B52-4149-A195-57268CFD606F}" srcOrd="3" destOrd="0" presId="urn:microsoft.com/office/officeart/2018/5/layout/IconCircleLabelList"/>
    <dgm:cxn modelId="{467849FE-248D-B94C-9FB2-BFA6254193DB}" type="presParOf" srcId="{D6F66388-AD8D-43B9-9574-FB9D0B48AA76}" destId="{068546DC-951C-4E4E-9660-9C30D07C020A}" srcOrd="5" destOrd="0" presId="urn:microsoft.com/office/officeart/2018/5/layout/IconCircleLabelList"/>
    <dgm:cxn modelId="{0407E2BD-EB9C-5749-80BF-CC4999C13ECE}" type="presParOf" srcId="{D6F66388-AD8D-43B9-9574-FB9D0B48AA76}" destId="{DBD6F0D7-874E-4D38-AA3E-35D69BFACBE4}" srcOrd="6" destOrd="0" presId="urn:microsoft.com/office/officeart/2018/5/layout/IconCircleLabelList"/>
    <dgm:cxn modelId="{8DFBF071-20D0-1444-89C9-0748FD68C463}" type="presParOf" srcId="{DBD6F0D7-874E-4D38-AA3E-35D69BFACBE4}" destId="{24DF9D98-6D9B-40A4-A7A5-A07D61F22CE4}" srcOrd="0" destOrd="0" presId="urn:microsoft.com/office/officeart/2018/5/layout/IconCircleLabelList"/>
    <dgm:cxn modelId="{01107F85-7780-E647-9FA3-BAA220C9D82D}" type="presParOf" srcId="{DBD6F0D7-874E-4D38-AA3E-35D69BFACBE4}" destId="{99006987-492E-4043-BA23-69BF7E4C617B}" srcOrd="1" destOrd="0" presId="urn:microsoft.com/office/officeart/2018/5/layout/IconCircleLabelList"/>
    <dgm:cxn modelId="{B764C367-A49E-884B-8A71-DBCE8971ACB2}" type="presParOf" srcId="{DBD6F0D7-874E-4D38-AA3E-35D69BFACBE4}" destId="{7C5828B3-6E31-44E2-BAB0-568F5562E4D3}" srcOrd="2" destOrd="0" presId="urn:microsoft.com/office/officeart/2018/5/layout/IconCircleLabelList"/>
    <dgm:cxn modelId="{76542E0B-9D7A-D548-9125-4F23319FB8DD}" type="presParOf" srcId="{DBD6F0D7-874E-4D38-AA3E-35D69BFACBE4}" destId="{76879D98-B13C-4A04-9048-51D9396E71B3}" srcOrd="3" destOrd="0" presId="urn:microsoft.com/office/officeart/2018/5/layout/IconCircleLabelList"/>
    <dgm:cxn modelId="{19FD1300-B649-8641-9E4B-84991BD5BFBD}" type="presParOf" srcId="{D6F66388-AD8D-43B9-9574-FB9D0B48AA76}" destId="{19C2BDCC-677C-45A3-BE70-7110023481A8}" srcOrd="7" destOrd="0" presId="urn:microsoft.com/office/officeart/2018/5/layout/IconCircleLabelList"/>
    <dgm:cxn modelId="{51DCAE92-2835-0043-B459-A75036071D53}" type="presParOf" srcId="{D6F66388-AD8D-43B9-9574-FB9D0B48AA76}" destId="{7BABA2B0-3128-49F1-868B-18D24D1A2C63}" srcOrd="8" destOrd="0" presId="urn:microsoft.com/office/officeart/2018/5/layout/IconCircleLabelList"/>
    <dgm:cxn modelId="{E2CB89BA-972F-F64D-812F-70E6AEABD0C8}" type="presParOf" srcId="{7BABA2B0-3128-49F1-868B-18D24D1A2C63}" destId="{7A5B2608-9A8B-46C9-953D-C3D1CFAA6F63}" srcOrd="0" destOrd="0" presId="urn:microsoft.com/office/officeart/2018/5/layout/IconCircleLabelList"/>
    <dgm:cxn modelId="{29C8ECC2-5552-4F43-9E94-5108CC3ECCF1}" type="presParOf" srcId="{7BABA2B0-3128-49F1-868B-18D24D1A2C63}" destId="{68CD27EE-43F1-40A6-BF5F-5B6891F3148C}" srcOrd="1" destOrd="0" presId="urn:microsoft.com/office/officeart/2018/5/layout/IconCircleLabelList"/>
    <dgm:cxn modelId="{6CB2547C-7B3C-FB4B-B259-DD10D76104BF}" type="presParOf" srcId="{7BABA2B0-3128-49F1-868B-18D24D1A2C63}" destId="{1895C038-1C65-4B1F-8215-CCCD49E4AA7F}" srcOrd="2" destOrd="0" presId="urn:microsoft.com/office/officeart/2018/5/layout/IconCircleLabelList"/>
    <dgm:cxn modelId="{EF18D031-B5BE-C549-AF22-02EC7167E198}" type="presParOf" srcId="{7BABA2B0-3128-49F1-868B-18D24D1A2C63}" destId="{ABC8CC5B-F638-460F-B879-8A421A3B9A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CC6B3-31F6-47D1-B286-7459387A9FA9}">
      <dsp:nvSpPr>
        <dsp:cNvPr id="0" name=""/>
        <dsp:cNvSpPr/>
      </dsp:nvSpPr>
      <dsp:spPr>
        <a:xfrm>
          <a:off x="0" y="3324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C134E-7C49-43B5-ACA2-B1E335BF17D8}">
      <dsp:nvSpPr>
        <dsp:cNvPr id="0" name=""/>
        <dsp:cNvSpPr/>
      </dsp:nvSpPr>
      <dsp:spPr>
        <a:xfrm>
          <a:off x="214188" y="162638"/>
          <a:ext cx="389434" cy="389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BBA4D-CA54-4DA3-890A-5A9D4A6BE105}">
      <dsp:nvSpPr>
        <dsp:cNvPr id="0" name=""/>
        <dsp:cNvSpPr/>
      </dsp:nvSpPr>
      <dsp:spPr>
        <a:xfrm>
          <a:off x="817812" y="3324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36A5"/>
              </a:solidFill>
            </a:rPr>
            <a:t>Introduction</a:t>
          </a:r>
        </a:p>
      </dsp:txBody>
      <dsp:txXfrm>
        <a:off x="817812" y="3324"/>
        <a:ext cx="5874935" cy="708062"/>
      </dsp:txXfrm>
    </dsp:sp>
    <dsp:sp modelId="{DBBFF31D-E59F-4BEA-8D9E-7DC42D8AFB12}">
      <dsp:nvSpPr>
        <dsp:cNvPr id="0" name=""/>
        <dsp:cNvSpPr/>
      </dsp:nvSpPr>
      <dsp:spPr>
        <a:xfrm>
          <a:off x="0" y="888402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C5682-F093-48A1-A5FF-66740F66BD03}">
      <dsp:nvSpPr>
        <dsp:cNvPr id="0" name=""/>
        <dsp:cNvSpPr/>
      </dsp:nvSpPr>
      <dsp:spPr>
        <a:xfrm>
          <a:off x="214188" y="1047716"/>
          <a:ext cx="389434" cy="389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299C3-B506-42EE-AA8F-F56945EC381E}">
      <dsp:nvSpPr>
        <dsp:cNvPr id="0" name=""/>
        <dsp:cNvSpPr/>
      </dsp:nvSpPr>
      <dsp:spPr>
        <a:xfrm>
          <a:off x="817812" y="888402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36A5"/>
              </a:solidFill>
            </a:rPr>
            <a:t>Product Overview</a:t>
          </a:r>
        </a:p>
      </dsp:txBody>
      <dsp:txXfrm>
        <a:off x="817812" y="888402"/>
        <a:ext cx="5874935" cy="708062"/>
      </dsp:txXfrm>
    </dsp:sp>
    <dsp:sp modelId="{8711984E-6846-44E4-A7A8-5CA8C21BAF83}">
      <dsp:nvSpPr>
        <dsp:cNvPr id="0" name=""/>
        <dsp:cNvSpPr/>
      </dsp:nvSpPr>
      <dsp:spPr>
        <a:xfrm>
          <a:off x="0" y="1773480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8640B-5D60-4CFC-B76A-90391D3A108F}">
      <dsp:nvSpPr>
        <dsp:cNvPr id="0" name=""/>
        <dsp:cNvSpPr/>
      </dsp:nvSpPr>
      <dsp:spPr>
        <a:xfrm>
          <a:off x="214188" y="1932794"/>
          <a:ext cx="389434" cy="389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C7895-F871-40B5-BCAC-2017A9CA93FC}">
      <dsp:nvSpPr>
        <dsp:cNvPr id="0" name=""/>
        <dsp:cNvSpPr/>
      </dsp:nvSpPr>
      <dsp:spPr>
        <a:xfrm>
          <a:off x="817812" y="1773480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36A5"/>
              </a:solidFill>
            </a:rPr>
            <a:t>Roadmap / Plan </a:t>
          </a:r>
        </a:p>
      </dsp:txBody>
      <dsp:txXfrm>
        <a:off x="817812" y="1773480"/>
        <a:ext cx="5874935" cy="708062"/>
      </dsp:txXfrm>
    </dsp:sp>
    <dsp:sp modelId="{0BA77BD6-9B64-49BE-916B-77BD18AF9F45}">
      <dsp:nvSpPr>
        <dsp:cNvPr id="0" name=""/>
        <dsp:cNvSpPr/>
      </dsp:nvSpPr>
      <dsp:spPr>
        <a:xfrm>
          <a:off x="0" y="2658558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45BCF-D851-4540-B2F6-2413D124DBDB}">
      <dsp:nvSpPr>
        <dsp:cNvPr id="0" name=""/>
        <dsp:cNvSpPr/>
      </dsp:nvSpPr>
      <dsp:spPr>
        <a:xfrm>
          <a:off x="214188" y="2817873"/>
          <a:ext cx="389434" cy="389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6E9C6-E64D-44D0-85C5-AC84120809D9}">
      <dsp:nvSpPr>
        <dsp:cNvPr id="0" name=""/>
        <dsp:cNvSpPr/>
      </dsp:nvSpPr>
      <dsp:spPr>
        <a:xfrm>
          <a:off x="817812" y="2658558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36A5"/>
              </a:solidFill>
            </a:rPr>
            <a:t>Final Thoughts</a:t>
          </a:r>
        </a:p>
      </dsp:txBody>
      <dsp:txXfrm>
        <a:off x="817812" y="2658558"/>
        <a:ext cx="5874935" cy="708062"/>
      </dsp:txXfrm>
    </dsp:sp>
    <dsp:sp modelId="{1FBF0255-BD84-4447-8F23-0824416F6801}">
      <dsp:nvSpPr>
        <dsp:cNvPr id="0" name=""/>
        <dsp:cNvSpPr/>
      </dsp:nvSpPr>
      <dsp:spPr>
        <a:xfrm>
          <a:off x="0" y="3543637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1D48E-205A-4083-B4E8-E00ADB636B69}">
      <dsp:nvSpPr>
        <dsp:cNvPr id="0" name=""/>
        <dsp:cNvSpPr/>
      </dsp:nvSpPr>
      <dsp:spPr>
        <a:xfrm>
          <a:off x="214188" y="3702951"/>
          <a:ext cx="389434" cy="3894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39EDB-DE46-4287-80DA-3828D573947C}">
      <dsp:nvSpPr>
        <dsp:cNvPr id="0" name=""/>
        <dsp:cNvSpPr/>
      </dsp:nvSpPr>
      <dsp:spPr>
        <a:xfrm>
          <a:off x="817812" y="3543637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36A5"/>
              </a:solidFill>
            </a:rPr>
            <a:t>Q &amp; A</a:t>
          </a:r>
        </a:p>
      </dsp:txBody>
      <dsp:txXfrm>
        <a:off x="817812" y="3543637"/>
        <a:ext cx="5874935" cy="708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8975A-168D-4DDD-A5A5-25F5E077C935}">
      <dsp:nvSpPr>
        <dsp:cNvPr id="0" name=""/>
        <dsp:cNvSpPr/>
      </dsp:nvSpPr>
      <dsp:spPr>
        <a:xfrm>
          <a:off x="631199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DF6A9-E144-4F8E-ABAC-B46EB0701358}">
      <dsp:nvSpPr>
        <dsp:cNvPr id="0" name=""/>
        <dsp:cNvSpPr/>
      </dsp:nvSpPr>
      <dsp:spPr>
        <a:xfrm>
          <a:off x="86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7204D-AB34-4B7A-9168-32372F9FF040}">
      <dsp:nvSpPr>
        <dsp:cNvPr id="0" name=""/>
        <dsp:cNvSpPr/>
      </dsp:nvSpPr>
      <dsp:spPr>
        <a:xfrm>
          <a:off x="280199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>
              <a:solidFill>
                <a:srgbClr val="0036A5"/>
              </a:solidFill>
            </a:rPr>
            <a:t>Sadaf </a:t>
          </a:r>
          <a:endParaRPr lang="en-US" sz="2400" kern="1200" dirty="0">
            <a:solidFill>
              <a:srgbClr val="0036A5"/>
            </a:solidFill>
          </a:endParaRPr>
        </a:p>
      </dsp:txBody>
      <dsp:txXfrm>
        <a:off x="280199" y="2125031"/>
        <a:ext cx="1800000" cy="720000"/>
      </dsp:txXfrm>
    </dsp:sp>
    <dsp:sp modelId="{09997310-EE66-435E-A319-8C1190B8467C}">
      <dsp:nvSpPr>
        <dsp:cNvPr id="0" name=""/>
        <dsp:cNvSpPr/>
      </dsp:nvSpPr>
      <dsp:spPr>
        <a:xfrm>
          <a:off x="2746200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ECCDB-1B5F-4E22-82A3-B4DCD50EDBA1}">
      <dsp:nvSpPr>
        <dsp:cNvPr id="0" name=""/>
        <dsp:cNvSpPr/>
      </dsp:nvSpPr>
      <dsp:spPr>
        <a:xfrm>
          <a:off x="298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7DBF9-918E-4ACC-9845-2FEC006AD002}">
      <dsp:nvSpPr>
        <dsp:cNvPr id="0" name=""/>
        <dsp:cNvSpPr/>
      </dsp:nvSpPr>
      <dsp:spPr>
        <a:xfrm>
          <a:off x="239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b="1" kern="1200">
              <a:solidFill>
                <a:srgbClr val="0036A5"/>
              </a:solidFill>
            </a:rPr>
            <a:t>Umar</a:t>
          </a:r>
        </a:p>
      </dsp:txBody>
      <dsp:txXfrm>
        <a:off x="2395200" y="2125031"/>
        <a:ext cx="1800000" cy="720000"/>
      </dsp:txXfrm>
    </dsp:sp>
    <dsp:sp modelId="{E131E98C-F2B1-414A-8217-94B8CB524C05}">
      <dsp:nvSpPr>
        <dsp:cNvPr id="0" name=""/>
        <dsp:cNvSpPr/>
      </dsp:nvSpPr>
      <dsp:spPr>
        <a:xfrm>
          <a:off x="4861200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E2947-774C-4DDD-818C-0C8619BF3935}">
      <dsp:nvSpPr>
        <dsp:cNvPr id="0" name=""/>
        <dsp:cNvSpPr/>
      </dsp:nvSpPr>
      <dsp:spPr>
        <a:xfrm>
          <a:off x="509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A2E2A-449E-4E61-B5DC-F4EC53645057}">
      <dsp:nvSpPr>
        <dsp:cNvPr id="0" name=""/>
        <dsp:cNvSpPr/>
      </dsp:nvSpPr>
      <dsp:spPr>
        <a:xfrm>
          <a:off x="451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 err="1">
              <a:solidFill>
                <a:srgbClr val="0036A5"/>
              </a:solidFill>
            </a:rPr>
            <a:t>Gulfam</a:t>
          </a:r>
          <a:endParaRPr lang="en-US" sz="2400" kern="1200" dirty="0">
            <a:solidFill>
              <a:srgbClr val="0036A5"/>
            </a:solidFill>
          </a:endParaRPr>
        </a:p>
      </dsp:txBody>
      <dsp:txXfrm>
        <a:off x="4510200" y="2125031"/>
        <a:ext cx="1800000" cy="720000"/>
      </dsp:txXfrm>
    </dsp:sp>
    <dsp:sp modelId="{DE7C5A81-3DC3-42D8-A1B3-045390D2B8AE}">
      <dsp:nvSpPr>
        <dsp:cNvPr id="0" name=""/>
        <dsp:cNvSpPr/>
      </dsp:nvSpPr>
      <dsp:spPr>
        <a:xfrm>
          <a:off x="6976200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AEA28-C2EC-43B9-A516-9FC0C737FF7B}">
      <dsp:nvSpPr>
        <dsp:cNvPr id="0" name=""/>
        <dsp:cNvSpPr/>
      </dsp:nvSpPr>
      <dsp:spPr>
        <a:xfrm>
          <a:off x="721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FB569-A9BC-43DD-965E-8D3A39BC56EE}">
      <dsp:nvSpPr>
        <dsp:cNvPr id="0" name=""/>
        <dsp:cNvSpPr/>
      </dsp:nvSpPr>
      <dsp:spPr>
        <a:xfrm>
          <a:off x="662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 err="1">
              <a:solidFill>
                <a:srgbClr val="0036A5"/>
              </a:solidFill>
            </a:rPr>
            <a:t>Anam</a:t>
          </a:r>
          <a:endParaRPr lang="en-US" sz="2400" b="1" kern="1200" dirty="0">
            <a:solidFill>
              <a:srgbClr val="0036A5"/>
            </a:solidFill>
          </a:endParaRPr>
        </a:p>
      </dsp:txBody>
      <dsp:txXfrm>
        <a:off x="6625200" y="2125031"/>
        <a:ext cx="1800000" cy="720000"/>
      </dsp:txXfrm>
    </dsp:sp>
    <dsp:sp modelId="{81E114E0-023E-415F-8F62-0012753FEBAC}">
      <dsp:nvSpPr>
        <dsp:cNvPr id="0" name=""/>
        <dsp:cNvSpPr/>
      </dsp:nvSpPr>
      <dsp:spPr>
        <a:xfrm>
          <a:off x="9091200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8EDA2-9030-446B-B2D1-ADE4CECD97F3}">
      <dsp:nvSpPr>
        <dsp:cNvPr id="0" name=""/>
        <dsp:cNvSpPr/>
      </dsp:nvSpPr>
      <dsp:spPr>
        <a:xfrm>
          <a:off x="9325199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16572-1280-49D2-9C14-CBDF6F8007F7}">
      <dsp:nvSpPr>
        <dsp:cNvPr id="0" name=""/>
        <dsp:cNvSpPr/>
      </dsp:nvSpPr>
      <dsp:spPr>
        <a:xfrm>
          <a:off x="874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b="1" kern="1200">
              <a:solidFill>
                <a:srgbClr val="0036A5"/>
              </a:solidFill>
            </a:rPr>
            <a:t>Saurav</a:t>
          </a:r>
        </a:p>
      </dsp:txBody>
      <dsp:txXfrm>
        <a:off x="8740200" y="2125031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4E0DB-D551-0048-9414-F99E2C525733}">
      <dsp:nvSpPr>
        <dsp:cNvPr id="0" name=""/>
        <dsp:cNvSpPr/>
      </dsp:nvSpPr>
      <dsp:spPr>
        <a:xfrm>
          <a:off x="211" y="233902"/>
          <a:ext cx="2551881" cy="30622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b="1" kern="1200"/>
            <a:t>Iteratively build experiences and features</a:t>
          </a:r>
        </a:p>
      </dsp:txBody>
      <dsp:txXfrm>
        <a:off x="211" y="1458805"/>
        <a:ext cx="2551881" cy="1837354"/>
      </dsp:txXfrm>
    </dsp:sp>
    <dsp:sp modelId="{02B82E62-059A-4744-A2BC-2342CA52FF6A}">
      <dsp:nvSpPr>
        <dsp:cNvPr id="0" name=""/>
        <dsp:cNvSpPr/>
      </dsp:nvSpPr>
      <dsp:spPr>
        <a:xfrm>
          <a:off x="211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b="1" kern="1200"/>
            <a:t>01</a:t>
          </a:r>
        </a:p>
      </dsp:txBody>
      <dsp:txXfrm>
        <a:off x="211" y="233902"/>
        <a:ext cx="2551881" cy="1224903"/>
      </dsp:txXfrm>
    </dsp:sp>
    <dsp:sp modelId="{DAB8E0CB-3BD2-5D4D-8473-BA5E7479C57D}">
      <dsp:nvSpPr>
        <dsp:cNvPr id="0" name=""/>
        <dsp:cNvSpPr/>
      </dsp:nvSpPr>
      <dsp:spPr>
        <a:xfrm>
          <a:off x="2756243" y="233902"/>
          <a:ext cx="2551881" cy="3062257"/>
        </a:xfrm>
        <a:prstGeom prst="rect">
          <a:avLst/>
        </a:prstGeom>
        <a:gradFill rotWithShape="0">
          <a:gsLst>
            <a:gs pos="0">
              <a:schemeClr val="accent2">
                <a:hueOff val="339889"/>
                <a:satOff val="-886"/>
                <a:lumOff val="209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39889"/>
                <a:satOff val="-886"/>
                <a:lumOff val="209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39889"/>
              <a:satOff val="-886"/>
              <a:lumOff val="2091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Use Open source technology to keep costs low</a:t>
          </a:r>
        </a:p>
      </dsp:txBody>
      <dsp:txXfrm>
        <a:off x="2756243" y="1458805"/>
        <a:ext cx="2551881" cy="1837354"/>
      </dsp:txXfrm>
    </dsp:sp>
    <dsp:sp modelId="{EEFBC49E-027D-0E43-A0E1-96D20058261B}">
      <dsp:nvSpPr>
        <dsp:cNvPr id="0" name=""/>
        <dsp:cNvSpPr/>
      </dsp:nvSpPr>
      <dsp:spPr>
        <a:xfrm>
          <a:off x="2756243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1" kern="1200"/>
            <a:t>02</a:t>
          </a:r>
        </a:p>
      </dsp:txBody>
      <dsp:txXfrm>
        <a:off x="2756243" y="233902"/>
        <a:ext cx="2551881" cy="1224903"/>
      </dsp:txXfrm>
    </dsp:sp>
    <dsp:sp modelId="{9228EEEE-A1C5-6243-B310-6B432BD6F0DE}">
      <dsp:nvSpPr>
        <dsp:cNvPr id="0" name=""/>
        <dsp:cNvSpPr/>
      </dsp:nvSpPr>
      <dsp:spPr>
        <a:xfrm>
          <a:off x="5512275" y="233902"/>
          <a:ext cx="2551881" cy="3062257"/>
        </a:xfrm>
        <a:prstGeom prst="rect">
          <a:avLst/>
        </a:prstGeom>
        <a:gradFill rotWithShape="0">
          <a:gsLst>
            <a:gs pos="0">
              <a:schemeClr val="accent2">
                <a:hueOff val="679779"/>
                <a:satOff val="-1772"/>
                <a:lumOff val="418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679779"/>
                <a:satOff val="-1772"/>
                <a:lumOff val="418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79779"/>
              <a:satOff val="-1772"/>
              <a:lumOff val="418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Provide solution that technology platform agnostic</a:t>
          </a:r>
        </a:p>
      </dsp:txBody>
      <dsp:txXfrm>
        <a:off x="5512275" y="1458805"/>
        <a:ext cx="2551881" cy="1837354"/>
      </dsp:txXfrm>
    </dsp:sp>
    <dsp:sp modelId="{EA4A689E-946C-F444-9B97-930AAFF0DD82}">
      <dsp:nvSpPr>
        <dsp:cNvPr id="0" name=""/>
        <dsp:cNvSpPr/>
      </dsp:nvSpPr>
      <dsp:spPr>
        <a:xfrm>
          <a:off x="5512275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1" kern="1200"/>
            <a:t>03</a:t>
          </a:r>
        </a:p>
      </dsp:txBody>
      <dsp:txXfrm>
        <a:off x="5512275" y="233902"/>
        <a:ext cx="2551881" cy="1224903"/>
      </dsp:txXfrm>
    </dsp:sp>
    <dsp:sp modelId="{0F2FEE13-A773-8142-B61A-444F849BD998}">
      <dsp:nvSpPr>
        <dsp:cNvPr id="0" name=""/>
        <dsp:cNvSpPr/>
      </dsp:nvSpPr>
      <dsp:spPr>
        <a:xfrm>
          <a:off x="8268307" y="233902"/>
          <a:ext cx="2551881" cy="3062257"/>
        </a:xfrm>
        <a:prstGeom prst="rect">
          <a:avLst/>
        </a:prstGeom>
        <a:gradFill rotWithShape="0">
          <a:gsLst>
            <a:gs pos="0">
              <a:schemeClr val="accent2">
                <a:hueOff val="1019668"/>
                <a:satOff val="-2658"/>
                <a:lumOff val="627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019668"/>
                <a:satOff val="-2658"/>
                <a:lumOff val="627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19668"/>
              <a:satOff val="-2658"/>
              <a:lumOff val="627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Put user at the heart of the solution</a:t>
          </a:r>
        </a:p>
      </dsp:txBody>
      <dsp:txXfrm>
        <a:off x="8268307" y="1458805"/>
        <a:ext cx="2551881" cy="1837354"/>
      </dsp:txXfrm>
    </dsp:sp>
    <dsp:sp modelId="{EB6B8F1D-78E5-F041-BFD6-4EE7E835E12C}">
      <dsp:nvSpPr>
        <dsp:cNvPr id="0" name=""/>
        <dsp:cNvSpPr/>
      </dsp:nvSpPr>
      <dsp:spPr>
        <a:xfrm>
          <a:off x="8268307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1" kern="1200"/>
            <a:t>04</a:t>
          </a:r>
        </a:p>
      </dsp:txBody>
      <dsp:txXfrm>
        <a:off x="8268307" y="233902"/>
        <a:ext cx="2551881" cy="1224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DF205-F74A-4A64-8723-AD95B9294FD1}">
      <dsp:nvSpPr>
        <dsp:cNvPr id="0" name=""/>
        <dsp:cNvSpPr/>
      </dsp:nvSpPr>
      <dsp:spPr>
        <a:xfrm>
          <a:off x="631199" y="66253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250F8-6093-4148-AB45-BD4F1C279FF3}">
      <dsp:nvSpPr>
        <dsp:cNvPr id="0" name=""/>
        <dsp:cNvSpPr/>
      </dsp:nvSpPr>
      <dsp:spPr>
        <a:xfrm>
          <a:off x="865200" y="8965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AA862-0634-4E99-BEBB-D4CF55A795B8}">
      <dsp:nvSpPr>
        <dsp:cNvPr id="0" name=""/>
        <dsp:cNvSpPr/>
      </dsp:nvSpPr>
      <dsp:spPr>
        <a:xfrm>
          <a:off x="280199" y="2102531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dirty="0">
              <a:solidFill>
                <a:srgbClr val="0036A5"/>
              </a:solidFill>
            </a:rPr>
            <a:t>Reduce efforts to manage data</a:t>
          </a:r>
        </a:p>
      </dsp:txBody>
      <dsp:txXfrm>
        <a:off x="280199" y="2102531"/>
        <a:ext cx="1800000" cy="765000"/>
      </dsp:txXfrm>
    </dsp:sp>
    <dsp:sp modelId="{01E87978-F3D7-4752-8D76-F514D6B7528B}">
      <dsp:nvSpPr>
        <dsp:cNvPr id="0" name=""/>
        <dsp:cNvSpPr/>
      </dsp:nvSpPr>
      <dsp:spPr>
        <a:xfrm>
          <a:off x="2746200" y="66253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822B0-AC88-483F-8FF8-1A0B348C28ED}">
      <dsp:nvSpPr>
        <dsp:cNvPr id="0" name=""/>
        <dsp:cNvSpPr/>
      </dsp:nvSpPr>
      <dsp:spPr>
        <a:xfrm>
          <a:off x="2980200" y="8965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48D8A-2A2C-403B-9E35-FF89B1CE1A82}">
      <dsp:nvSpPr>
        <dsp:cNvPr id="0" name=""/>
        <dsp:cNvSpPr/>
      </dsp:nvSpPr>
      <dsp:spPr>
        <a:xfrm>
          <a:off x="2395200" y="2102531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>
              <a:solidFill>
                <a:srgbClr val="0036A5"/>
              </a:solidFill>
            </a:rPr>
            <a:t>Share it anytime - anywhere</a:t>
          </a:r>
        </a:p>
      </dsp:txBody>
      <dsp:txXfrm>
        <a:off x="2395200" y="2102531"/>
        <a:ext cx="1800000" cy="765000"/>
      </dsp:txXfrm>
    </dsp:sp>
    <dsp:sp modelId="{7576642C-DC65-4267-9B44-BF6E04E4248F}">
      <dsp:nvSpPr>
        <dsp:cNvPr id="0" name=""/>
        <dsp:cNvSpPr/>
      </dsp:nvSpPr>
      <dsp:spPr>
        <a:xfrm>
          <a:off x="4861200" y="66253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097C0-1035-427A-A381-6A83657C8CCB}">
      <dsp:nvSpPr>
        <dsp:cNvPr id="0" name=""/>
        <dsp:cNvSpPr/>
      </dsp:nvSpPr>
      <dsp:spPr>
        <a:xfrm>
          <a:off x="5095200" y="8965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A4A8E-8B52-4149-A195-57268CFD606F}">
      <dsp:nvSpPr>
        <dsp:cNvPr id="0" name=""/>
        <dsp:cNvSpPr/>
      </dsp:nvSpPr>
      <dsp:spPr>
        <a:xfrm>
          <a:off x="4510200" y="2102531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>
              <a:solidFill>
                <a:srgbClr val="0036A5"/>
              </a:solidFill>
            </a:rPr>
            <a:t>Stay on top of things</a:t>
          </a:r>
        </a:p>
      </dsp:txBody>
      <dsp:txXfrm>
        <a:off x="4510200" y="2102531"/>
        <a:ext cx="1800000" cy="765000"/>
      </dsp:txXfrm>
    </dsp:sp>
    <dsp:sp modelId="{24DF9D98-6D9B-40A4-A7A5-A07D61F22CE4}">
      <dsp:nvSpPr>
        <dsp:cNvPr id="0" name=""/>
        <dsp:cNvSpPr/>
      </dsp:nvSpPr>
      <dsp:spPr>
        <a:xfrm>
          <a:off x="6976200" y="66253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06987-492E-4043-BA23-69BF7E4C617B}">
      <dsp:nvSpPr>
        <dsp:cNvPr id="0" name=""/>
        <dsp:cNvSpPr/>
      </dsp:nvSpPr>
      <dsp:spPr>
        <a:xfrm>
          <a:off x="7210200" y="8965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79D98-B13C-4A04-9048-51D9396E71B3}">
      <dsp:nvSpPr>
        <dsp:cNvPr id="0" name=""/>
        <dsp:cNvSpPr/>
      </dsp:nvSpPr>
      <dsp:spPr>
        <a:xfrm>
          <a:off x="6625200" y="2102531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>
              <a:solidFill>
                <a:srgbClr val="0036A5"/>
              </a:solidFill>
            </a:rPr>
            <a:t>Information on your Finger tips</a:t>
          </a:r>
        </a:p>
      </dsp:txBody>
      <dsp:txXfrm>
        <a:off x="6625200" y="2102531"/>
        <a:ext cx="1800000" cy="765000"/>
      </dsp:txXfrm>
    </dsp:sp>
    <dsp:sp modelId="{7A5B2608-9A8B-46C9-953D-C3D1CFAA6F63}">
      <dsp:nvSpPr>
        <dsp:cNvPr id="0" name=""/>
        <dsp:cNvSpPr/>
      </dsp:nvSpPr>
      <dsp:spPr>
        <a:xfrm>
          <a:off x="9091200" y="66253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D27EE-43F1-40A6-BF5F-5B6891F3148C}">
      <dsp:nvSpPr>
        <dsp:cNvPr id="0" name=""/>
        <dsp:cNvSpPr/>
      </dsp:nvSpPr>
      <dsp:spPr>
        <a:xfrm>
          <a:off x="9325199" y="8965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8CC5B-F638-460F-B879-8A421A3B9A18}">
      <dsp:nvSpPr>
        <dsp:cNvPr id="0" name=""/>
        <dsp:cNvSpPr/>
      </dsp:nvSpPr>
      <dsp:spPr>
        <a:xfrm>
          <a:off x="8740200" y="2102531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>
              <a:solidFill>
                <a:srgbClr val="0036A5"/>
              </a:solidFill>
            </a:rPr>
            <a:t>Monitor my health</a:t>
          </a:r>
        </a:p>
      </dsp:txBody>
      <dsp:txXfrm>
        <a:off x="8740200" y="2102531"/>
        <a:ext cx="1800000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6B058-041B-D542-9E1B-2B9DBB76180D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6CCC4-7224-BA4F-93DD-69D1AA35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1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rgbClr val="0036A5"/>
                </a:solidFill>
              </a:rPr>
              <a:t>Enable user to take and store pictures</a:t>
            </a:r>
          </a:p>
          <a:p>
            <a:pPr lvl="0"/>
            <a:r>
              <a:rPr lang="en-GB" b="1" dirty="0">
                <a:solidFill>
                  <a:srgbClr val="0036A5"/>
                </a:solidFill>
              </a:rPr>
              <a:t>Read Textual data to record events</a:t>
            </a:r>
          </a:p>
          <a:p>
            <a:pPr lvl="0"/>
            <a:r>
              <a:rPr lang="en-GB" b="1" dirty="0">
                <a:solidFill>
                  <a:srgbClr val="0036A5"/>
                </a:solidFill>
              </a:rPr>
              <a:t>Reports to include Image data</a:t>
            </a:r>
          </a:p>
          <a:p>
            <a:pPr lvl="0"/>
            <a:r>
              <a:rPr lang="en-GB" b="1" dirty="0">
                <a:solidFill>
                  <a:srgbClr val="0036A5"/>
                </a:solidFill>
              </a:rPr>
              <a:t>Use Image data for proactive health monitoring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6CCC4-7224-BA4F-93DD-69D1AA3550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rgbClr val="0036A5"/>
                </a:solidFill>
              </a:rPr>
              <a:t>Enable user to take and store pictures</a:t>
            </a:r>
          </a:p>
          <a:p>
            <a:pPr lvl="0"/>
            <a:r>
              <a:rPr lang="en-GB" b="1" dirty="0">
                <a:solidFill>
                  <a:srgbClr val="0036A5"/>
                </a:solidFill>
              </a:rPr>
              <a:t>Read Textual data to record events</a:t>
            </a:r>
          </a:p>
          <a:p>
            <a:pPr lvl="0"/>
            <a:r>
              <a:rPr lang="en-GB" b="1" dirty="0">
                <a:solidFill>
                  <a:srgbClr val="0036A5"/>
                </a:solidFill>
              </a:rPr>
              <a:t>Reports to include Image data</a:t>
            </a:r>
          </a:p>
          <a:p>
            <a:pPr lvl="0"/>
            <a:r>
              <a:rPr lang="en-GB" b="1" dirty="0">
                <a:solidFill>
                  <a:srgbClr val="0036A5"/>
                </a:solidFill>
              </a:rPr>
              <a:t>Use Image data for proactive health monitoring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6CCC4-7224-BA4F-93DD-69D1AA3550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05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rgbClr val="0036A5"/>
                </a:solidFill>
              </a:rPr>
              <a:t>Enable user to take and store pictures</a:t>
            </a:r>
          </a:p>
          <a:p>
            <a:pPr lvl="0"/>
            <a:r>
              <a:rPr lang="en-GB" b="1" dirty="0">
                <a:solidFill>
                  <a:srgbClr val="0036A5"/>
                </a:solidFill>
              </a:rPr>
              <a:t>Read Textual data to record events</a:t>
            </a:r>
          </a:p>
          <a:p>
            <a:pPr lvl="0"/>
            <a:r>
              <a:rPr lang="en-GB" b="1" dirty="0">
                <a:solidFill>
                  <a:srgbClr val="0036A5"/>
                </a:solidFill>
              </a:rPr>
              <a:t>Reports to include Image data</a:t>
            </a:r>
          </a:p>
          <a:p>
            <a:pPr lvl="0"/>
            <a:r>
              <a:rPr lang="en-GB" b="1" dirty="0">
                <a:solidFill>
                  <a:srgbClr val="0036A5"/>
                </a:solidFill>
              </a:rPr>
              <a:t>Use Image data for proactive health monitoring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6CCC4-7224-BA4F-93DD-69D1AA3550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9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4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2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1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2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17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6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3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2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3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8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0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8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1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EB448-6108-B344-B079-96FBE7E017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451A-DB7C-F840-B741-50E2719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71BC-E3A0-2448-A91A-A7BC26C9C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rgbClr val="0036A5"/>
                </a:solidFill>
              </a:rPr>
              <a:t>A Journey towards possibilities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339E4-98D8-C84C-A35F-16DC3F317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rgbClr val="0036A5"/>
                </a:solidFill>
                <a:latin typeface="+mj-lt"/>
                <a:cs typeface="Algerian" panose="020F0502020204030204" pitchFamily="34" charset="0"/>
              </a:rPr>
              <a:t>Warrior Genies</a:t>
            </a:r>
          </a:p>
        </p:txBody>
      </p:sp>
      <p:pic>
        <p:nvPicPr>
          <p:cNvPr id="6" name="Picture 5" descr="A close up of a flower&#10;&#10;Description automatically generated">
            <a:extLst>
              <a:ext uri="{FF2B5EF4-FFF2-40B4-BE49-F238E27FC236}">
                <a16:creationId xmlns:a16="http://schemas.microsoft.com/office/drawing/2014/main" id="{E6A31838-32E4-DB49-8E3C-0F067136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17" y="1800395"/>
            <a:ext cx="4280493" cy="28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3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2ECE-2015-4017-A120-154848E5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764373"/>
            <a:ext cx="5565423" cy="1293028"/>
          </a:xfrm>
        </p:spPr>
        <p:txBody>
          <a:bodyPr/>
          <a:lstStyle/>
          <a:p>
            <a:r>
              <a:rPr lang="en-US" b="1" dirty="0">
                <a:solidFill>
                  <a:srgbClr val="0036A5"/>
                </a:solidFill>
              </a:rPr>
              <a:t>And...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4D9DF-4792-4C67-8216-CFE1C5496DE1}"/>
              </a:ext>
            </a:extLst>
          </p:cNvPr>
          <p:cNvSpPr txBox="1"/>
          <p:nvPr/>
        </p:nvSpPr>
        <p:spPr>
          <a:xfrm>
            <a:off x="360218" y="3105834"/>
            <a:ext cx="52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6A5"/>
                </a:solidFill>
              </a:rPr>
              <a:t>Capture picture of Medicine using Camera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516F9-CC7D-4295-904F-BDE7CAC7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356" y="1864240"/>
            <a:ext cx="3486752" cy="46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2ECE-2015-4017-A120-154848E5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764373"/>
            <a:ext cx="5565423" cy="1293028"/>
          </a:xfrm>
        </p:spPr>
        <p:txBody>
          <a:bodyPr/>
          <a:lstStyle/>
          <a:p>
            <a:r>
              <a:rPr lang="en-US" b="1" dirty="0">
                <a:solidFill>
                  <a:srgbClr val="0036A5"/>
                </a:solidFill>
              </a:rPr>
              <a:t>And way beyond...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4D9DF-4792-4C67-8216-CFE1C5496DE1}"/>
              </a:ext>
            </a:extLst>
          </p:cNvPr>
          <p:cNvSpPr txBox="1"/>
          <p:nvPr/>
        </p:nvSpPr>
        <p:spPr>
          <a:xfrm>
            <a:off x="360218" y="3105834"/>
            <a:ext cx="522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6A5"/>
                </a:solidFill>
              </a:rPr>
              <a:t>Sync Health information from you wearable/device – Fitbit in this case!!</a:t>
            </a:r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8C55-1AC1-6045-BC3E-3E0B37C0A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84" r="1711" b="47606"/>
          <a:stretch/>
        </p:blipFill>
        <p:spPr>
          <a:xfrm>
            <a:off x="6344356" y="929309"/>
            <a:ext cx="5068711" cy="548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7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2ECE-2015-4017-A120-154848E5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297" y="2994955"/>
            <a:ext cx="8351212" cy="1293028"/>
          </a:xfrm>
        </p:spPr>
        <p:txBody>
          <a:bodyPr/>
          <a:lstStyle/>
          <a:p>
            <a:r>
              <a:rPr lang="en-US" b="1" dirty="0">
                <a:solidFill>
                  <a:srgbClr val="0036A5"/>
                </a:solidFill>
              </a:rPr>
              <a:t>And some prototypes…</a:t>
            </a:r>
          </a:p>
        </p:txBody>
      </p:sp>
    </p:spTree>
    <p:extLst>
      <p:ext uri="{BB962C8B-B14F-4D97-AF65-F5344CB8AC3E}">
        <p14:creationId xmlns:p14="http://schemas.microsoft.com/office/powerpoint/2010/main" val="352032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8251C4-F631-ED40-B6EC-38B617E59A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54252" y="258618"/>
            <a:ext cx="5855857" cy="7450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5400" b="1" dirty="0">
                <a:solidFill>
                  <a:srgbClr val="0036A5"/>
                </a:solidFill>
              </a:rPr>
              <a:t>RoadMap / Plan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8E511D5-A440-3745-96C2-E7021DD27AF7}"/>
              </a:ext>
            </a:extLst>
          </p:cNvPr>
          <p:cNvSpPr/>
          <p:nvPr/>
        </p:nvSpPr>
        <p:spPr>
          <a:xfrm>
            <a:off x="651163" y="2576943"/>
            <a:ext cx="10958946" cy="12884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Months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5BC517-1D07-E849-B3F9-72C2317B8AFC}"/>
              </a:ext>
            </a:extLst>
          </p:cNvPr>
          <p:cNvCxnSpPr>
            <a:cxnSpLocks/>
          </p:cNvCxnSpPr>
          <p:nvPr/>
        </p:nvCxnSpPr>
        <p:spPr>
          <a:xfrm>
            <a:off x="1094507" y="2424543"/>
            <a:ext cx="0" cy="49183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40A00D-CEDC-504A-8834-369ED56A23BD}"/>
              </a:ext>
            </a:extLst>
          </p:cNvPr>
          <p:cNvSpPr txBox="1"/>
          <p:nvPr/>
        </p:nvSpPr>
        <p:spPr>
          <a:xfrm>
            <a:off x="1219198" y="1625580"/>
            <a:ext cx="304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36A5"/>
                </a:solidFill>
              </a:rPr>
              <a:t>Carer</a:t>
            </a:r>
            <a:r>
              <a:rPr lang="en-US" sz="1400" b="1" dirty="0">
                <a:solidFill>
                  <a:srgbClr val="0036A5"/>
                </a:solidFill>
              </a:rPr>
              <a:t> / Patient data sharing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56FE39-5C3D-5548-AB22-55CB20C27EF2}"/>
              </a:ext>
            </a:extLst>
          </p:cNvPr>
          <p:cNvCxnSpPr>
            <a:cxnSpLocks/>
          </p:cNvCxnSpPr>
          <p:nvPr/>
        </p:nvCxnSpPr>
        <p:spPr>
          <a:xfrm>
            <a:off x="1080653" y="3532904"/>
            <a:ext cx="0" cy="152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EAD21A-27A2-7340-A48A-FF14F8069454}"/>
              </a:ext>
            </a:extLst>
          </p:cNvPr>
          <p:cNvSpPr txBox="1"/>
          <p:nvPr/>
        </p:nvSpPr>
        <p:spPr>
          <a:xfrm>
            <a:off x="401781" y="2108022"/>
            <a:ext cx="304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36A5"/>
                </a:solidFill>
              </a:rPr>
              <a:t>Beta version Launch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37E9D2-4330-E446-A7E5-811BECB2938D}"/>
              </a:ext>
            </a:extLst>
          </p:cNvPr>
          <p:cNvSpPr txBox="1"/>
          <p:nvPr/>
        </p:nvSpPr>
        <p:spPr>
          <a:xfrm>
            <a:off x="942103" y="3699148"/>
            <a:ext cx="23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36A5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F815C7-D929-3A4A-A42B-7457BBAF020E}"/>
              </a:ext>
            </a:extLst>
          </p:cNvPr>
          <p:cNvSpPr txBox="1"/>
          <p:nvPr/>
        </p:nvSpPr>
        <p:spPr>
          <a:xfrm>
            <a:off x="2930233" y="3699148"/>
            <a:ext cx="23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36A5"/>
                </a:solidFill>
              </a:rPr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1E9B7A-F93D-3D4B-AB81-AB9A559F9A85}"/>
              </a:ext>
            </a:extLst>
          </p:cNvPr>
          <p:cNvCxnSpPr>
            <a:cxnSpLocks/>
          </p:cNvCxnSpPr>
          <p:nvPr/>
        </p:nvCxnSpPr>
        <p:spPr>
          <a:xfrm>
            <a:off x="3061858" y="3546758"/>
            <a:ext cx="0" cy="152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78106F3-E1DA-2E4A-BBA4-99C7EDBE557F}"/>
              </a:ext>
            </a:extLst>
          </p:cNvPr>
          <p:cNvSpPr txBox="1"/>
          <p:nvPr/>
        </p:nvSpPr>
        <p:spPr>
          <a:xfrm>
            <a:off x="5451760" y="3699148"/>
            <a:ext cx="23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36A5"/>
                </a:solidFill>
              </a:rPr>
              <a:t>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88BCDD4-3CDC-0240-8120-52BD67BEF765}"/>
              </a:ext>
            </a:extLst>
          </p:cNvPr>
          <p:cNvCxnSpPr>
            <a:cxnSpLocks/>
          </p:cNvCxnSpPr>
          <p:nvPr/>
        </p:nvCxnSpPr>
        <p:spPr>
          <a:xfrm>
            <a:off x="5569537" y="3546745"/>
            <a:ext cx="0" cy="152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396BB5A-7DCD-8A4F-A19A-5F8C7FCC74CC}"/>
              </a:ext>
            </a:extLst>
          </p:cNvPr>
          <p:cNvSpPr txBox="1"/>
          <p:nvPr/>
        </p:nvSpPr>
        <p:spPr>
          <a:xfrm>
            <a:off x="10044547" y="3699148"/>
            <a:ext cx="45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36A5"/>
                </a:solidFill>
              </a:rPr>
              <a:t>12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8C1CF03-4BFD-E148-9F65-3218EAE2CC92}"/>
              </a:ext>
            </a:extLst>
          </p:cNvPr>
          <p:cNvCxnSpPr>
            <a:cxnSpLocks/>
          </p:cNvCxnSpPr>
          <p:nvPr/>
        </p:nvCxnSpPr>
        <p:spPr>
          <a:xfrm>
            <a:off x="10293929" y="3519033"/>
            <a:ext cx="0" cy="152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2D4AFBD-A8C1-134F-B7EA-2FD76D79A88A}"/>
              </a:ext>
            </a:extLst>
          </p:cNvPr>
          <p:cNvCxnSpPr>
            <a:cxnSpLocks/>
          </p:cNvCxnSpPr>
          <p:nvPr/>
        </p:nvCxnSpPr>
        <p:spPr>
          <a:xfrm>
            <a:off x="2466107" y="1933357"/>
            <a:ext cx="0" cy="98302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91C6559-1381-5F4F-84DC-576FDA85DB12}"/>
              </a:ext>
            </a:extLst>
          </p:cNvPr>
          <p:cNvCxnSpPr>
            <a:cxnSpLocks/>
          </p:cNvCxnSpPr>
          <p:nvPr/>
        </p:nvCxnSpPr>
        <p:spPr>
          <a:xfrm>
            <a:off x="3449778" y="2369772"/>
            <a:ext cx="0" cy="5466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71F75ED-ED7E-9842-814F-F72A90B5B761}"/>
              </a:ext>
            </a:extLst>
          </p:cNvPr>
          <p:cNvSpPr txBox="1"/>
          <p:nvPr/>
        </p:nvSpPr>
        <p:spPr>
          <a:xfrm>
            <a:off x="2486891" y="1997676"/>
            <a:ext cx="2450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36A5"/>
                </a:solidFill>
              </a:rPr>
              <a:t>Image Recognition/OCR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2D8811-B440-934D-93F6-EC907513EC27}"/>
              </a:ext>
            </a:extLst>
          </p:cNvPr>
          <p:cNvSpPr txBox="1"/>
          <p:nvPr/>
        </p:nvSpPr>
        <p:spPr>
          <a:xfrm>
            <a:off x="5451760" y="1590441"/>
            <a:ext cx="2237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36A5"/>
                </a:solidFill>
              </a:rPr>
              <a:t>App on Apple Devices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EE652C-CB2D-6E4A-8E82-CA7FC042EAE8}"/>
              </a:ext>
            </a:extLst>
          </p:cNvPr>
          <p:cNvCxnSpPr>
            <a:cxnSpLocks/>
          </p:cNvCxnSpPr>
          <p:nvPr/>
        </p:nvCxnSpPr>
        <p:spPr>
          <a:xfrm>
            <a:off x="5915889" y="1924613"/>
            <a:ext cx="0" cy="9917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1D022BA-8BF3-1E49-8B76-A4E6F4117571}"/>
              </a:ext>
            </a:extLst>
          </p:cNvPr>
          <p:cNvSpPr txBox="1"/>
          <p:nvPr/>
        </p:nvSpPr>
        <p:spPr>
          <a:xfrm>
            <a:off x="4116525" y="1327807"/>
            <a:ext cx="245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36A5"/>
                </a:solidFill>
              </a:rPr>
              <a:t>Voice to text (End to End)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2AA18F-004D-0A4B-9297-BD645058434E}"/>
              </a:ext>
            </a:extLst>
          </p:cNvPr>
          <p:cNvCxnSpPr>
            <a:cxnSpLocks/>
          </p:cNvCxnSpPr>
          <p:nvPr/>
        </p:nvCxnSpPr>
        <p:spPr>
          <a:xfrm>
            <a:off x="4921815" y="1700883"/>
            <a:ext cx="0" cy="12154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B2F69CF-EE1D-E14C-9845-319F4DE8F282}"/>
              </a:ext>
            </a:extLst>
          </p:cNvPr>
          <p:cNvSpPr txBox="1"/>
          <p:nvPr/>
        </p:nvSpPr>
        <p:spPr>
          <a:xfrm>
            <a:off x="6601677" y="2116766"/>
            <a:ext cx="26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36A5"/>
                </a:solidFill>
              </a:rPr>
              <a:t>Sentiment Tracking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025D129-ACCF-0E4C-BC0E-5F2E08BE362D}"/>
              </a:ext>
            </a:extLst>
          </p:cNvPr>
          <p:cNvCxnSpPr>
            <a:cxnSpLocks/>
          </p:cNvCxnSpPr>
          <p:nvPr/>
        </p:nvCxnSpPr>
        <p:spPr>
          <a:xfrm>
            <a:off x="7439889" y="2458013"/>
            <a:ext cx="0" cy="4583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9821CFF-712C-8142-8DDF-AEC0628B373B}"/>
              </a:ext>
            </a:extLst>
          </p:cNvPr>
          <p:cNvSpPr txBox="1"/>
          <p:nvPr/>
        </p:nvSpPr>
        <p:spPr>
          <a:xfrm>
            <a:off x="7663308" y="1338309"/>
            <a:ext cx="26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36A5"/>
                </a:solidFill>
              </a:rPr>
              <a:t>Wellbeing Tracking &amp; </a:t>
            </a:r>
            <a:r>
              <a:rPr lang="en-US" sz="1400" b="1" dirty="0" err="1">
                <a:solidFill>
                  <a:srgbClr val="0036A5"/>
                </a:solidFill>
              </a:rPr>
              <a:t>Notifs</a:t>
            </a:r>
            <a:endParaRPr lang="en-US" sz="1400" b="1" dirty="0">
              <a:solidFill>
                <a:srgbClr val="0036A5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5B60495-0F37-5D4B-AE06-9AF9C1E1C8F3}"/>
              </a:ext>
            </a:extLst>
          </p:cNvPr>
          <p:cNvCxnSpPr>
            <a:cxnSpLocks/>
          </p:cNvCxnSpPr>
          <p:nvPr/>
        </p:nvCxnSpPr>
        <p:spPr>
          <a:xfrm>
            <a:off x="8682180" y="1744329"/>
            <a:ext cx="0" cy="11720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275B252-972D-EB49-8234-4D646A2D6E6C}"/>
              </a:ext>
            </a:extLst>
          </p:cNvPr>
          <p:cNvSpPr txBox="1"/>
          <p:nvPr/>
        </p:nvSpPr>
        <p:spPr>
          <a:xfrm>
            <a:off x="8816976" y="1920158"/>
            <a:ext cx="260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36A5"/>
                </a:solidFill>
              </a:rPr>
              <a:t>Side Effects &amp; Medicine/Therapy Tracking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15113A1-3088-8E4D-A754-CD98D2378043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10120163" y="2443378"/>
            <a:ext cx="0" cy="47300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C11829E-6C4D-6D42-BDE5-751C51C7C527}"/>
              </a:ext>
            </a:extLst>
          </p:cNvPr>
          <p:cNvSpPr txBox="1"/>
          <p:nvPr/>
        </p:nvSpPr>
        <p:spPr>
          <a:xfrm>
            <a:off x="640345" y="4345782"/>
            <a:ext cx="5046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6A5"/>
                </a:solidFill>
              </a:rPr>
              <a:t>Proposed Team Structure (8 – 10 members)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36A5"/>
                </a:solidFill>
              </a:rPr>
              <a:t>4 Developers (2 Android / 2 iOS)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36A5"/>
                </a:solidFill>
              </a:rPr>
              <a:t>1 AI/Machine Learning Engineer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36A5"/>
                </a:solidFill>
              </a:rPr>
              <a:t>3 Testing Professionals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36A5"/>
                </a:solidFill>
              </a:rPr>
              <a:t>1 UX Designer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36A5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E30932C-A5CE-D248-8D7B-EE8E4213BBCE}"/>
              </a:ext>
            </a:extLst>
          </p:cNvPr>
          <p:cNvCxnSpPr>
            <a:cxnSpLocks/>
          </p:cNvCxnSpPr>
          <p:nvPr/>
        </p:nvCxnSpPr>
        <p:spPr>
          <a:xfrm>
            <a:off x="10743618" y="1744329"/>
            <a:ext cx="0" cy="11866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D07EE0C-DC14-7141-8D6C-8EE95F71C764}"/>
              </a:ext>
            </a:extLst>
          </p:cNvPr>
          <p:cNvSpPr txBox="1"/>
          <p:nvPr/>
        </p:nvSpPr>
        <p:spPr>
          <a:xfrm>
            <a:off x="10288742" y="1031399"/>
            <a:ext cx="1700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36A5"/>
                </a:solidFill>
              </a:rPr>
              <a:t>Connecting more wearables /devices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C88DB2-F3C9-5A49-97AA-DCFBD9853995}"/>
              </a:ext>
            </a:extLst>
          </p:cNvPr>
          <p:cNvSpPr txBox="1"/>
          <p:nvPr/>
        </p:nvSpPr>
        <p:spPr>
          <a:xfrm>
            <a:off x="640345" y="6100108"/>
            <a:ext cx="1123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6A5"/>
                </a:solidFill>
              </a:rPr>
              <a:t>Beta version will include everything that My Cancer Care Record  Folder should store.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6AD63E-4E0B-4244-A625-B81290BC8214}"/>
              </a:ext>
            </a:extLst>
          </p:cNvPr>
          <p:cNvSpPr txBox="1"/>
          <p:nvPr/>
        </p:nvSpPr>
        <p:spPr>
          <a:xfrm>
            <a:off x="6080602" y="4333079"/>
            <a:ext cx="513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36A5"/>
                </a:solidFill>
              </a:rPr>
              <a:t>Solution Cost Breakdown over 12 months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E67EF-B4E7-174D-B83D-19F7CA69A401}"/>
              </a:ext>
            </a:extLst>
          </p:cNvPr>
          <p:cNvSpPr/>
          <p:nvPr/>
        </p:nvSpPr>
        <p:spPr>
          <a:xfrm>
            <a:off x="5451760" y="4721226"/>
            <a:ext cx="3756290" cy="11263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6A5"/>
                </a:solidFill>
              </a:rPr>
              <a:t>Development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8F528-6ECD-D149-91FF-7B614FEF3210}"/>
              </a:ext>
            </a:extLst>
          </p:cNvPr>
          <p:cNvSpPr/>
          <p:nvPr/>
        </p:nvSpPr>
        <p:spPr>
          <a:xfrm>
            <a:off x="9208050" y="4740808"/>
            <a:ext cx="1720921" cy="1087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6A5"/>
                </a:solidFill>
              </a:rPr>
              <a:t>Operational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3385B9-F36A-0A46-BE3A-BEF54BDDB107}"/>
              </a:ext>
            </a:extLst>
          </p:cNvPr>
          <p:cNvSpPr/>
          <p:nvPr/>
        </p:nvSpPr>
        <p:spPr>
          <a:xfrm>
            <a:off x="10984391" y="4732018"/>
            <a:ext cx="699160" cy="10878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6A5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05565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3E2C8F5-B35B-4728-AFAB-5111275C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8251C4-F631-ED40-B6EC-38B617E59A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2380" y="367497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36A5"/>
                </a:solidFill>
              </a:rPr>
              <a:t>Final Thoughts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F6194-0D4C-CB4D-8586-B5BB28EC20A5}"/>
              </a:ext>
            </a:extLst>
          </p:cNvPr>
          <p:cNvSpPr txBox="1"/>
          <p:nvPr/>
        </p:nvSpPr>
        <p:spPr>
          <a:xfrm>
            <a:off x="619759" y="1879600"/>
            <a:ext cx="8875625" cy="482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lvl="0" indent="-342900" defTabSz="914400">
              <a:lnSpc>
                <a:spcPct val="17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6400" b="1" dirty="0" err="1">
                <a:solidFill>
                  <a:srgbClr val="0036A5"/>
                </a:solidFill>
              </a:rPr>
              <a:t>HealthBook</a:t>
            </a:r>
            <a:r>
              <a:rPr lang="en-US" sz="6400" b="1" dirty="0">
                <a:solidFill>
                  <a:srgbClr val="0036A5"/>
                </a:solidFill>
              </a:rPr>
              <a:t> App is just a beginning to enormous possibilities</a:t>
            </a:r>
          </a:p>
          <a:p>
            <a:pPr marL="342900" lvl="0" indent="-342900" defTabSz="914400">
              <a:lnSpc>
                <a:spcPct val="17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6400" b="1" dirty="0">
                <a:solidFill>
                  <a:srgbClr val="0036A5"/>
                </a:solidFill>
              </a:rPr>
              <a:t>Useful to any Chronic Illness management </a:t>
            </a:r>
          </a:p>
          <a:p>
            <a:pPr marL="342900" lvl="0" indent="-342900" defTabSz="914400">
              <a:lnSpc>
                <a:spcPct val="17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6400" b="1" dirty="0">
                <a:solidFill>
                  <a:srgbClr val="0036A5"/>
                </a:solidFill>
              </a:rPr>
              <a:t>Secure and Safe way to store and share data</a:t>
            </a:r>
          </a:p>
          <a:p>
            <a:pPr marL="342900" lvl="0" indent="-342900" defTabSz="914400">
              <a:lnSpc>
                <a:spcPct val="17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6400" b="1" dirty="0">
                <a:solidFill>
                  <a:srgbClr val="0036A5"/>
                </a:solidFill>
              </a:rPr>
              <a:t>Extendable and Scalable solution</a:t>
            </a:r>
          </a:p>
          <a:p>
            <a:pPr marL="342900" lvl="0" indent="-342900" defTabSz="914400">
              <a:lnSpc>
                <a:spcPct val="17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6400" b="1" dirty="0">
                <a:solidFill>
                  <a:srgbClr val="0036A5"/>
                </a:solidFill>
              </a:rPr>
              <a:t>Built using Open source/freely available technology to keep it cost effective in terms operational expenses</a:t>
            </a:r>
          </a:p>
          <a:p>
            <a:pPr marL="342900" lvl="0" indent="-342900" defTabSz="914400">
              <a:lnSpc>
                <a:spcPct val="17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6400" b="1" dirty="0">
                <a:solidFill>
                  <a:srgbClr val="0036A5"/>
                </a:solidFill>
              </a:rPr>
              <a:t>Solution is Vendor and Technology Agnostic</a:t>
            </a:r>
          </a:p>
          <a:p>
            <a:pPr marL="342900" lvl="0" indent="-342900" defTabSz="914400">
              <a:lnSpc>
                <a:spcPct val="17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6400" b="1" dirty="0">
                <a:solidFill>
                  <a:srgbClr val="0036A5"/>
                </a:solidFill>
              </a:rPr>
              <a:t>Various Business models can be explored – </a:t>
            </a:r>
          </a:p>
          <a:p>
            <a:pPr marL="1314450" lvl="1" indent="-857250" defTabSz="914400">
              <a:lnSpc>
                <a:spcPct val="17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6400" b="1" dirty="0">
                <a:solidFill>
                  <a:srgbClr val="0036A5"/>
                </a:solidFill>
              </a:rPr>
              <a:t>Cost Recovery – via Charitable or Government Funding</a:t>
            </a:r>
          </a:p>
          <a:p>
            <a:pPr marL="1314450" lvl="1" indent="-857250" defTabSz="914400">
              <a:lnSpc>
                <a:spcPct val="17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6400" b="1" dirty="0">
                <a:solidFill>
                  <a:srgbClr val="0036A5"/>
                </a:solidFill>
              </a:rPr>
              <a:t>Subscription</a:t>
            </a:r>
          </a:p>
          <a:p>
            <a:pPr marL="1314450" lvl="1" indent="-857250" defTabSz="914400">
              <a:lnSpc>
                <a:spcPct val="17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6400" b="1" dirty="0">
                <a:solidFill>
                  <a:srgbClr val="0036A5"/>
                </a:solidFill>
              </a:rPr>
              <a:t>Life-time subscription</a:t>
            </a:r>
          </a:p>
          <a:p>
            <a:pPr marL="342900" lvl="0" indent="-342900" defTabSz="914400">
              <a:lnSpc>
                <a:spcPct val="170000"/>
              </a:lnSpc>
              <a:spcAft>
                <a:spcPts val="600"/>
              </a:spcAft>
              <a:buFont typeface="+mj-lt"/>
              <a:buAutoNum type="arabicPeriod"/>
            </a:pPr>
            <a:endParaRPr lang="en-US" sz="4900" b="1" dirty="0">
              <a:solidFill>
                <a:srgbClr val="0036A5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420CAAC-392D-2145-921A-6B6C7F9FE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440" y="1879600"/>
            <a:ext cx="2076855" cy="426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3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3E2C8F5-B35B-4728-AFAB-5111275C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8251C4-F631-ED40-B6EC-38B617E59A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99093" y="148422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36A5"/>
                </a:solidFill>
              </a:rPr>
              <a:t>Q &amp; A </a:t>
            </a:r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EC19D531-AC31-6442-89EA-FD93F84FC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734" y="1647825"/>
            <a:ext cx="9186334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0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8251C4-F631-ED40-B6EC-38B617E5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When you have exhausted all possibilities, remember this you haven’t – Thomas Edison</a:t>
            </a:r>
          </a:p>
        </p:txBody>
      </p:sp>
      <p:graphicFrame>
        <p:nvGraphicFramePr>
          <p:cNvPr id="139" name="TextBox 14">
            <a:extLst>
              <a:ext uri="{FF2B5EF4-FFF2-40B4-BE49-F238E27FC236}">
                <a16:creationId xmlns:a16="http://schemas.microsoft.com/office/drawing/2014/main" id="{7E9D2304-8D5F-440E-A7CE-3BF769FB2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574808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AAE213E-CAAC-7C44-804C-86C023335A31}"/>
              </a:ext>
            </a:extLst>
          </p:cNvPr>
          <p:cNvSpPr txBox="1"/>
          <p:nvPr/>
        </p:nvSpPr>
        <p:spPr>
          <a:xfrm>
            <a:off x="5708073" y="263237"/>
            <a:ext cx="515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0036A5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2986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DA9F4773-7113-47E3-991C-193DDD611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8251C4-F631-ED40-B6EC-38B617E5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36A5"/>
                </a:solidFill>
              </a:rPr>
              <a:t>Our team</a:t>
            </a:r>
          </a:p>
        </p:txBody>
      </p:sp>
      <p:graphicFrame>
        <p:nvGraphicFramePr>
          <p:cNvPr id="139" name="TextBox 14">
            <a:extLst>
              <a:ext uri="{FF2B5EF4-FFF2-40B4-BE49-F238E27FC236}">
                <a16:creationId xmlns:a16="http://schemas.microsoft.com/office/drawing/2014/main" id="{7E9D2304-8D5F-440E-A7CE-3BF769FB2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3624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504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3">
            <a:extLst>
              <a:ext uri="{FF2B5EF4-FFF2-40B4-BE49-F238E27FC236}">
                <a16:creationId xmlns:a16="http://schemas.microsoft.com/office/drawing/2014/main" id="{DA9F4773-7113-47E3-991C-193DDD611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8251C4-F631-ED40-B6EC-38B617E5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36A5"/>
                </a:solidFill>
              </a:rPr>
              <a:t>Our believes</a:t>
            </a:r>
          </a:p>
        </p:txBody>
      </p:sp>
      <p:graphicFrame>
        <p:nvGraphicFramePr>
          <p:cNvPr id="139" name="TextBox 14">
            <a:extLst>
              <a:ext uri="{FF2B5EF4-FFF2-40B4-BE49-F238E27FC236}">
                <a16:creationId xmlns:a16="http://schemas.microsoft.com/office/drawing/2014/main" id="{7E9D2304-8D5F-440E-A7CE-3BF769FB2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72058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034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DA9F4773-7113-47E3-991C-193DDD611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8251C4-F631-ED40-B6EC-38B617E5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08591"/>
            <a:ext cx="110998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36A5"/>
                </a:solidFill>
              </a:rPr>
              <a:t>Goals of our journey</a:t>
            </a:r>
          </a:p>
        </p:txBody>
      </p:sp>
      <p:graphicFrame>
        <p:nvGraphicFramePr>
          <p:cNvPr id="139" name="TextBox 14">
            <a:extLst>
              <a:ext uri="{FF2B5EF4-FFF2-40B4-BE49-F238E27FC236}">
                <a16:creationId xmlns:a16="http://schemas.microsoft.com/office/drawing/2014/main" id="{7E9D2304-8D5F-440E-A7CE-3BF769FB2AD5}"/>
              </a:ext>
            </a:extLst>
          </p:cNvPr>
          <p:cNvGraphicFramePr/>
          <p:nvPr/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870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2172F17-324E-AA46-BF92-1A6774C6E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22" y="1621260"/>
            <a:ext cx="2317958" cy="47646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123FA7-B810-CB4A-999A-6B0A15DB48A8}"/>
              </a:ext>
            </a:extLst>
          </p:cNvPr>
          <p:cNvSpPr txBox="1"/>
          <p:nvPr/>
        </p:nvSpPr>
        <p:spPr>
          <a:xfrm>
            <a:off x="4502727" y="2279287"/>
            <a:ext cx="69134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36A5"/>
                </a:solidFill>
              </a:rPr>
              <a:t>All medical information on your Phone/Tablet</a:t>
            </a:r>
          </a:p>
          <a:p>
            <a:r>
              <a:rPr lang="en-US" sz="2000" b="1" dirty="0">
                <a:solidFill>
                  <a:srgbClr val="0036A5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36A5"/>
                </a:solidFill>
              </a:rPr>
              <a:t>Facilitates well managed appointments via handy essential information: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36A5"/>
                </a:solidFill>
              </a:rPr>
              <a:t>Personal and health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36A5"/>
                </a:solidFill>
              </a:rPr>
              <a:t>Checklists and Questions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36A5"/>
                </a:solidFill>
              </a:rPr>
              <a:t>Reports, Health Statistics</a:t>
            </a:r>
          </a:p>
          <a:p>
            <a:pPr lvl="1"/>
            <a:r>
              <a:rPr lang="en-US" sz="2000" b="1" dirty="0">
                <a:solidFill>
                  <a:srgbClr val="0036A5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36A5"/>
                </a:solidFill>
              </a:rPr>
              <a:t>Prompts people to recall appointments &amp; medication through generating reminders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36A5"/>
              </a:solidFill>
            </a:endParaRPr>
          </a:p>
          <a:p>
            <a:endParaRPr lang="en-US" sz="2000" b="1" dirty="0">
              <a:solidFill>
                <a:srgbClr val="0036A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13420-3D88-458D-90CE-6CA5CFA8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782" y="472049"/>
            <a:ext cx="7833462" cy="998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36A5"/>
                </a:solidFill>
              </a:rPr>
              <a:t>Our Product </a:t>
            </a:r>
            <a:br>
              <a:rPr lang="en-US" b="1" dirty="0">
                <a:solidFill>
                  <a:srgbClr val="0036A5"/>
                </a:solidFill>
              </a:rPr>
            </a:br>
            <a:r>
              <a:rPr lang="en-US" b="1" dirty="0">
                <a:solidFill>
                  <a:srgbClr val="0036A5"/>
                </a:solidFill>
              </a:rPr>
              <a:t>Health Book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051CF-4A9B-4C63-96F6-2717620A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086" y="432302"/>
            <a:ext cx="1463167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4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B7DE-0138-4A31-A504-8A63C28E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8" y="1149831"/>
            <a:ext cx="5565422" cy="770916"/>
          </a:xfrm>
        </p:spPr>
        <p:txBody>
          <a:bodyPr/>
          <a:lstStyle/>
          <a:p>
            <a:r>
              <a:rPr lang="en-US" b="1" dirty="0">
                <a:solidFill>
                  <a:srgbClr val="0036A5"/>
                </a:solidFill>
              </a:rPr>
              <a:t>A Step further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BE34F-F58A-410F-9AC6-8A647B2BD861}"/>
              </a:ext>
            </a:extLst>
          </p:cNvPr>
          <p:cNvSpPr txBox="1"/>
          <p:nvPr/>
        </p:nvSpPr>
        <p:spPr>
          <a:xfrm>
            <a:off x="795867" y="2437950"/>
            <a:ext cx="55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rgbClr val="0036A5"/>
                </a:solidFill>
              </a:rPr>
              <a:t>Voice Notes &amp; transcription</a:t>
            </a:r>
            <a:endParaRPr lang="en-US" dirty="0">
              <a:solidFill>
                <a:srgbClr val="0036A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2E3EE-AD7B-4512-A98A-FF4B7885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294" y="1805772"/>
            <a:ext cx="3573195" cy="43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9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2ECE-2015-4017-A120-154848E5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764373"/>
            <a:ext cx="5565423" cy="1293028"/>
          </a:xfrm>
        </p:spPr>
        <p:txBody>
          <a:bodyPr/>
          <a:lstStyle/>
          <a:p>
            <a:r>
              <a:rPr lang="en-US" b="1" dirty="0">
                <a:solidFill>
                  <a:srgbClr val="0036A5"/>
                </a:solidFill>
              </a:rPr>
              <a:t>And more…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29FA7-25C6-471B-A6BC-CE4D03416D50}"/>
              </a:ext>
            </a:extLst>
          </p:cNvPr>
          <p:cNvSpPr txBox="1"/>
          <p:nvPr/>
        </p:nvSpPr>
        <p:spPr>
          <a:xfrm>
            <a:off x="155735" y="3429000"/>
            <a:ext cx="545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solidFill>
                  <a:srgbClr val="0036A5"/>
                </a:solidFill>
              </a:rPr>
              <a:t>Notification on detecting abnormality</a:t>
            </a:r>
            <a:endParaRPr lang="en-US" sz="2000" dirty="0">
              <a:solidFill>
                <a:srgbClr val="0036A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0A7DB-66BF-4589-804C-B289600B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2325960"/>
            <a:ext cx="3767667" cy="37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9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2ECE-2015-4017-A120-154848E5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764373"/>
            <a:ext cx="5565423" cy="1293028"/>
          </a:xfrm>
        </p:spPr>
        <p:txBody>
          <a:bodyPr/>
          <a:lstStyle/>
          <a:p>
            <a:r>
              <a:rPr lang="en-US" b="1" dirty="0">
                <a:solidFill>
                  <a:srgbClr val="0036A5"/>
                </a:solidFill>
              </a:rPr>
              <a:t>And Further…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E334D-CC80-4FF3-BDE4-B3BDD7E02D90}"/>
              </a:ext>
            </a:extLst>
          </p:cNvPr>
          <p:cNvSpPr txBox="1"/>
          <p:nvPr/>
        </p:nvSpPr>
        <p:spPr>
          <a:xfrm>
            <a:off x="530578" y="2619022"/>
            <a:ext cx="5565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solidFill>
                  <a:srgbClr val="0036A5"/>
                </a:solidFill>
              </a:rPr>
              <a:t>Appointment &amp; Medication Reminders</a:t>
            </a:r>
            <a:endParaRPr lang="en-US" sz="2000" dirty="0">
              <a:solidFill>
                <a:srgbClr val="0036A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B16B9-0E23-4CDD-98F1-1D9D7E15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9" y="2057401"/>
            <a:ext cx="3849331" cy="46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302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448</Words>
  <Application>Microsoft Office PowerPoint</Application>
  <PresentationFormat>Widescreen</PresentationFormat>
  <Paragraphs>102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Vapor Trail</vt:lpstr>
      <vt:lpstr>A Journey towards possibilities</vt:lpstr>
      <vt:lpstr>When you have exhausted all possibilities, remember this you haven’t – Thomas Edison</vt:lpstr>
      <vt:lpstr>Our team</vt:lpstr>
      <vt:lpstr>Our believes</vt:lpstr>
      <vt:lpstr>Goals of our journey</vt:lpstr>
      <vt:lpstr>Our Product  Health Book app</vt:lpstr>
      <vt:lpstr>A Step further …</vt:lpstr>
      <vt:lpstr>And more…</vt:lpstr>
      <vt:lpstr>And Further…</vt:lpstr>
      <vt:lpstr>And...</vt:lpstr>
      <vt:lpstr>And way beyond...</vt:lpstr>
      <vt:lpstr>And some prototypes…</vt:lpstr>
      <vt:lpstr>RoadMap / Plan</vt:lpstr>
      <vt:lpstr>Final Thoughts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Journey towards possibilities</dc:title>
  <dc:creator>Saurav Bakshi</dc:creator>
  <cp:lastModifiedBy>Anam Shahab</cp:lastModifiedBy>
  <cp:revision>24</cp:revision>
  <dcterms:created xsi:type="dcterms:W3CDTF">2019-07-21T04:02:54Z</dcterms:created>
  <dcterms:modified xsi:type="dcterms:W3CDTF">2019-07-21T05:55:31Z</dcterms:modified>
</cp:coreProperties>
</file>