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1" r:id="rId6"/>
    <p:sldId id="262" r:id="rId7"/>
    <p:sldId id="264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19D1-8C33-4FD1-8D78-B6E7C092CC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63B7-72A4-4EAB-85E1-10FA150F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19D1-8C33-4FD1-8D78-B6E7C092CC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63B7-72A4-4EAB-85E1-10FA150F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19D1-8C33-4FD1-8D78-B6E7C092CC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63B7-72A4-4EAB-85E1-10FA150F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19D1-8C33-4FD1-8D78-B6E7C092CC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63B7-72A4-4EAB-85E1-10FA150F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2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19D1-8C33-4FD1-8D78-B6E7C092CC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63B7-72A4-4EAB-85E1-10FA150F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4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19D1-8C33-4FD1-8D78-B6E7C092CC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63B7-72A4-4EAB-85E1-10FA150F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9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19D1-8C33-4FD1-8D78-B6E7C092CC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63B7-72A4-4EAB-85E1-10FA150F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19D1-8C33-4FD1-8D78-B6E7C092CC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63B7-72A4-4EAB-85E1-10FA150F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19D1-8C33-4FD1-8D78-B6E7C092CC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63B7-72A4-4EAB-85E1-10FA150F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9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19D1-8C33-4FD1-8D78-B6E7C092CC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63B7-72A4-4EAB-85E1-10FA150F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19D1-8C33-4FD1-8D78-B6E7C092CC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63B7-72A4-4EAB-85E1-10FA150F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619D1-8C33-4FD1-8D78-B6E7C092CC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63B7-72A4-4EAB-85E1-10FA150F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5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263" y="2677885"/>
            <a:ext cx="6035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/>
              <a:t>Coursera Capstone Project for Data Science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Manik</a:t>
            </a:r>
            <a:r>
              <a:rPr lang="en-US" dirty="0"/>
              <a:t> Baliyan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4503" y="927463"/>
            <a:ext cx="11978640" cy="3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95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8072" y="1319347"/>
            <a:ext cx="6035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/>
              <a:t>Problem Statement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Predict the Road Accident/Collisions Severity to help, support and augment concerned authorities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0920" y="3744688"/>
            <a:ext cx="6035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Exploratory data analysis</a:t>
            </a:r>
            <a:r>
              <a:rPr lang="en-US" dirty="0"/>
              <a:t>- Data cleaning and variable manipulation for best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Building</a:t>
            </a:r>
            <a:r>
              <a:rPr lang="en-US" dirty="0"/>
              <a:t>- Train and test, selection through RFE and handling Multicollinearity through VIF.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Evaluation</a:t>
            </a:r>
            <a:r>
              <a:rPr lang="en-US" dirty="0"/>
              <a:t>- Accuracy score, Precision and ROC AUC score are checked. ROC curve is plot for the final model.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4503" y="927463"/>
            <a:ext cx="11978640" cy="3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83724" y="3226526"/>
            <a:ext cx="3487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/>
              <a:t>Analysis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5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67891" y="4543924"/>
            <a:ext cx="4235535" cy="17543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76302" y="170181"/>
            <a:ext cx="603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/>
              <a:t>Null Percentages Column Wise</a:t>
            </a:r>
          </a:p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4503" y="927463"/>
            <a:ext cx="11978640" cy="3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19255" y="4543924"/>
            <a:ext cx="3984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High Null percentages-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EXCEPTRSNCODE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EXCEPTRSNCODE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PEDROWNOTGRNT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9BD606-FF3D-455C-BB04-D9B0DF1B9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99" y="1283155"/>
            <a:ext cx="2065199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3789" y="211519"/>
            <a:ext cx="603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/>
              <a:t>SEVERITY MEASURE </a:t>
            </a:r>
          </a:p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4503" y="927463"/>
            <a:ext cx="11978640" cy="3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BBFF3BE-8671-4407-9D16-A539B8A07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343" y="1695300"/>
            <a:ext cx="8009314" cy="43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5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04503" y="927463"/>
            <a:ext cx="11978640" cy="3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77886" y="237644"/>
            <a:ext cx="603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/>
              <a:t>COLLISION TYPES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B9941-70E7-4724-9098-DEC131A60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84" y="1068641"/>
            <a:ext cx="9693480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5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04503" y="927463"/>
            <a:ext cx="11978640" cy="3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77886" y="237644"/>
            <a:ext cx="603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/>
              <a:t>HOUR-WISE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41CBD-8726-4027-8234-5F532D18D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05" y="1817230"/>
            <a:ext cx="8184589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0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0138" y="237644"/>
            <a:ext cx="603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/>
              <a:t>VIF</a:t>
            </a:r>
          </a:p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4503" y="927463"/>
            <a:ext cx="11978640" cy="3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402F59E-25AF-40CB-B8CA-93BD52EAF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025" y="1068641"/>
            <a:ext cx="4651899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0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3907" y="237644"/>
            <a:ext cx="7403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/>
              <a:t>Feature Importance from Logistic Regression</a:t>
            </a:r>
          </a:p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4503" y="927463"/>
            <a:ext cx="11978640" cy="3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AEB609B-E375-4E43-BDC3-141A29281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5" y="1297175"/>
            <a:ext cx="6419950" cy="528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5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7258" y="237644"/>
            <a:ext cx="603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/>
              <a:t>ROC Curve</a:t>
            </a:r>
          </a:p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4503" y="927463"/>
            <a:ext cx="11978640" cy="3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521035" y="3104501"/>
            <a:ext cx="4235535" cy="10494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72399" y="3002511"/>
            <a:ext cx="3984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/>
          </a:p>
          <a:p>
            <a:r>
              <a:rPr lang="en-US" b="1" u="sng" dirty="0"/>
              <a:t>We get a good curve with area under the curve being 0.79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3EFB1B-A1A8-4B93-94D9-0006EC787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0" y="1947887"/>
            <a:ext cx="6697127" cy="39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Amod Bansal</dc:creator>
  <cp:lastModifiedBy>singh.aka222@gmail.com</cp:lastModifiedBy>
  <cp:revision>15</cp:revision>
  <dcterms:created xsi:type="dcterms:W3CDTF">2020-07-19T10:28:54Z</dcterms:created>
  <dcterms:modified xsi:type="dcterms:W3CDTF">2020-08-26T19:53:17Z</dcterms:modified>
</cp:coreProperties>
</file>