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7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9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43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9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7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Milk basket insights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Bootstrap hackathon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7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89845" y="1219200"/>
            <a:ext cx="10676467" cy="53153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30489" y="1456265"/>
            <a:ext cx="9256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Subscription customers contribute 66% of overall 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Subscribed customers spend higher on Non Subscribed 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Provide Subscription offers for subscribed customers on Non Subscribed Frequent purchase products to increase Average Order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Continuous decline in #subscriptions per month since April’19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Revenue growth and Subscription growth goes hand-in-hand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City ‘1120224’ contributes 26% of total revenue within 8 months of launch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On average customers take 54 days/22 </a:t>
            </a:r>
            <a:r>
              <a:rPr lang="en-US" dirty="0" err="1" smtClean="0"/>
              <a:t>Txns</a:t>
            </a:r>
            <a:r>
              <a:rPr lang="en-US" dirty="0" smtClean="0"/>
              <a:t> before subscription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Categories ‘1122576’ and ‘</a:t>
            </a:r>
            <a:r>
              <a:rPr lang="en-US" dirty="0" smtClean="0"/>
              <a:t>1123472’ contribute 63% revenue and 91% of Subscribers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Avg. 20% subscriptions among top 10 products by Revenue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60% revenue contribution from top 3 Manufactures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Huge revenue drop on 22</a:t>
            </a:r>
            <a:r>
              <a:rPr lang="en-US" baseline="30000" dirty="0" smtClean="0"/>
              <a:t>nd</a:t>
            </a:r>
            <a:r>
              <a:rPr lang="en-US" dirty="0" smtClean="0"/>
              <a:t> March, 2019</a:t>
            </a:r>
          </a:p>
        </p:txBody>
      </p:sp>
    </p:spTree>
    <p:extLst>
      <p:ext uri="{BB962C8B-B14F-4D97-AF65-F5344CB8AC3E}">
        <p14:creationId xmlns:p14="http://schemas.microsoft.com/office/powerpoint/2010/main" val="7229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Milk Basket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9511"/>
            <a:ext cx="10515600" cy="4867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#30K Customers</a:t>
            </a:r>
          </a:p>
          <a:p>
            <a:r>
              <a:rPr lang="en-US" dirty="0" smtClean="0"/>
              <a:t>#7 Cities</a:t>
            </a:r>
          </a:p>
          <a:p>
            <a:r>
              <a:rPr lang="en-US" dirty="0" smtClean="0"/>
              <a:t>#461 Manufacturers</a:t>
            </a:r>
          </a:p>
          <a:p>
            <a:r>
              <a:rPr lang="en-US" dirty="0" smtClean="0"/>
              <a:t>#1,689 Associated Society’s</a:t>
            </a:r>
          </a:p>
          <a:p>
            <a:r>
              <a:rPr lang="en-US" dirty="0" smtClean="0"/>
              <a:t>#10,556 Product’s </a:t>
            </a:r>
          </a:p>
          <a:p>
            <a:r>
              <a:rPr lang="en-US" dirty="0" smtClean="0"/>
              <a:t>#2.8M Annual Orders</a:t>
            </a:r>
          </a:p>
          <a:p>
            <a:r>
              <a:rPr lang="en-US" dirty="0" smtClean="0"/>
              <a:t>INR 360M Revenue</a:t>
            </a:r>
          </a:p>
          <a:p>
            <a:r>
              <a:rPr lang="en-US" dirty="0" smtClean="0"/>
              <a:t>93% Customer Retention</a:t>
            </a:r>
          </a:p>
          <a:p>
            <a:r>
              <a:rPr lang="en-US" dirty="0" smtClean="0"/>
              <a:t>INR 12,153 Annual Revenue/Account</a:t>
            </a:r>
          </a:p>
          <a:p>
            <a:r>
              <a:rPr lang="en-US" dirty="0" smtClean="0"/>
              <a:t>Avg. Product MRP INR 35 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Milk Basket Subscription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9158"/>
            <a:ext cx="10515600" cy="309315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Contributes to 66% of total revenue</a:t>
            </a:r>
          </a:p>
          <a:p>
            <a:r>
              <a:rPr lang="en-US" sz="1800" dirty="0" smtClean="0"/>
              <a:t>64% of total population have at least one subscription</a:t>
            </a:r>
          </a:p>
          <a:p>
            <a:r>
              <a:rPr lang="en-US" sz="1800" dirty="0" smtClean="0"/>
              <a:t>Average order value INR 111 compared to INR 164 for Non subscribers</a:t>
            </a:r>
          </a:p>
          <a:p>
            <a:r>
              <a:rPr lang="en-US" sz="1800" dirty="0" smtClean="0"/>
              <a:t>Ann Rev./Account INR 13K, INR 1.1K more than Non Subscribers </a:t>
            </a:r>
          </a:p>
          <a:p>
            <a:r>
              <a:rPr lang="en-US" sz="1800" dirty="0" smtClean="0"/>
              <a:t>Subscribed Products contribute only 38% of Subscription Customers Rev.</a:t>
            </a:r>
          </a:p>
          <a:p>
            <a:r>
              <a:rPr lang="en-US" sz="1800" dirty="0" smtClean="0"/>
              <a:t>75% of Overall Revenue from Non Subscribed purchases</a:t>
            </a:r>
          </a:p>
          <a:p>
            <a:r>
              <a:rPr lang="en-US" sz="1800" dirty="0" smtClean="0"/>
              <a:t>Avg. </a:t>
            </a:r>
            <a:r>
              <a:rPr lang="en-US" sz="1800" dirty="0" err="1" smtClean="0"/>
              <a:t>Txns</a:t>
            </a:r>
            <a:r>
              <a:rPr lang="en-US" sz="1800" dirty="0" smtClean="0"/>
              <a:t> before customer opts Subscription – 22 </a:t>
            </a:r>
            <a:r>
              <a:rPr lang="en-US" sz="1800" dirty="0" err="1" smtClean="0"/>
              <a:t>Txns</a:t>
            </a:r>
            <a:endParaRPr lang="en-US" sz="1800" dirty="0" smtClean="0"/>
          </a:p>
          <a:p>
            <a:r>
              <a:rPr lang="en-US" sz="1800" dirty="0" smtClean="0"/>
              <a:t>Avg. #days before customer opts Subscription – 54 days</a:t>
            </a:r>
          </a:p>
        </p:txBody>
      </p:sp>
    </p:spTree>
    <p:extLst>
      <p:ext uri="{BB962C8B-B14F-4D97-AF65-F5344CB8AC3E}">
        <p14:creationId xmlns:p14="http://schemas.microsoft.com/office/powerpoint/2010/main" val="36800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408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Appendix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769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smtClean="0"/>
              <a:t>Subscription vs Non Subscription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1" y="2866168"/>
            <a:ext cx="10692985" cy="74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10" y="1714700"/>
            <a:ext cx="10692985" cy="753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0" y="4047067"/>
            <a:ext cx="10692985" cy="16465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943" y="1298222"/>
            <a:ext cx="44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Subscribed vs Non-Subscribed Transactions: 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26942" y="2537040"/>
            <a:ext cx="448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Subscribed Customers Profitability: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6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264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Milk basket insights </vt:lpstr>
      <vt:lpstr>Summary</vt:lpstr>
      <vt:lpstr>Milk Basket Overview</vt:lpstr>
      <vt:lpstr>Milk Basket Subscription Customers</vt:lpstr>
      <vt:lpstr>PowerPoint Presentation</vt:lpstr>
      <vt:lpstr>Subscription vs Non Subscription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hackathon </dc:title>
  <dc:creator>RAJENDER REDDY</dc:creator>
  <cp:lastModifiedBy>RAJENDER REDDY</cp:lastModifiedBy>
  <cp:revision>28</cp:revision>
  <dcterms:created xsi:type="dcterms:W3CDTF">2019-08-03T19:22:07Z</dcterms:created>
  <dcterms:modified xsi:type="dcterms:W3CDTF">2019-08-03T20:42:21Z</dcterms:modified>
</cp:coreProperties>
</file>