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21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514600" y="1304925"/>
            <a:ext cx="4743450" cy="4737100"/>
          </a:xfrm>
          <a:custGeom>
            <a:avLst/>
            <a:gdLst/>
            <a:ahLst/>
            <a:cxnLst/>
            <a:rect l="l" t="t" r="r" b="b"/>
            <a:pathLst>
              <a:path w="4743450" h="4737100">
                <a:moveTo>
                  <a:pt x="2629888" y="12700"/>
                </a:moveTo>
                <a:lnTo>
                  <a:pt x="2113560" y="12700"/>
                </a:lnTo>
                <a:lnTo>
                  <a:pt x="2164971" y="0"/>
                </a:lnTo>
                <a:lnTo>
                  <a:pt x="2578477" y="0"/>
                </a:lnTo>
                <a:lnTo>
                  <a:pt x="2629888" y="12700"/>
                </a:lnTo>
                <a:close/>
              </a:path>
              <a:path w="4743450" h="4737100">
                <a:moveTo>
                  <a:pt x="2732378" y="25400"/>
                </a:moveTo>
                <a:lnTo>
                  <a:pt x="2011070" y="25400"/>
                </a:lnTo>
                <a:lnTo>
                  <a:pt x="2062260" y="12700"/>
                </a:lnTo>
                <a:lnTo>
                  <a:pt x="2681189" y="12700"/>
                </a:lnTo>
                <a:lnTo>
                  <a:pt x="2732378" y="25400"/>
                </a:lnTo>
                <a:close/>
              </a:path>
              <a:path w="4743450" h="4737100">
                <a:moveTo>
                  <a:pt x="2885173" y="4686300"/>
                </a:moveTo>
                <a:lnTo>
                  <a:pt x="1858275" y="4686300"/>
                </a:lnTo>
                <a:lnTo>
                  <a:pt x="1708000" y="4648200"/>
                </a:lnTo>
                <a:lnTo>
                  <a:pt x="1658564" y="4622800"/>
                </a:lnTo>
                <a:lnTo>
                  <a:pt x="1560678" y="4597400"/>
                </a:lnTo>
                <a:lnTo>
                  <a:pt x="1512227" y="4572000"/>
                </a:lnTo>
                <a:lnTo>
                  <a:pt x="1464104" y="4559300"/>
                </a:lnTo>
                <a:lnTo>
                  <a:pt x="1369253" y="4508500"/>
                </a:lnTo>
                <a:lnTo>
                  <a:pt x="1322627" y="4495800"/>
                </a:lnTo>
                <a:lnTo>
                  <a:pt x="1276534" y="4470400"/>
                </a:lnTo>
                <a:lnTo>
                  <a:pt x="1141453" y="4394200"/>
                </a:lnTo>
                <a:lnTo>
                  <a:pt x="1054064" y="4343400"/>
                </a:lnTo>
                <a:lnTo>
                  <a:pt x="1011262" y="4305300"/>
                </a:lnTo>
                <a:lnTo>
                  <a:pt x="969176" y="4279900"/>
                </a:lnTo>
                <a:lnTo>
                  <a:pt x="927808" y="4241800"/>
                </a:lnTo>
                <a:lnTo>
                  <a:pt x="887157" y="4216400"/>
                </a:lnTo>
                <a:lnTo>
                  <a:pt x="847223" y="4178300"/>
                </a:lnTo>
                <a:lnTo>
                  <a:pt x="808007" y="4152900"/>
                </a:lnTo>
                <a:lnTo>
                  <a:pt x="769508" y="4114800"/>
                </a:lnTo>
                <a:lnTo>
                  <a:pt x="731726" y="4076700"/>
                </a:lnTo>
                <a:lnTo>
                  <a:pt x="694662" y="4038600"/>
                </a:lnTo>
                <a:lnTo>
                  <a:pt x="658393" y="4000500"/>
                </a:lnTo>
                <a:lnTo>
                  <a:pt x="622998" y="3962400"/>
                </a:lnTo>
                <a:lnTo>
                  <a:pt x="588477" y="3924300"/>
                </a:lnTo>
                <a:lnTo>
                  <a:pt x="554830" y="3886200"/>
                </a:lnTo>
                <a:lnTo>
                  <a:pt x="522058" y="3848100"/>
                </a:lnTo>
                <a:lnTo>
                  <a:pt x="490159" y="3810000"/>
                </a:lnTo>
                <a:lnTo>
                  <a:pt x="459134" y="3771900"/>
                </a:lnTo>
                <a:lnTo>
                  <a:pt x="428984" y="3721100"/>
                </a:lnTo>
                <a:lnTo>
                  <a:pt x="399707" y="3683000"/>
                </a:lnTo>
                <a:lnTo>
                  <a:pt x="371366" y="3644900"/>
                </a:lnTo>
                <a:lnTo>
                  <a:pt x="344022" y="3594100"/>
                </a:lnTo>
                <a:lnTo>
                  <a:pt x="317676" y="3556000"/>
                </a:lnTo>
                <a:lnTo>
                  <a:pt x="292326" y="3505200"/>
                </a:lnTo>
                <a:lnTo>
                  <a:pt x="267974" y="3454400"/>
                </a:lnTo>
                <a:lnTo>
                  <a:pt x="244619" y="3416300"/>
                </a:lnTo>
                <a:lnTo>
                  <a:pt x="222261" y="3365500"/>
                </a:lnTo>
                <a:lnTo>
                  <a:pt x="200900" y="3314700"/>
                </a:lnTo>
                <a:lnTo>
                  <a:pt x="180536" y="3276600"/>
                </a:lnTo>
                <a:lnTo>
                  <a:pt x="161212" y="3225800"/>
                </a:lnTo>
                <a:lnTo>
                  <a:pt x="142970" y="3175000"/>
                </a:lnTo>
                <a:lnTo>
                  <a:pt x="125810" y="3124200"/>
                </a:lnTo>
                <a:lnTo>
                  <a:pt x="109732" y="3073400"/>
                </a:lnTo>
                <a:lnTo>
                  <a:pt x="94736" y="3035300"/>
                </a:lnTo>
                <a:lnTo>
                  <a:pt x="80822" y="2984500"/>
                </a:lnTo>
                <a:lnTo>
                  <a:pt x="67990" y="2933700"/>
                </a:lnTo>
                <a:lnTo>
                  <a:pt x="56240" y="2882900"/>
                </a:lnTo>
                <a:lnTo>
                  <a:pt x="45572" y="2832100"/>
                </a:lnTo>
                <a:lnTo>
                  <a:pt x="36007" y="2781300"/>
                </a:lnTo>
                <a:lnTo>
                  <a:pt x="27568" y="2730500"/>
                </a:lnTo>
                <a:lnTo>
                  <a:pt x="20254" y="2679700"/>
                </a:lnTo>
                <a:lnTo>
                  <a:pt x="14065" y="2628900"/>
                </a:lnTo>
                <a:lnTo>
                  <a:pt x="9001" y="2578100"/>
                </a:lnTo>
                <a:lnTo>
                  <a:pt x="5063" y="2514600"/>
                </a:lnTo>
                <a:lnTo>
                  <a:pt x="2250" y="2463800"/>
                </a:lnTo>
                <a:lnTo>
                  <a:pt x="562" y="2413000"/>
                </a:lnTo>
                <a:lnTo>
                  <a:pt x="0" y="2362200"/>
                </a:lnTo>
                <a:lnTo>
                  <a:pt x="562" y="2311400"/>
                </a:lnTo>
                <a:lnTo>
                  <a:pt x="2250" y="2260600"/>
                </a:lnTo>
                <a:lnTo>
                  <a:pt x="5063" y="2209800"/>
                </a:lnTo>
                <a:lnTo>
                  <a:pt x="9001" y="2159000"/>
                </a:lnTo>
                <a:lnTo>
                  <a:pt x="14065" y="2108200"/>
                </a:lnTo>
                <a:lnTo>
                  <a:pt x="20254" y="2057400"/>
                </a:lnTo>
                <a:lnTo>
                  <a:pt x="27568" y="2006600"/>
                </a:lnTo>
                <a:lnTo>
                  <a:pt x="36007" y="1955800"/>
                </a:lnTo>
                <a:lnTo>
                  <a:pt x="45572" y="1905000"/>
                </a:lnTo>
                <a:lnTo>
                  <a:pt x="56240" y="1854200"/>
                </a:lnTo>
                <a:lnTo>
                  <a:pt x="67990" y="1803400"/>
                </a:lnTo>
                <a:lnTo>
                  <a:pt x="80822" y="1752600"/>
                </a:lnTo>
                <a:lnTo>
                  <a:pt x="94736" y="1701800"/>
                </a:lnTo>
                <a:lnTo>
                  <a:pt x="109732" y="1651000"/>
                </a:lnTo>
                <a:lnTo>
                  <a:pt x="125810" y="1600200"/>
                </a:lnTo>
                <a:lnTo>
                  <a:pt x="142970" y="1549400"/>
                </a:lnTo>
                <a:lnTo>
                  <a:pt x="161212" y="1511300"/>
                </a:lnTo>
                <a:lnTo>
                  <a:pt x="180536" y="1460500"/>
                </a:lnTo>
                <a:lnTo>
                  <a:pt x="200900" y="1409700"/>
                </a:lnTo>
                <a:lnTo>
                  <a:pt x="222261" y="1358900"/>
                </a:lnTo>
                <a:lnTo>
                  <a:pt x="244619" y="1320800"/>
                </a:lnTo>
                <a:lnTo>
                  <a:pt x="267974" y="1270000"/>
                </a:lnTo>
                <a:lnTo>
                  <a:pt x="292326" y="1219200"/>
                </a:lnTo>
                <a:lnTo>
                  <a:pt x="317676" y="1181100"/>
                </a:lnTo>
                <a:lnTo>
                  <a:pt x="344022" y="1130300"/>
                </a:lnTo>
                <a:lnTo>
                  <a:pt x="371366" y="1092200"/>
                </a:lnTo>
                <a:lnTo>
                  <a:pt x="399707" y="1041400"/>
                </a:lnTo>
                <a:lnTo>
                  <a:pt x="428984" y="1003300"/>
                </a:lnTo>
                <a:lnTo>
                  <a:pt x="459134" y="965200"/>
                </a:lnTo>
                <a:lnTo>
                  <a:pt x="490159" y="927100"/>
                </a:lnTo>
                <a:lnTo>
                  <a:pt x="522058" y="876300"/>
                </a:lnTo>
                <a:lnTo>
                  <a:pt x="554830" y="838200"/>
                </a:lnTo>
                <a:lnTo>
                  <a:pt x="588477" y="800100"/>
                </a:lnTo>
                <a:lnTo>
                  <a:pt x="622998" y="762000"/>
                </a:lnTo>
                <a:lnTo>
                  <a:pt x="658393" y="723900"/>
                </a:lnTo>
                <a:lnTo>
                  <a:pt x="694662" y="685800"/>
                </a:lnTo>
                <a:lnTo>
                  <a:pt x="731726" y="647700"/>
                </a:lnTo>
                <a:lnTo>
                  <a:pt x="769508" y="622300"/>
                </a:lnTo>
                <a:lnTo>
                  <a:pt x="808007" y="584200"/>
                </a:lnTo>
                <a:lnTo>
                  <a:pt x="847223" y="546100"/>
                </a:lnTo>
                <a:lnTo>
                  <a:pt x="887157" y="520700"/>
                </a:lnTo>
                <a:lnTo>
                  <a:pt x="927808" y="482600"/>
                </a:lnTo>
                <a:lnTo>
                  <a:pt x="969176" y="457200"/>
                </a:lnTo>
                <a:lnTo>
                  <a:pt x="1011262" y="419100"/>
                </a:lnTo>
                <a:lnTo>
                  <a:pt x="1097492" y="368300"/>
                </a:lnTo>
                <a:lnTo>
                  <a:pt x="1185947" y="317500"/>
                </a:lnTo>
                <a:lnTo>
                  <a:pt x="1276534" y="266700"/>
                </a:lnTo>
                <a:lnTo>
                  <a:pt x="1416412" y="190500"/>
                </a:lnTo>
                <a:lnTo>
                  <a:pt x="1464104" y="177800"/>
                </a:lnTo>
                <a:lnTo>
                  <a:pt x="1512227" y="152400"/>
                </a:lnTo>
                <a:lnTo>
                  <a:pt x="1560678" y="139700"/>
                </a:lnTo>
                <a:lnTo>
                  <a:pt x="1609457" y="114300"/>
                </a:lnTo>
                <a:lnTo>
                  <a:pt x="1959992" y="25400"/>
                </a:lnTo>
                <a:lnTo>
                  <a:pt x="2783457" y="25400"/>
                </a:lnTo>
                <a:lnTo>
                  <a:pt x="3133991" y="114300"/>
                </a:lnTo>
                <a:lnTo>
                  <a:pt x="3182770" y="139700"/>
                </a:lnTo>
                <a:lnTo>
                  <a:pt x="3231221" y="152400"/>
                </a:lnTo>
                <a:lnTo>
                  <a:pt x="3279344" y="177800"/>
                </a:lnTo>
                <a:lnTo>
                  <a:pt x="3327036" y="190500"/>
                </a:lnTo>
                <a:lnTo>
                  <a:pt x="3466914" y="266700"/>
                </a:lnTo>
                <a:lnTo>
                  <a:pt x="3557501" y="317500"/>
                </a:lnTo>
                <a:lnTo>
                  <a:pt x="3645956" y="368300"/>
                </a:lnTo>
                <a:lnTo>
                  <a:pt x="3732187" y="419100"/>
                </a:lnTo>
                <a:lnTo>
                  <a:pt x="3774272" y="457200"/>
                </a:lnTo>
                <a:lnTo>
                  <a:pt x="3815640" y="482600"/>
                </a:lnTo>
                <a:lnTo>
                  <a:pt x="3856291" y="520700"/>
                </a:lnTo>
                <a:lnTo>
                  <a:pt x="3896225" y="546100"/>
                </a:lnTo>
                <a:lnTo>
                  <a:pt x="3935441" y="584200"/>
                </a:lnTo>
                <a:lnTo>
                  <a:pt x="3973940" y="622300"/>
                </a:lnTo>
                <a:lnTo>
                  <a:pt x="4011722" y="647700"/>
                </a:lnTo>
                <a:lnTo>
                  <a:pt x="4048787" y="685800"/>
                </a:lnTo>
                <a:lnTo>
                  <a:pt x="4085055" y="723900"/>
                </a:lnTo>
                <a:lnTo>
                  <a:pt x="4120450" y="762000"/>
                </a:lnTo>
                <a:lnTo>
                  <a:pt x="4154971" y="800100"/>
                </a:lnTo>
                <a:lnTo>
                  <a:pt x="4188618" y="838200"/>
                </a:lnTo>
                <a:lnTo>
                  <a:pt x="4221390" y="876300"/>
                </a:lnTo>
                <a:lnTo>
                  <a:pt x="4253289" y="927100"/>
                </a:lnTo>
                <a:lnTo>
                  <a:pt x="4284314" y="965200"/>
                </a:lnTo>
                <a:lnTo>
                  <a:pt x="4314464" y="1003300"/>
                </a:lnTo>
                <a:lnTo>
                  <a:pt x="4343741" y="1041400"/>
                </a:lnTo>
                <a:lnTo>
                  <a:pt x="4372082" y="1092200"/>
                </a:lnTo>
                <a:lnTo>
                  <a:pt x="4399426" y="1130300"/>
                </a:lnTo>
                <a:lnTo>
                  <a:pt x="4425772" y="1181100"/>
                </a:lnTo>
                <a:lnTo>
                  <a:pt x="4451122" y="1219200"/>
                </a:lnTo>
                <a:lnTo>
                  <a:pt x="4475474" y="1270000"/>
                </a:lnTo>
                <a:lnTo>
                  <a:pt x="4498829" y="1320800"/>
                </a:lnTo>
                <a:lnTo>
                  <a:pt x="4521187" y="1358900"/>
                </a:lnTo>
                <a:lnTo>
                  <a:pt x="4542548" y="1409700"/>
                </a:lnTo>
                <a:lnTo>
                  <a:pt x="4562912" y="1460500"/>
                </a:lnTo>
                <a:lnTo>
                  <a:pt x="4582236" y="1511300"/>
                </a:lnTo>
                <a:lnTo>
                  <a:pt x="4600478" y="1549400"/>
                </a:lnTo>
                <a:lnTo>
                  <a:pt x="4617638" y="1600200"/>
                </a:lnTo>
                <a:lnTo>
                  <a:pt x="4633716" y="1651000"/>
                </a:lnTo>
                <a:lnTo>
                  <a:pt x="4648712" y="1701800"/>
                </a:lnTo>
                <a:lnTo>
                  <a:pt x="4662626" y="1752600"/>
                </a:lnTo>
                <a:lnTo>
                  <a:pt x="4675459" y="1803400"/>
                </a:lnTo>
                <a:lnTo>
                  <a:pt x="4687209" y="1854200"/>
                </a:lnTo>
                <a:lnTo>
                  <a:pt x="4697877" y="1905000"/>
                </a:lnTo>
                <a:lnTo>
                  <a:pt x="4707441" y="1955800"/>
                </a:lnTo>
                <a:lnTo>
                  <a:pt x="4715881" y="2006600"/>
                </a:lnTo>
                <a:lnTo>
                  <a:pt x="4723195" y="2057400"/>
                </a:lnTo>
                <a:lnTo>
                  <a:pt x="4729384" y="2108200"/>
                </a:lnTo>
                <a:lnTo>
                  <a:pt x="4734447" y="2159000"/>
                </a:lnTo>
                <a:lnTo>
                  <a:pt x="4738386" y="2209800"/>
                </a:lnTo>
                <a:lnTo>
                  <a:pt x="4741199" y="2260600"/>
                </a:lnTo>
                <a:lnTo>
                  <a:pt x="4742887" y="2311400"/>
                </a:lnTo>
                <a:lnTo>
                  <a:pt x="4743449" y="2362200"/>
                </a:lnTo>
                <a:lnTo>
                  <a:pt x="4742887" y="2413000"/>
                </a:lnTo>
                <a:lnTo>
                  <a:pt x="4741199" y="2463800"/>
                </a:lnTo>
                <a:lnTo>
                  <a:pt x="4738386" y="2514600"/>
                </a:lnTo>
                <a:lnTo>
                  <a:pt x="4734447" y="2578100"/>
                </a:lnTo>
                <a:lnTo>
                  <a:pt x="4729383" y="2628900"/>
                </a:lnTo>
                <a:lnTo>
                  <a:pt x="4723195" y="2679700"/>
                </a:lnTo>
                <a:lnTo>
                  <a:pt x="4715880" y="2730500"/>
                </a:lnTo>
                <a:lnTo>
                  <a:pt x="4707441" y="2781300"/>
                </a:lnTo>
                <a:lnTo>
                  <a:pt x="4697877" y="2832100"/>
                </a:lnTo>
                <a:lnTo>
                  <a:pt x="4687208" y="2882900"/>
                </a:lnTo>
                <a:lnTo>
                  <a:pt x="4675458" y="2933700"/>
                </a:lnTo>
                <a:lnTo>
                  <a:pt x="4662626" y="2984500"/>
                </a:lnTo>
                <a:lnTo>
                  <a:pt x="4648712" y="3035300"/>
                </a:lnTo>
                <a:lnTo>
                  <a:pt x="4633716" y="3073400"/>
                </a:lnTo>
                <a:lnTo>
                  <a:pt x="4617638" y="3124200"/>
                </a:lnTo>
                <a:lnTo>
                  <a:pt x="4600478" y="3175000"/>
                </a:lnTo>
                <a:lnTo>
                  <a:pt x="4582236" y="3225800"/>
                </a:lnTo>
                <a:lnTo>
                  <a:pt x="4562912" y="3276600"/>
                </a:lnTo>
                <a:lnTo>
                  <a:pt x="4542548" y="3314700"/>
                </a:lnTo>
                <a:lnTo>
                  <a:pt x="4521187" y="3365500"/>
                </a:lnTo>
                <a:lnTo>
                  <a:pt x="4498829" y="3416300"/>
                </a:lnTo>
                <a:lnTo>
                  <a:pt x="4475474" y="3454400"/>
                </a:lnTo>
                <a:lnTo>
                  <a:pt x="4451122" y="3505200"/>
                </a:lnTo>
                <a:lnTo>
                  <a:pt x="4425772" y="3556000"/>
                </a:lnTo>
                <a:lnTo>
                  <a:pt x="4399426" y="3594100"/>
                </a:lnTo>
                <a:lnTo>
                  <a:pt x="4372082" y="3644900"/>
                </a:lnTo>
                <a:lnTo>
                  <a:pt x="4343741" y="3683000"/>
                </a:lnTo>
                <a:lnTo>
                  <a:pt x="4314464" y="3721100"/>
                </a:lnTo>
                <a:lnTo>
                  <a:pt x="4284314" y="3771900"/>
                </a:lnTo>
                <a:lnTo>
                  <a:pt x="4253289" y="3810000"/>
                </a:lnTo>
                <a:lnTo>
                  <a:pt x="4221390" y="3848100"/>
                </a:lnTo>
                <a:lnTo>
                  <a:pt x="4188618" y="3886200"/>
                </a:lnTo>
                <a:lnTo>
                  <a:pt x="4154971" y="3924300"/>
                </a:lnTo>
                <a:lnTo>
                  <a:pt x="4120450" y="3962400"/>
                </a:lnTo>
                <a:lnTo>
                  <a:pt x="4085055" y="4000500"/>
                </a:lnTo>
                <a:lnTo>
                  <a:pt x="4048787" y="4038600"/>
                </a:lnTo>
                <a:lnTo>
                  <a:pt x="4011722" y="4076700"/>
                </a:lnTo>
                <a:lnTo>
                  <a:pt x="3973940" y="4114800"/>
                </a:lnTo>
                <a:lnTo>
                  <a:pt x="3935441" y="4152900"/>
                </a:lnTo>
                <a:lnTo>
                  <a:pt x="3896225" y="4178300"/>
                </a:lnTo>
                <a:lnTo>
                  <a:pt x="3856291" y="4216400"/>
                </a:lnTo>
                <a:lnTo>
                  <a:pt x="3815640" y="4241800"/>
                </a:lnTo>
                <a:lnTo>
                  <a:pt x="3774272" y="4279900"/>
                </a:lnTo>
                <a:lnTo>
                  <a:pt x="3732187" y="4305300"/>
                </a:lnTo>
                <a:lnTo>
                  <a:pt x="3689384" y="4343400"/>
                </a:lnTo>
                <a:lnTo>
                  <a:pt x="3601995" y="4394200"/>
                </a:lnTo>
                <a:lnTo>
                  <a:pt x="3466914" y="4470400"/>
                </a:lnTo>
                <a:lnTo>
                  <a:pt x="3420821" y="4495800"/>
                </a:lnTo>
                <a:lnTo>
                  <a:pt x="3374195" y="4508500"/>
                </a:lnTo>
                <a:lnTo>
                  <a:pt x="3279344" y="4559300"/>
                </a:lnTo>
                <a:lnTo>
                  <a:pt x="3231221" y="4572000"/>
                </a:lnTo>
                <a:lnTo>
                  <a:pt x="3182770" y="4597400"/>
                </a:lnTo>
                <a:lnTo>
                  <a:pt x="3084884" y="4622800"/>
                </a:lnTo>
                <a:lnTo>
                  <a:pt x="3035449" y="4648200"/>
                </a:lnTo>
                <a:lnTo>
                  <a:pt x="2885173" y="4686300"/>
                </a:lnTo>
                <a:close/>
              </a:path>
              <a:path w="4743450" h="4737100">
                <a:moveTo>
                  <a:pt x="2732378" y="4711700"/>
                </a:moveTo>
                <a:lnTo>
                  <a:pt x="2011070" y="4711700"/>
                </a:lnTo>
                <a:lnTo>
                  <a:pt x="1909024" y="4686300"/>
                </a:lnTo>
                <a:lnTo>
                  <a:pt x="2834425" y="4686300"/>
                </a:lnTo>
                <a:lnTo>
                  <a:pt x="2732378" y="4711700"/>
                </a:lnTo>
                <a:close/>
              </a:path>
              <a:path w="4743450" h="4737100">
                <a:moveTo>
                  <a:pt x="2629888" y="4724400"/>
                </a:moveTo>
                <a:lnTo>
                  <a:pt x="2113560" y="4724400"/>
                </a:lnTo>
                <a:lnTo>
                  <a:pt x="2062260" y="4711700"/>
                </a:lnTo>
                <a:lnTo>
                  <a:pt x="2681189" y="4711700"/>
                </a:lnTo>
                <a:lnTo>
                  <a:pt x="2629888" y="4724400"/>
                </a:lnTo>
                <a:close/>
              </a:path>
              <a:path w="4743450" h="4737100">
                <a:moveTo>
                  <a:pt x="2526955" y="4737100"/>
                </a:moveTo>
                <a:lnTo>
                  <a:pt x="2216493" y="4737100"/>
                </a:lnTo>
                <a:lnTo>
                  <a:pt x="2164971" y="4724400"/>
                </a:lnTo>
                <a:lnTo>
                  <a:pt x="2578477" y="4724400"/>
                </a:lnTo>
                <a:lnTo>
                  <a:pt x="2526955" y="4737100"/>
                </a:lnTo>
                <a:close/>
              </a:path>
            </a:pathLst>
          </a:custGeom>
          <a:solidFill>
            <a:srgbClr val="A3C5CD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1256" y="3277615"/>
            <a:ext cx="4091086" cy="45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82828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AB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95325" y="1771650"/>
            <a:ext cx="1943100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AB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23950"/>
            <a:ext cx="9753600" cy="444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AB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2489" y="594994"/>
            <a:ext cx="6268620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" y="2592501"/>
            <a:ext cx="9611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82828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1256" y="3277615"/>
            <a:ext cx="3886835" cy="455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25345" algn="l"/>
              </a:tabLst>
            </a:pPr>
            <a:r>
              <a:rPr dirty="0" sz="2800" spc="-40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z="2800" spc="-43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210" b="1">
                <a:solidFill>
                  <a:srgbClr val="282828"/>
                </a:solidFill>
                <a:latin typeface="Tahoma"/>
                <a:cs typeface="Tahoma"/>
              </a:rPr>
              <a:t>W</a:t>
            </a:r>
            <a:r>
              <a:rPr dirty="0" sz="2800" spc="-43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33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800" spc="-43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80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z="2800" spc="-43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-110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2800" spc="-43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-110" b="1">
                <a:solidFill>
                  <a:srgbClr val="282828"/>
                </a:solidFill>
                <a:latin typeface="Tahoma"/>
                <a:cs typeface="Tahoma"/>
              </a:rPr>
              <a:t>H	</a:t>
            </a:r>
            <a:r>
              <a:rPr dirty="0" sz="2800" spc="-180" b="1">
                <a:solidFill>
                  <a:srgbClr val="282828"/>
                </a:solidFill>
                <a:latin typeface="Tahoma"/>
                <a:cs typeface="Tahoma"/>
              </a:rPr>
              <a:t>B</a:t>
            </a:r>
            <a:r>
              <a:rPr dirty="0" sz="2800" spc="-45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-110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2800" spc="-45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33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800" spc="-45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-100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z="2800" spc="-45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33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800" spc="-45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800" spc="-14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5742" y="3109912"/>
            <a:ext cx="3160395" cy="0"/>
          </a:xfrm>
          <a:custGeom>
            <a:avLst/>
            <a:gdLst/>
            <a:ahLst/>
            <a:cxnLst/>
            <a:rect l="l" t="t" r="r" b="b"/>
            <a:pathLst>
              <a:path w="3160395" h="0">
                <a:moveTo>
                  <a:pt x="0" y="0"/>
                </a:moveTo>
                <a:lnTo>
                  <a:pt x="316021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5742" y="3948112"/>
            <a:ext cx="3160395" cy="0"/>
          </a:xfrm>
          <a:custGeom>
            <a:avLst/>
            <a:gdLst/>
            <a:ahLst/>
            <a:cxnLst/>
            <a:rect l="l" t="t" r="r" b="b"/>
            <a:pathLst>
              <a:path w="3160395" h="0">
                <a:moveTo>
                  <a:pt x="0" y="0"/>
                </a:moveTo>
                <a:lnTo>
                  <a:pt x="316021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83098" y="4091146"/>
            <a:ext cx="316865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One Step Towards Clean</a:t>
            </a:r>
            <a:r>
              <a:rPr dirty="0" sz="1800" spc="-5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India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546" y="2381885"/>
            <a:ext cx="6393815" cy="11296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250" spc="185">
                <a:solidFill>
                  <a:srgbClr val="DD5467"/>
                </a:solidFill>
                <a:latin typeface="Century"/>
                <a:cs typeface="Century"/>
              </a:rPr>
              <a:t>THANK</a:t>
            </a:r>
            <a:r>
              <a:rPr dirty="0" sz="7250" spc="-405">
                <a:solidFill>
                  <a:srgbClr val="DD5467"/>
                </a:solidFill>
                <a:latin typeface="Century"/>
                <a:cs typeface="Century"/>
              </a:rPr>
              <a:t> </a:t>
            </a:r>
            <a:r>
              <a:rPr dirty="0" sz="7250" spc="250">
                <a:solidFill>
                  <a:srgbClr val="DD5467"/>
                </a:solidFill>
                <a:latin typeface="Century"/>
                <a:cs typeface="Century"/>
              </a:rPr>
              <a:t>YOU!</a:t>
            </a:r>
            <a:endParaRPr sz="72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0011" y="3983624"/>
            <a:ext cx="680529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50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0">
                <a:solidFill>
                  <a:srgbClr val="202D5F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25">
                <a:solidFill>
                  <a:srgbClr val="202D5F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75">
                <a:solidFill>
                  <a:srgbClr val="202D5F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60">
                <a:solidFill>
                  <a:srgbClr val="202D5F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75">
                <a:solidFill>
                  <a:srgbClr val="202D5F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14">
                <a:solidFill>
                  <a:srgbClr val="202D5F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14">
                <a:solidFill>
                  <a:srgbClr val="202D5F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80">
                <a:solidFill>
                  <a:srgbClr val="202D5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0">
                <a:solidFill>
                  <a:srgbClr val="202D5F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50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90">
                <a:solidFill>
                  <a:srgbClr val="202D5F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25">
                <a:solidFill>
                  <a:srgbClr val="202D5F"/>
                </a:solidFill>
                <a:latin typeface="Lucida Sans Unicode"/>
                <a:cs typeface="Lucida Sans Unicode"/>
              </a:rPr>
              <a:t>Y</a:t>
            </a:r>
            <a:r>
              <a:rPr dirty="0" sz="1200" spc="49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30">
                <a:solidFill>
                  <a:srgbClr val="202D5F"/>
                </a:solidFill>
                <a:latin typeface="Lucida Sans Unicode"/>
                <a:cs typeface="Lucida Sans Unicode"/>
              </a:rPr>
              <a:t>M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80">
                <a:solidFill>
                  <a:srgbClr val="202D5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0">
                <a:solidFill>
                  <a:srgbClr val="202D5F"/>
                </a:solidFill>
                <a:latin typeface="Lucida Sans Unicode"/>
                <a:cs typeface="Lucida Sans Unicode"/>
              </a:rPr>
              <a:t>K</a:t>
            </a:r>
            <a:r>
              <a:rPr dirty="0" sz="1200" spc="49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60">
                <a:solidFill>
                  <a:srgbClr val="202D5F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5">
                <a:solidFill>
                  <a:srgbClr val="202D5F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5">
                <a:solidFill>
                  <a:srgbClr val="202D5F"/>
                </a:solidFill>
                <a:latin typeface="Lucida Sans Unicode"/>
                <a:cs typeface="Lucida Sans Unicode"/>
              </a:rPr>
              <a:t>H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90">
                <a:solidFill>
                  <a:srgbClr val="202D5F"/>
                </a:solidFill>
                <a:latin typeface="Lucida Sans Unicode"/>
                <a:cs typeface="Lucida Sans Unicode"/>
              </a:rPr>
              <a:t>B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25">
                <a:solidFill>
                  <a:srgbClr val="202D5F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50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14">
                <a:solidFill>
                  <a:srgbClr val="202D5F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49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75">
                <a:solidFill>
                  <a:srgbClr val="202D5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0">
                <a:solidFill>
                  <a:srgbClr val="202D5F"/>
                </a:solidFill>
                <a:latin typeface="Lucida Sans Unicode"/>
                <a:cs typeface="Lucida Sans Unicode"/>
              </a:rPr>
              <a:t>K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10">
                <a:solidFill>
                  <a:srgbClr val="202D5F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0">
                <a:solidFill>
                  <a:srgbClr val="202D5F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490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60">
                <a:solidFill>
                  <a:srgbClr val="202D5F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80">
                <a:solidFill>
                  <a:srgbClr val="202D5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0">
                <a:solidFill>
                  <a:srgbClr val="202D5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85">
                <a:solidFill>
                  <a:srgbClr val="202D5F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145">
                <a:solidFill>
                  <a:srgbClr val="202D5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65">
                <a:solidFill>
                  <a:srgbClr val="202D5F"/>
                </a:solidFill>
                <a:latin typeface="Lucida Sans Unicode"/>
                <a:cs typeface="Lucida Sans Unicode"/>
              </a:rPr>
              <a:t>H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64050" y="3212331"/>
            <a:ext cx="486918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 spc="35" b="1" i="1">
                <a:solidFill>
                  <a:srgbClr val="282828"/>
                </a:solidFill>
                <a:latin typeface="Arial"/>
                <a:cs typeface="Arial"/>
              </a:rPr>
              <a:t>Swachh </a:t>
            </a:r>
            <a:r>
              <a:rPr dirty="0" sz="3200" spc="65" b="1" i="1">
                <a:solidFill>
                  <a:srgbClr val="282828"/>
                </a:solidFill>
                <a:latin typeface="Arial"/>
                <a:cs typeface="Arial"/>
              </a:rPr>
              <a:t>Bharat </a:t>
            </a:r>
            <a:r>
              <a:rPr dirty="0" sz="3200" spc="55" b="1" i="1">
                <a:solidFill>
                  <a:srgbClr val="282828"/>
                </a:solidFill>
                <a:latin typeface="Arial"/>
                <a:cs typeface="Arial"/>
              </a:rPr>
              <a:t>Abhiyan  </a:t>
            </a:r>
            <a:r>
              <a:rPr dirty="0" sz="3200" spc="-190" b="1" i="1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3200" spc="175" b="1" i="1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3200" b="1" i="1">
                <a:solidFill>
                  <a:srgbClr val="282828"/>
                </a:solidFill>
                <a:latin typeface="Arial"/>
                <a:cs typeface="Arial"/>
              </a:rPr>
              <a:t>campaign </a:t>
            </a:r>
            <a:r>
              <a:rPr dirty="0" sz="3200" spc="-120" b="1" i="1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3200" spc="-19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3200" spc="50" b="1" i="1">
                <a:solidFill>
                  <a:srgbClr val="282828"/>
                </a:solidFill>
                <a:latin typeface="Arial"/>
                <a:cs typeface="Arial"/>
              </a:rPr>
              <a:t>India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4050" y="4355331"/>
            <a:ext cx="5050790" cy="288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 spc="130" b="1" i="1">
                <a:solidFill>
                  <a:srgbClr val="282828"/>
                </a:solidFill>
                <a:latin typeface="Arial"/>
                <a:cs typeface="Arial"/>
              </a:rPr>
              <a:t>that </a:t>
            </a:r>
            <a:r>
              <a:rPr dirty="0" sz="3200" spc="-80" b="1" i="1">
                <a:solidFill>
                  <a:srgbClr val="282828"/>
                </a:solidFill>
                <a:latin typeface="Arial"/>
                <a:cs typeface="Arial"/>
              </a:rPr>
              <a:t>aims </a:t>
            </a:r>
            <a:r>
              <a:rPr dirty="0" sz="3200" spc="50" b="1" i="1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3200" spc="0" b="1" i="1">
                <a:solidFill>
                  <a:srgbClr val="282828"/>
                </a:solidFill>
                <a:latin typeface="Arial"/>
                <a:cs typeface="Arial"/>
              </a:rPr>
              <a:t>clean </a:t>
            </a:r>
            <a:r>
              <a:rPr dirty="0" sz="3200" spc="-105" b="1" i="1">
                <a:solidFill>
                  <a:srgbClr val="282828"/>
                </a:solidFill>
                <a:latin typeface="Arial"/>
                <a:cs typeface="Arial"/>
              </a:rPr>
              <a:t>up </a:t>
            </a:r>
            <a:r>
              <a:rPr dirty="0" sz="3200" spc="90" b="1" i="1">
                <a:solidFill>
                  <a:srgbClr val="282828"/>
                </a:solidFill>
                <a:latin typeface="Arial"/>
                <a:cs typeface="Arial"/>
              </a:rPr>
              <a:t>the  </a:t>
            </a:r>
            <a:r>
              <a:rPr dirty="0" sz="3200" spc="50" b="1" i="1">
                <a:solidFill>
                  <a:srgbClr val="282828"/>
                </a:solidFill>
                <a:latin typeface="Arial"/>
                <a:cs typeface="Arial"/>
              </a:rPr>
              <a:t>streets, </a:t>
            </a:r>
            <a:r>
              <a:rPr dirty="0" sz="3200" spc="-10" b="1" i="1">
                <a:solidFill>
                  <a:srgbClr val="282828"/>
                </a:solidFill>
                <a:latin typeface="Arial"/>
                <a:cs typeface="Arial"/>
              </a:rPr>
              <a:t>roads </a:t>
            </a:r>
            <a:r>
              <a:rPr dirty="0" sz="3200" spc="0" b="1" i="1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3200" spc="90" b="1" i="1">
                <a:solidFill>
                  <a:srgbClr val="282828"/>
                </a:solidFill>
                <a:latin typeface="Arial"/>
                <a:cs typeface="Arial"/>
              </a:rPr>
              <a:t>infra-  </a:t>
            </a:r>
            <a:r>
              <a:rPr dirty="0" sz="3200" spc="15" b="1" i="1">
                <a:solidFill>
                  <a:srgbClr val="282828"/>
                </a:solidFill>
                <a:latin typeface="Arial"/>
                <a:cs typeface="Arial"/>
              </a:rPr>
              <a:t>structure </a:t>
            </a:r>
            <a:r>
              <a:rPr dirty="0" sz="3200" spc="50" b="1" i="1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3200" spc="-5" b="1" i="1">
                <a:solidFill>
                  <a:srgbClr val="282828"/>
                </a:solidFill>
                <a:latin typeface="Arial"/>
                <a:cs typeface="Arial"/>
              </a:rPr>
              <a:t>India's </a:t>
            </a:r>
            <a:r>
              <a:rPr dirty="0" sz="3200" spc="5" b="1" i="1">
                <a:solidFill>
                  <a:srgbClr val="282828"/>
                </a:solidFill>
                <a:latin typeface="Arial"/>
                <a:cs typeface="Arial"/>
              </a:rPr>
              <a:t>cities,  </a:t>
            </a:r>
            <a:r>
              <a:rPr dirty="0" sz="3200" spc="-25" b="1" i="1">
                <a:solidFill>
                  <a:srgbClr val="282828"/>
                </a:solidFill>
                <a:latin typeface="Arial"/>
                <a:cs typeface="Arial"/>
              </a:rPr>
              <a:t>smaller </a:t>
            </a:r>
            <a:r>
              <a:rPr dirty="0" sz="3200" spc="25" b="1" i="1">
                <a:solidFill>
                  <a:srgbClr val="282828"/>
                </a:solidFill>
                <a:latin typeface="Arial"/>
                <a:cs typeface="Arial"/>
              </a:rPr>
              <a:t>towns, </a:t>
            </a:r>
            <a:r>
              <a:rPr dirty="0" sz="3200" spc="0" b="1" i="1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3200" spc="30" b="1" i="1">
                <a:solidFill>
                  <a:srgbClr val="282828"/>
                </a:solidFill>
                <a:latin typeface="Arial"/>
                <a:cs typeface="Arial"/>
              </a:rPr>
              <a:t>rural  </a:t>
            </a:r>
            <a:r>
              <a:rPr dirty="0" sz="3200" spc="60" b="1" i="1">
                <a:solidFill>
                  <a:srgbClr val="282828"/>
                </a:solidFill>
                <a:latin typeface="Arial"/>
                <a:cs typeface="Arial"/>
              </a:rPr>
              <a:t>areas.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958" y="4631556"/>
            <a:ext cx="221424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5080" indent="-190500">
              <a:lnSpc>
                <a:spcPct val="117200"/>
              </a:lnSpc>
              <a:spcBef>
                <a:spcPts val="95"/>
              </a:spcBef>
            </a:pPr>
            <a:r>
              <a:rPr dirty="0" sz="3200" spc="-4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240" b="1">
                <a:solidFill>
                  <a:srgbClr val="282828"/>
                </a:solidFill>
                <a:latin typeface="Tahoma"/>
                <a:cs typeface="Tahoma"/>
              </a:rPr>
              <a:t>W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38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100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282828"/>
                </a:solidFill>
                <a:latin typeface="Tahoma"/>
                <a:cs typeface="Tahoma"/>
              </a:rPr>
              <a:t>H  </a:t>
            </a:r>
            <a:r>
              <a:rPr dirty="0" sz="3200" spc="-204" b="1">
                <a:solidFill>
                  <a:srgbClr val="282828"/>
                </a:solidFill>
                <a:latin typeface="Tahoma"/>
                <a:cs typeface="Tahoma"/>
              </a:rPr>
              <a:t>B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38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38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32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3200" spc="-16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4475" y="0"/>
            <a:ext cx="6962775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076700" cy="7315200"/>
          </a:xfrm>
          <a:custGeom>
            <a:avLst/>
            <a:gdLst/>
            <a:ahLst/>
            <a:cxnLst/>
            <a:rect l="l" t="t" r="r" b="b"/>
            <a:pathLst>
              <a:path w="4076700" h="7315200">
                <a:moveTo>
                  <a:pt x="0" y="7315199"/>
                </a:moveTo>
                <a:lnTo>
                  <a:pt x="0" y="0"/>
                </a:lnTo>
                <a:lnTo>
                  <a:pt x="4076680" y="0"/>
                </a:lnTo>
                <a:lnTo>
                  <a:pt x="4076680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0717" y="3420490"/>
            <a:ext cx="1666875" cy="17399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dirty="0" sz="2400" spc="-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z="2400" spc="-52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229" b="1">
                <a:solidFill>
                  <a:srgbClr val="282828"/>
                </a:solidFill>
                <a:latin typeface="Tahoma"/>
                <a:cs typeface="Tahoma"/>
              </a:rPr>
              <a:t>U </a:t>
            </a:r>
            <a:r>
              <a:rPr dirty="0" sz="2400" spc="-8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  <a:p>
            <a:pPr algn="just" marL="19685" marR="5080" indent="-7620">
              <a:lnSpc>
                <a:spcPct val="117200"/>
              </a:lnSpc>
            </a:pPr>
            <a:r>
              <a:rPr dirty="0" sz="2400" spc="-3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z="2400" spc="-39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175" b="1">
                <a:solidFill>
                  <a:srgbClr val="282828"/>
                </a:solidFill>
                <a:latin typeface="Tahoma"/>
                <a:cs typeface="Tahoma"/>
              </a:rPr>
              <a:t>W</a:t>
            </a:r>
            <a:r>
              <a:rPr dirty="0" sz="2400" spc="-39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400" spc="-39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75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z="2400" spc="-39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2400" spc="-39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282828"/>
                </a:solidFill>
                <a:latin typeface="Tahoma"/>
                <a:cs typeface="Tahoma"/>
              </a:rPr>
              <a:t>H  </a:t>
            </a:r>
            <a:r>
              <a:rPr dirty="0" sz="2400" spc="-155" b="1">
                <a:solidFill>
                  <a:srgbClr val="282828"/>
                </a:solidFill>
                <a:latin typeface="Tahoma"/>
                <a:cs typeface="Tahoma"/>
              </a:rPr>
              <a:t>B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282828"/>
                </a:solidFill>
                <a:latin typeface="Tahoma"/>
                <a:cs typeface="Tahoma"/>
              </a:rPr>
              <a:t>H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8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20" b="1">
                <a:solidFill>
                  <a:srgbClr val="282828"/>
                </a:solidFill>
                <a:latin typeface="Tahoma"/>
                <a:cs typeface="Tahoma"/>
              </a:rPr>
              <a:t>T  </a:t>
            </a:r>
            <a:r>
              <a:rPr dirty="0" sz="2400" spc="175" b="1">
                <a:solidFill>
                  <a:srgbClr val="282828"/>
                </a:solidFill>
                <a:latin typeface="Tahoma"/>
                <a:cs typeface="Tahoma"/>
              </a:rPr>
              <a:t>W</a:t>
            </a:r>
            <a:r>
              <a:rPr dirty="0" sz="240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z="240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282828"/>
                </a:solidFill>
                <a:latin typeface="Tahoma"/>
                <a:cs typeface="Tahoma"/>
              </a:rPr>
              <a:t>B</a:t>
            </a:r>
            <a:r>
              <a:rPr dirty="0" sz="2400" spc="4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40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21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z="240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21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392" y="3300412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5392" y="5395912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0675" y="116001"/>
            <a:ext cx="5255895" cy="2006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788670" algn="l"/>
                <a:tab pos="1153160" algn="l"/>
                <a:tab pos="1537970" algn="l"/>
                <a:tab pos="2385695" algn="l"/>
                <a:tab pos="2476500" algn="l"/>
                <a:tab pos="2842895" algn="l"/>
                <a:tab pos="2963545" algn="l"/>
                <a:tab pos="3801745" algn="l"/>
                <a:tab pos="3883660" algn="l"/>
                <a:tab pos="4336415" algn="l"/>
                <a:tab pos="4644390" algn="l"/>
              </a:tabLst>
            </a:pPr>
            <a:r>
              <a:rPr dirty="0" sz="2800" spc="-145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2800" spc="-170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	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50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	h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p  </a:t>
            </a:r>
            <a:r>
              <a:rPr dirty="0" sz="2800" spc="60">
                <a:solidFill>
                  <a:srgbClr val="282828"/>
                </a:solidFill>
                <a:latin typeface="Arial Narrow"/>
                <a:cs typeface="Arial Narrow"/>
              </a:rPr>
              <a:t>y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	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	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		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	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9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9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d 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8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	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		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6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546100" algn="l"/>
                <a:tab pos="1585595" algn="l"/>
                <a:tab pos="2320925" algn="l"/>
              </a:tabLst>
            </a:pP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0">
                <a:solidFill>
                  <a:srgbClr val="282828"/>
                </a:solidFill>
                <a:latin typeface="Arial Narrow"/>
                <a:cs typeface="Arial Narrow"/>
              </a:rPr>
              <a:t>f	</a:t>
            </a:r>
            <a:r>
              <a:rPr dirty="0" sz="2800" spc="-1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d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	a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2800" spc="350">
                <a:solidFill>
                  <a:srgbClr val="282828"/>
                </a:solidFill>
                <a:latin typeface="Arial Narrow"/>
                <a:cs typeface="Arial Narrow"/>
              </a:rPr>
              <a:t>f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7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072254" marR="835025">
              <a:lnSpc>
                <a:spcPct val="116100"/>
              </a:lnSpc>
              <a:spcBef>
                <a:spcPts val="95"/>
              </a:spcBef>
              <a:tabLst>
                <a:tab pos="5008245" algn="l"/>
                <a:tab pos="5560695" algn="l"/>
                <a:tab pos="5784850" algn="l"/>
                <a:tab pos="6348095" algn="l"/>
                <a:tab pos="6791325" algn="l"/>
                <a:tab pos="6922770" algn="l"/>
                <a:tab pos="7270750" algn="l"/>
                <a:tab pos="7325995" algn="l"/>
                <a:tab pos="8192134" algn="l"/>
              </a:tabLst>
            </a:pPr>
            <a:r>
              <a:rPr dirty="0" spc="100"/>
              <a:t>J</a:t>
            </a:r>
            <a:r>
              <a:rPr dirty="0" spc="-509"/>
              <a:t> </a:t>
            </a:r>
            <a:r>
              <a:rPr dirty="0" spc="10"/>
              <a:t>u </a:t>
            </a:r>
            <a:r>
              <a:rPr dirty="0"/>
              <a:t>s</a:t>
            </a:r>
            <a:r>
              <a:rPr dirty="0" spc="-245"/>
              <a:t> </a:t>
            </a:r>
            <a:r>
              <a:rPr dirty="0" spc="355"/>
              <a:t>t	</a:t>
            </a:r>
            <a:r>
              <a:rPr dirty="0" spc="60"/>
              <a:t>y</a:t>
            </a:r>
            <a:r>
              <a:rPr dirty="0" spc="-250"/>
              <a:t> </a:t>
            </a:r>
            <a:r>
              <a:rPr dirty="0" spc="40"/>
              <a:t>o</a:t>
            </a:r>
            <a:r>
              <a:rPr dirty="0" spc="-245"/>
              <a:t> </a:t>
            </a:r>
            <a:r>
              <a:rPr dirty="0" spc="10"/>
              <a:t>u	</a:t>
            </a:r>
            <a:r>
              <a:rPr dirty="0" spc="40"/>
              <a:t>n</a:t>
            </a:r>
            <a:r>
              <a:rPr dirty="0" spc="-505"/>
              <a:t> </a:t>
            </a:r>
            <a:r>
              <a:rPr dirty="0" spc="5"/>
              <a:t>e e</a:t>
            </a:r>
            <a:r>
              <a:rPr dirty="0" spc="-250"/>
              <a:t> </a:t>
            </a:r>
            <a:r>
              <a:rPr dirty="0" spc="75"/>
              <a:t>d	</a:t>
            </a:r>
            <a:r>
              <a:rPr dirty="0" spc="355"/>
              <a:t>t</a:t>
            </a:r>
            <a:r>
              <a:rPr dirty="0" spc="-250"/>
              <a:t> </a:t>
            </a:r>
            <a:r>
              <a:rPr dirty="0" spc="40"/>
              <a:t>o		</a:t>
            </a:r>
            <a:r>
              <a:rPr dirty="0" spc="210"/>
              <a:t>r</a:t>
            </a:r>
            <a:r>
              <a:rPr dirty="0" spc="-265"/>
              <a:t> </a:t>
            </a:r>
            <a:r>
              <a:rPr dirty="0" spc="5"/>
              <a:t>e</a:t>
            </a:r>
            <a:r>
              <a:rPr dirty="0" spc="-265"/>
              <a:t> </a:t>
            </a:r>
            <a:r>
              <a:rPr dirty="0" spc="75"/>
              <a:t>g</a:t>
            </a:r>
            <a:r>
              <a:rPr dirty="0" spc="-260"/>
              <a:t> </a:t>
            </a:r>
            <a:r>
              <a:rPr dirty="0" spc="50"/>
              <a:t>i</a:t>
            </a:r>
            <a:r>
              <a:rPr dirty="0" spc="-260"/>
              <a:t> </a:t>
            </a:r>
            <a:r>
              <a:rPr dirty="0"/>
              <a:t>s</a:t>
            </a:r>
            <a:r>
              <a:rPr dirty="0" spc="-260"/>
              <a:t> </a:t>
            </a:r>
            <a:r>
              <a:rPr dirty="0" spc="355"/>
              <a:t>t</a:t>
            </a:r>
            <a:r>
              <a:rPr dirty="0" spc="-265"/>
              <a:t> </a:t>
            </a:r>
            <a:r>
              <a:rPr dirty="0" spc="5"/>
              <a:t>e</a:t>
            </a:r>
            <a:r>
              <a:rPr dirty="0" spc="-265"/>
              <a:t> </a:t>
            </a:r>
            <a:r>
              <a:rPr dirty="0" spc="210"/>
              <a:t>r  </a:t>
            </a:r>
            <a:r>
              <a:rPr dirty="0" spc="165"/>
              <a:t>w</a:t>
            </a:r>
            <a:r>
              <a:rPr dirty="0" spc="-250"/>
              <a:t> </a:t>
            </a:r>
            <a:r>
              <a:rPr dirty="0" spc="50"/>
              <a:t>i</a:t>
            </a:r>
            <a:r>
              <a:rPr dirty="0" spc="-245"/>
              <a:t> </a:t>
            </a:r>
            <a:r>
              <a:rPr dirty="0" spc="355"/>
              <a:t>t</a:t>
            </a:r>
            <a:r>
              <a:rPr dirty="0" spc="-250"/>
              <a:t> </a:t>
            </a:r>
            <a:r>
              <a:rPr dirty="0" spc="40"/>
              <a:t>h	</a:t>
            </a:r>
            <a:r>
              <a:rPr dirty="0" spc="10"/>
              <a:t>u</a:t>
            </a:r>
            <a:r>
              <a:rPr dirty="0" spc="-250"/>
              <a:t> </a:t>
            </a:r>
            <a:r>
              <a:rPr dirty="0"/>
              <a:t>s	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40"/>
              <a:t>n</a:t>
            </a:r>
            <a:r>
              <a:rPr dirty="0" spc="-245"/>
              <a:t> </a:t>
            </a:r>
            <a:r>
              <a:rPr dirty="0" spc="75"/>
              <a:t>d	b</a:t>
            </a:r>
            <a:r>
              <a:rPr dirty="0" spc="-245"/>
              <a:t> </a:t>
            </a:r>
            <a:r>
              <a:rPr dirty="0" spc="5"/>
              <a:t>e		</a:t>
            </a:r>
            <a:r>
              <a:rPr dirty="0" spc="-30"/>
              <a:t>a	</a:t>
            </a:r>
            <a:r>
              <a:rPr dirty="0" spc="75"/>
              <a:t>p</a:t>
            </a:r>
            <a:r>
              <a:rPr dirty="0" spc="-459"/>
              <a:t> </a:t>
            </a:r>
            <a:r>
              <a:rPr dirty="0" spc="-30"/>
              <a:t>a </a:t>
            </a:r>
            <a:r>
              <a:rPr dirty="0" spc="210"/>
              <a:t>r</a:t>
            </a:r>
            <a:r>
              <a:rPr dirty="0" spc="-250"/>
              <a:t> </a:t>
            </a:r>
            <a:r>
              <a:rPr dirty="0" spc="355"/>
              <a:t>t	</a:t>
            </a:r>
            <a:r>
              <a:rPr dirty="0" spc="40"/>
              <a:t>o</a:t>
            </a:r>
            <a:r>
              <a:rPr dirty="0" spc="-265"/>
              <a:t> </a:t>
            </a:r>
            <a:r>
              <a:rPr dirty="0" spc="350"/>
              <a:t>f</a:t>
            </a:r>
          </a:p>
          <a:p>
            <a:pPr marL="4072254">
              <a:lnSpc>
                <a:spcPct val="100000"/>
              </a:lnSpc>
              <a:spcBef>
                <a:spcPts val="540"/>
              </a:spcBef>
              <a:tabLst>
                <a:tab pos="5692775" algn="l"/>
                <a:tab pos="7062470" algn="l"/>
              </a:tabLst>
            </a:pPr>
            <a:r>
              <a:rPr dirty="0" spc="125"/>
              <a:t>'</a:t>
            </a:r>
            <a:r>
              <a:rPr dirty="0" spc="-245"/>
              <a:t> </a:t>
            </a:r>
            <a:r>
              <a:rPr dirty="0" spc="-95"/>
              <a:t>S</a:t>
            </a:r>
            <a:r>
              <a:rPr dirty="0" spc="-245"/>
              <a:t> </a:t>
            </a:r>
            <a:r>
              <a:rPr dirty="0" spc="165"/>
              <a:t>w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25"/>
              <a:t>c</a:t>
            </a:r>
            <a:r>
              <a:rPr dirty="0" spc="-245"/>
              <a:t> </a:t>
            </a:r>
            <a:r>
              <a:rPr dirty="0" spc="40"/>
              <a:t>h</a:t>
            </a:r>
            <a:r>
              <a:rPr dirty="0" spc="-245"/>
              <a:t> </a:t>
            </a:r>
            <a:r>
              <a:rPr dirty="0" spc="40"/>
              <a:t>h	</a:t>
            </a:r>
            <a:r>
              <a:rPr dirty="0" spc="-15"/>
              <a:t>B</a:t>
            </a:r>
            <a:r>
              <a:rPr dirty="0" spc="-245"/>
              <a:t> </a:t>
            </a:r>
            <a:r>
              <a:rPr dirty="0" spc="40"/>
              <a:t>h</a:t>
            </a:r>
            <a:r>
              <a:rPr dirty="0" spc="-245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210"/>
              <a:t>r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355"/>
              <a:t>t	</a:t>
            </a:r>
            <a:r>
              <a:rPr dirty="0"/>
              <a:t>A</a:t>
            </a:r>
            <a:r>
              <a:rPr dirty="0" spc="-254"/>
              <a:t> </a:t>
            </a:r>
            <a:r>
              <a:rPr dirty="0" spc="75"/>
              <a:t>b</a:t>
            </a:r>
            <a:r>
              <a:rPr dirty="0" spc="-250"/>
              <a:t> </a:t>
            </a:r>
            <a:r>
              <a:rPr dirty="0" spc="40"/>
              <a:t>h</a:t>
            </a:r>
            <a:r>
              <a:rPr dirty="0" spc="-250"/>
              <a:t> </a:t>
            </a:r>
            <a:r>
              <a:rPr dirty="0" spc="50"/>
              <a:t>i</a:t>
            </a:r>
            <a:r>
              <a:rPr dirty="0" spc="-250"/>
              <a:t> </a:t>
            </a:r>
            <a:r>
              <a:rPr dirty="0" spc="60"/>
              <a:t>y</a:t>
            </a:r>
            <a:r>
              <a:rPr dirty="0" spc="-254"/>
              <a:t> </a:t>
            </a:r>
            <a:r>
              <a:rPr dirty="0" spc="-30"/>
              <a:t>a</a:t>
            </a:r>
            <a:r>
              <a:rPr dirty="0" spc="-250"/>
              <a:t> </a:t>
            </a:r>
            <a:r>
              <a:rPr dirty="0" spc="40"/>
              <a:t>n</a:t>
            </a:r>
            <a:r>
              <a:rPr dirty="0" spc="-250"/>
              <a:t> </a:t>
            </a:r>
            <a:r>
              <a:rPr dirty="0" spc="125"/>
              <a:t>'</a:t>
            </a:r>
          </a:p>
          <a:p>
            <a:pPr marL="4072254" marR="5080">
              <a:lnSpc>
                <a:spcPct val="116100"/>
              </a:lnSpc>
              <a:tabLst>
                <a:tab pos="5734050" algn="l"/>
                <a:tab pos="5800090" algn="l"/>
                <a:tab pos="6387465" algn="l"/>
                <a:tab pos="6470650" algn="l"/>
                <a:tab pos="8289925" algn="l"/>
                <a:tab pos="8596630" algn="l"/>
              </a:tabLst>
            </a:pPr>
            <a:r>
              <a:rPr dirty="0" spc="-10"/>
              <a:t>I</a:t>
            </a:r>
            <a:r>
              <a:rPr dirty="0" spc="-250"/>
              <a:t> </a:t>
            </a:r>
            <a:r>
              <a:rPr dirty="0" spc="40"/>
              <a:t>n</a:t>
            </a:r>
            <a:r>
              <a:rPr dirty="0" spc="-245"/>
              <a:t> </a:t>
            </a:r>
            <a:r>
              <a:rPr dirty="0" spc="50"/>
              <a:t>i</a:t>
            </a:r>
            <a:r>
              <a:rPr dirty="0" spc="-245"/>
              <a:t> </a:t>
            </a:r>
            <a:r>
              <a:rPr dirty="0" spc="355"/>
              <a:t>t</a:t>
            </a:r>
            <a:r>
              <a:rPr dirty="0" spc="-250"/>
              <a:t> </a:t>
            </a:r>
            <a:r>
              <a:rPr dirty="0" spc="50"/>
              <a:t>i</a:t>
            </a:r>
            <a:r>
              <a:rPr dirty="0" spc="-245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355"/>
              <a:t>t</a:t>
            </a:r>
            <a:r>
              <a:rPr dirty="0" spc="-250"/>
              <a:t> </a:t>
            </a:r>
            <a:r>
              <a:rPr dirty="0" spc="5"/>
              <a:t>e</a:t>
            </a:r>
            <a:r>
              <a:rPr dirty="0" spc="-250"/>
              <a:t> </a:t>
            </a:r>
            <a:r>
              <a:rPr dirty="0" spc="75"/>
              <a:t>d		</a:t>
            </a:r>
            <a:r>
              <a:rPr dirty="0" spc="-15"/>
              <a:t>B</a:t>
            </a:r>
            <a:r>
              <a:rPr dirty="0" spc="-245"/>
              <a:t> </a:t>
            </a:r>
            <a:r>
              <a:rPr dirty="0" spc="60"/>
              <a:t>y	</a:t>
            </a:r>
            <a:r>
              <a:rPr dirty="0"/>
              <a:t>H</a:t>
            </a:r>
            <a:r>
              <a:rPr dirty="0" spc="-250"/>
              <a:t> </a:t>
            </a:r>
            <a:r>
              <a:rPr dirty="0" spc="40"/>
              <a:t>o</a:t>
            </a:r>
            <a:r>
              <a:rPr dirty="0" spc="-245"/>
              <a:t> </a:t>
            </a:r>
            <a:r>
              <a:rPr dirty="0" spc="40"/>
              <a:t>n</a:t>
            </a:r>
            <a:r>
              <a:rPr dirty="0" spc="-245"/>
              <a:t> </a:t>
            </a:r>
            <a:r>
              <a:rPr dirty="0" spc="40"/>
              <a:t>o</a:t>
            </a:r>
            <a:r>
              <a:rPr dirty="0" spc="-245"/>
              <a:t> </a:t>
            </a:r>
            <a:r>
              <a:rPr dirty="0" spc="10"/>
              <a:t>u</a:t>
            </a:r>
            <a:r>
              <a:rPr dirty="0" spc="-250"/>
              <a:t> </a:t>
            </a:r>
            <a:r>
              <a:rPr dirty="0" spc="210"/>
              <a:t>r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75"/>
              <a:t>b</a:t>
            </a:r>
            <a:r>
              <a:rPr dirty="0" spc="-245"/>
              <a:t> </a:t>
            </a:r>
            <a:r>
              <a:rPr dirty="0" spc="50"/>
              <a:t>l</a:t>
            </a:r>
            <a:r>
              <a:rPr dirty="0" spc="-245"/>
              <a:t> </a:t>
            </a:r>
            <a:r>
              <a:rPr dirty="0" spc="5"/>
              <a:t>e	</a:t>
            </a:r>
            <a:r>
              <a:rPr dirty="0" spc="-55"/>
              <a:t>P</a:t>
            </a:r>
            <a:r>
              <a:rPr dirty="0" spc="-270"/>
              <a:t> </a:t>
            </a:r>
            <a:r>
              <a:rPr dirty="0" spc="210"/>
              <a:t>r</a:t>
            </a:r>
            <a:r>
              <a:rPr dirty="0" spc="-275"/>
              <a:t> </a:t>
            </a:r>
            <a:r>
              <a:rPr dirty="0" spc="50"/>
              <a:t>i</a:t>
            </a:r>
            <a:r>
              <a:rPr dirty="0" spc="-270"/>
              <a:t> </a:t>
            </a:r>
            <a:r>
              <a:rPr dirty="0" spc="80"/>
              <a:t>m</a:t>
            </a:r>
            <a:r>
              <a:rPr dirty="0" spc="-275"/>
              <a:t> </a:t>
            </a:r>
            <a:r>
              <a:rPr dirty="0" spc="5"/>
              <a:t>e  </a:t>
            </a:r>
            <a:r>
              <a:rPr dirty="0" spc="50"/>
              <a:t>M</a:t>
            </a:r>
            <a:r>
              <a:rPr dirty="0" spc="-250"/>
              <a:t> </a:t>
            </a:r>
            <a:r>
              <a:rPr dirty="0" spc="50"/>
              <a:t>i</a:t>
            </a:r>
            <a:r>
              <a:rPr dirty="0" spc="-245"/>
              <a:t> </a:t>
            </a:r>
            <a:r>
              <a:rPr dirty="0" spc="40"/>
              <a:t>n</a:t>
            </a:r>
            <a:r>
              <a:rPr dirty="0" spc="-245"/>
              <a:t> </a:t>
            </a:r>
            <a:r>
              <a:rPr dirty="0" spc="50"/>
              <a:t>i</a:t>
            </a:r>
            <a:r>
              <a:rPr dirty="0" spc="-245"/>
              <a:t> </a:t>
            </a:r>
            <a:r>
              <a:rPr dirty="0"/>
              <a:t>s</a:t>
            </a:r>
            <a:r>
              <a:rPr dirty="0" spc="-245"/>
              <a:t> </a:t>
            </a:r>
            <a:r>
              <a:rPr dirty="0" spc="355"/>
              <a:t>t</a:t>
            </a:r>
            <a:r>
              <a:rPr dirty="0" spc="-250"/>
              <a:t> </a:t>
            </a:r>
            <a:r>
              <a:rPr dirty="0" spc="5"/>
              <a:t>e</a:t>
            </a:r>
            <a:r>
              <a:rPr dirty="0" spc="-250"/>
              <a:t> </a:t>
            </a:r>
            <a:r>
              <a:rPr dirty="0" spc="210"/>
              <a:t>r	</a:t>
            </a:r>
            <a:r>
              <a:rPr dirty="0" spc="125"/>
              <a:t>'</a:t>
            </a:r>
            <a:r>
              <a:rPr dirty="0" spc="-245"/>
              <a:t> </a:t>
            </a:r>
            <a:r>
              <a:rPr dirty="0" spc="50"/>
              <a:t>M</a:t>
            </a:r>
            <a:r>
              <a:rPr dirty="0" spc="-250"/>
              <a:t> </a:t>
            </a:r>
            <a:r>
              <a:rPr dirty="0" spc="210"/>
              <a:t>r		</a:t>
            </a:r>
            <a:r>
              <a:rPr dirty="0"/>
              <a:t>N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45"/>
              <a:t> </a:t>
            </a:r>
            <a:r>
              <a:rPr dirty="0" spc="210"/>
              <a:t>r</a:t>
            </a:r>
            <a:r>
              <a:rPr dirty="0" spc="-250"/>
              <a:t> </a:t>
            </a:r>
            <a:r>
              <a:rPr dirty="0" spc="5"/>
              <a:t>e</a:t>
            </a:r>
            <a:r>
              <a:rPr dirty="0" spc="-250"/>
              <a:t> </a:t>
            </a:r>
            <a:r>
              <a:rPr dirty="0" spc="40"/>
              <a:t>n</a:t>
            </a:r>
            <a:r>
              <a:rPr dirty="0" spc="-245"/>
              <a:t> </a:t>
            </a:r>
            <a:r>
              <a:rPr dirty="0" spc="75"/>
              <a:t>d</a:t>
            </a:r>
            <a:r>
              <a:rPr dirty="0" spc="-245"/>
              <a:t> </a:t>
            </a:r>
            <a:r>
              <a:rPr dirty="0" spc="210"/>
              <a:t>r</a:t>
            </a:r>
            <a:r>
              <a:rPr dirty="0" spc="-250"/>
              <a:t> </a:t>
            </a:r>
            <a:r>
              <a:rPr dirty="0" spc="-30"/>
              <a:t>a	</a:t>
            </a:r>
            <a:r>
              <a:rPr dirty="0" spc="50"/>
              <a:t>M</a:t>
            </a:r>
            <a:r>
              <a:rPr dirty="0" spc="-260"/>
              <a:t> </a:t>
            </a:r>
            <a:r>
              <a:rPr dirty="0" spc="40"/>
              <a:t>o</a:t>
            </a:r>
            <a:r>
              <a:rPr dirty="0" spc="-254"/>
              <a:t> </a:t>
            </a:r>
            <a:r>
              <a:rPr dirty="0" spc="75"/>
              <a:t>d</a:t>
            </a:r>
            <a:r>
              <a:rPr dirty="0" spc="-254"/>
              <a:t> </a:t>
            </a:r>
            <a:r>
              <a:rPr dirty="0" spc="50"/>
              <a:t>i</a:t>
            </a:r>
            <a:r>
              <a:rPr dirty="0" spc="-254"/>
              <a:t> </a:t>
            </a:r>
            <a:r>
              <a:rPr dirty="0" spc="125"/>
              <a:t>'</a:t>
            </a:r>
            <a:r>
              <a:rPr dirty="0" spc="-254"/>
              <a:t> </a:t>
            </a:r>
            <a:r>
              <a:rPr dirty="0" spc="-7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0675" y="5564301"/>
            <a:ext cx="492125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800" spc="8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20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170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1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20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 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20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10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8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d</a:t>
            </a:r>
            <a:r>
              <a:rPr dirty="0" sz="2800" spc="12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9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8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60">
                <a:solidFill>
                  <a:srgbClr val="282828"/>
                </a:solidFill>
                <a:latin typeface="Arial Narrow"/>
                <a:cs typeface="Arial Narrow"/>
              </a:rPr>
              <a:t>y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  </a:t>
            </a:r>
            <a:r>
              <a:rPr dirty="0" sz="2800" spc="-55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7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4875" y="447675"/>
            <a:ext cx="2171700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73" y="0"/>
            <a:ext cx="4886325" cy="7315200"/>
          </a:xfrm>
          <a:custGeom>
            <a:avLst/>
            <a:gdLst/>
            <a:ahLst/>
            <a:cxnLst/>
            <a:rect l="l" t="t" r="r" b="b"/>
            <a:pathLst>
              <a:path w="4886325" h="7315200">
                <a:moveTo>
                  <a:pt x="0" y="0"/>
                </a:moveTo>
                <a:lnTo>
                  <a:pt x="4886279" y="0"/>
                </a:lnTo>
                <a:lnTo>
                  <a:pt x="4886279" y="7315199"/>
                </a:lnTo>
                <a:lnTo>
                  <a:pt x="0" y="7315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793" y="658679"/>
            <a:ext cx="2806700" cy="8826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95960" marR="5080" indent="-683895">
              <a:lnSpc>
                <a:spcPct val="117200"/>
              </a:lnSpc>
              <a:spcBef>
                <a:spcPts val="90"/>
              </a:spcBef>
              <a:tabLst>
                <a:tab pos="946785" algn="l"/>
              </a:tabLst>
            </a:pPr>
            <a:r>
              <a:rPr dirty="0" spc="-60" b="1">
                <a:solidFill>
                  <a:srgbClr val="282828"/>
                </a:solidFill>
                <a:latin typeface="Tahoma"/>
                <a:cs typeface="Tahoma"/>
              </a:rPr>
              <a:t>M</a:t>
            </a:r>
            <a:r>
              <a:rPr dirty="0" spc="-5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45" b="1">
                <a:solidFill>
                  <a:srgbClr val="282828"/>
                </a:solidFill>
                <a:latin typeface="Tahoma"/>
                <a:cs typeface="Tahoma"/>
              </a:rPr>
              <a:t>. </a:t>
            </a:r>
            <a:r>
              <a:rPr dirty="0" spc="80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45" b="1">
                <a:solidFill>
                  <a:srgbClr val="282828"/>
                </a:solidFill>
                <a:latin typeface="Tahoma"/>
                <a:cs typeface="Tahoma"/>
              </a:rPr>
              <a:t>.	</a:t>
            </a:r>
            <a:r>
              <a:rPr dirty="0" spc="-170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60" b="1">
                <a:solidFill>
                  <a:srgbClr val="282828"/>
                </a:solidFill>
                <a:latin typeface="Tahoma"/>
                <a:cs typeface="Tahoma"/>
              </a:rPr>
              <a:t>M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20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60" b="1">
                <a:solidFill>
                  <a:srgbClr val="282828"/>
                </a:solidFill>
                <a:latin typeface="Tahoma"/>
                <a:cs typeface="Tahoma"/>
              </a:rPr>
              <a:t>L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75" b="1">
                <a:solidFill>
                  <a:srgbClr val="282828"/>
                </a:solidFill>
                <a:latin typeface="Tahoma"/>
                <a:cs typeface="Tahoma"/>
              </a:rPr>
              <a:t>Y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70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70" b="1">
                <a:solidFill>
                  <a:srgbClr val="282828"/>
                </a:solidFill>
                <a:latin typeface="Tahoma"/>
                <a:cs typeface="Tahoma"/>
              </a:rPr>
              <a:t>E  </a:t>
            </a:r>
            <a:r>
              <a:rPr dirty="0" spc="-20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pc="-37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pc="-37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7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pc="-37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1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r>
              <a:rPr dirty="0" spc="-37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30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pc="-37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60" b="1">
                <a:solidFill>
                  <a:srgbClr val="282828"/>
                </a:solidFill>
                <a:latin typeface="Tahoma"/>
                <a:cs typeface="Tahoma"/>
              </a:rPr>
              <a:t>L</a:t>
            </a:r>
          </a:p>
        </p:txBody>
      </p:sp>
      <p:sp>
        <p:nvSpPr>
          <p:cNvPr id="5" name="object 5"/>
          <p:cNvSpPr/>
          <p:nvPr/>
        </p:nvSpPr>
        <p:spPr>
          <a:xfrm>
            <a:off x="5803422" y="528637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 h="0">
                <a:moveTo>
                  <a:pt x="0" y="0"/>
                </a:moveTo>
                <a:lnTo>
                  <a:pt x="290925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03422" y="1776412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 h="0">
                <a:moveTo>
                  <a:pt x="0" y="0"/>
                </a:moveTo>
                <a:lnTo>
                  <a:pt x="290925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0700" y="2107431"/>
            <a:ext cx="4103370" cy="34544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122680" algn="l"/>
                <a:tab pos="1997710" algn="l"/>
              </a:tabLst>
            </a:pPr>
            <a:r>
              <a:rPr dirty="0" sz="3200" spc="-114">
                <a:solidFill>
                  <a:srgbClr val="282828"/>
                </a:solidFill>
                <a:latin typeface="Arial Narrow"/>
                <a:cs typeface="Arial Narrow"/>
              </a:rPr>
              <a:t>U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4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3200" spc="-16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9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endParaRPr sz="3200">
              <a:latin typeface="Arial Narrow"/>
              <a:cs typeface="Arial Narrow"/>
            </a:endParaRPr>
          </a:p>
          <a:p>
            <a:pPr marL="12700" marR="5080">
              <a:lnSpc>
                <a:spcPct val="117200"/>
              </a:lnSpc>
              <a:tabLst>
                <a:tab pos="1205865" algn="l"/>
                <a:tab pos="1508760" algn="l"/>
                <a:tab pos="3204845" algn="l"/>
                <a:tab pos="3635375" algn="l"/>
              </a:tabLst>
            </a:pP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	</a:t>
            </a:r>
            <a:r>
              <a:rPr dirty="0" sz="3200" spc="-1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3200" spc="-37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75">
                <a:solidFill>
                  <a:srgbClr val="282828"/>
                </a:solidFill>
                <a:latin typeface="Arial Narrow"/>
                <a:cs typeface="Arial Narrow"/>
              </a:rPr>
              <a:t>y 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75">
                <a:solidFill>
                  <a:srgbClr val="282828"/>
                </a:solidFill>
                <a:latin typeface="Arial Narrow"/>
                <a:cs typeface="Arial Narrow"/>
              </a:rPr>
              <a:t>y	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g	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endParaRPr sz="3200">
              <a:latin typeface="Arial Narrow"/>
              <a:cs typeface="Arial Narrow"/>
            </a:endParaRPr>
          </a:p>
          <a:p>
            <a:pPr marL="12700" marR="493395">
              <a:lnSpc>
                <a:spcPct val="117200"/>
              </a:lnSpc>
              <a:tabLst>
                <a:tab pos="623570" algn="l"/>
                <a:tab pos="1476375" algn="l"/>
                <a:tab pos="1583055" algn="l"/>
                <a:tab pos="2917825" algn="l"/>
              </a:tabLst>
            </a:pP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	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5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	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3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33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d 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5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		t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8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064" y="926179"/>
            <a:ext cx="250698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9500" algn="l"/>
              </a:tabLst>
            </a:pPr>
            <a:r>
              <a:rPr dirty="0" sz="2400" spc="-220" b="1">
                <a:solidFill>
                  <a:srgbClr val="282828"/>
                </a:solidFill>
                <a:latin typeface="Tahoma"/>
                <a:cs typeface="Tahoma"/>
              </a:rPr>
              <a:t>U </a:t>
            </a:r>
            <a:r>
              <a:rPr dirty="0" sz="2400" spc="-2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z="2400" spc="-509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z="240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75" b="1">
                <a:solidFill>
                  <a:srgbClr val="282828"/>
                </a:solidFill>
                <a:latin typeface="Tahoma"/>
                <a:cs typeface="Tahoma"/>
              </a:rPr>
              <a:t>R	</a:t>
            </a:r>
            <a:r>
              <a:rPr dirty="0" sz="2400" spc="-20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7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300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z="240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282828"/>
                </a:solidFill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972" y="738187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 h="0">
                <a:moveTo>
                  <a:pt x="0" y="0"/>
                </a:moveTo>
                <a:lnTo>
                  <a:pt x="290925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9972" y="1557337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 h="0">
                <a:moveTo>
                  <a:pt x="0" y="0"/>
                </a:moveTo>
                <a:lnTo>
                  <a:pt x="2909255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87975" y="2107431"/>
            <a:ext cx="4022725" cy="345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5280">
              <a:lnSpc>
                <a:spcPct val="117200"/>
              </a:lnSpc>
              <a:spcBef>
                <a:spcPts val="95"/>
              </a:spcBef>
              <a:tabLst>
                <a:tab pos="2148840" algn="l"/>
                <a:tab pos="3023870" algn="l"/>
              </a:tabLst>
            </a:pPr>
            <a:r>
              <a:rPr dirty="0" sz="3200" spc="-110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75">
                <a:solidFill>
                  <a:srgbClr val="282828"/>
                </a:solidFill>
                <a:latin typeface="Arial Narrow"/>
                <a:cs typeface="Arial Narrow"/>
              </a:rPr>
              <a:t>y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3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3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  </a:t>
            </a: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endParaRPr sz="3200">
              <a:latin typeface="Arial Narrow"/>
              <a:cs typeface="Arial Narrow"/>
            </a:endParaRPr>
          </a:p>
          <a:p>
            <a:pPr marL="12700" marR="5080">
              <a:lnSpc>
                <a:spcPct val="117200"/>
              </a:lnSpc>
              <a:tabLst>
                <a:tab pos="622300" algn="l"/>
                <a:tab pos="1815464" algn="l"/>
                <a:tab pos="2282825" algn="l"/>
                <a:tab pos="2894965" algn="l"/>
                <a:tab pos="2929890" algn="l"/>
              </a:tabLst>
            </a:pP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5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0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d	b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75">
                <a:solidFill>
                  <a:srgbClr val="282828"/>
                </a:solidFill>
                <a:latin typeface="Arial Narrow"/>
                <a:cs typeface="Arial Narrow"/>
              </a:rPr>
              <a:t>y		</a:t>
            </a:r>
            <a:r>
              <a:rPr dirty="0" sz="3200" spc="15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3200" spc="-30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30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30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3200" spc="-30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 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0">
                <a:solidFill>
                  <a:srgbClr val="282828"/>
                </a:solidFill>
                <a:latin typeface="Arial Narrow"/>
                <a:cs typeface="Arial Narrow"/>
              </a:rPr>
              <a:t>f	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3200" spc="-52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	a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5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80">
                <a:solidFill>
                  <a:srgbClr val="282828"/>
                </a:solidFill>
                <a:latin typeface="Arial Narrow"/>
                <a:cs typeface="Arial Narrow"/>
              </a:rPr>
              <a:t>d</a:t>
            </a:r>
            <a:endParaRPr sz="3200">
              <a:latin typeface="Arial Narrow"/>
              <a:cs typeface="Arial Narrow"/>
            </a:endParaRPr>
          </a:p>
          <a:p>
            <a:pPr marL="12700" marR="656590">
              <a:lnSpc>
                <a:spcPct val="117200"/>
              </a:lnSpc>
              <a:tabLst>
                <a:tab pos="887094" algn="l"/>
                <a:tab pos="2061210" algn="l"/>
                <a:tab pos="2719070" algn="l"/>
              </a:tabLst>
            </a:pPr>
            <a:r>
              <a:rPr dirty="0" sz="32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35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3200" spc="190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24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32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40">
                <a:solidFill>
                  <a:srgbClr val="282828"/>
                </a:solidFill>
                <a:latin typeface="Arial Narrow"/>
                <a:cs typeface="Arial Narrow"/>
              </a:rPr>
              <a:t>k	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3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3200" spc="-3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">
                <a:solidFill>
                  <a:srgbClr val="282828"/>
                </a:solidFill>
                <a:latin typeface="Arial Narrow"/>
                <a:cs typeface="Arial Narrow"/>
              </a:rPr>
              <a:t>e 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15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40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5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5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3200" spc="-29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32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3200" spc="-8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9989" y="0"/>
            <a:ext cx="5744210" cy="7315200"/>
          </a:xfrm>
          <a:custGeom>
            <a:avLst/>
            <a:gdLst/>
            <a:ahLst/>
            <a:cxnLst/>
            <a:rect l="l" t="t" r="r" b="b"/>
            <a:pathLst>
              <a:path w="5744209" h="7315200">
                <a:moveTo>
                  <a:pt x="0" y="7315200"/>
                </a:moveTo>
                <a:lnTo>
                  <a:pt x="5743610" y="7315200"/>
                </a:lnTo>
                <a:lnTo>
                  <a:pt x="574361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42B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010025" cy="7315200"/>
          </a:xfrm>
          <a:custGeom>
            <a:avLst/>
            <a:gdLst/>
            <a:ahLst/>
            <a:cxnLst/>
            <a:rect l="l" t="t" r="r" b="b"/>
            <a:pathLst>
              <a:path w="4010025" h="7315200">
                <a:moveTo>
                  <a:pt x="0" y="7315199"/>
                </a:moveTo>
                <a:lnTo>
                  <a:pt x="0" y="0"/>
                </a:lnTo>
                <a:lnTo>
                  <a:pt x="4009989" y="0"/>
                </a:lnTo>
                <a:lnTo>
                  <a:pt x="4009989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205" y="450215"/>
            <a:ext cx="1946910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9805" algn="l"/>
              </a:tabLst>
            </a:pPr>
            <a:r>
              <a:rPr dirty="0" sz="2200" spc="-215" b="1">
                <a:solidFill>
                  <a:srgbClr val="282828"/>
                </a:solidFill>
                <a:latin typeface="Tahoma"/>
                <a:cs typeface="Tahoma"/>
              </a:rPr>
              <a:t>U </a:t>
            </a:r>
            <a:r>
              <a:rPr dirty="0" sz="2200" spc="-3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z="2200" spc="-4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170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z="2200" spc="-34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85" b="1">
                <a:solidFill>
                  <a:srgbClr val="282828"/>
                </a:solidFill>
                <a:latin typeface="Tahoma"/>
                <a:cs typeface="Tahoma"/>
              </a:rPr>
              <a:t>R	</a:t>
            </a:r>
            <a:r>
              <a:rPr dirty="0" sz="2200" spc="-290" b="1">
                <a:solidFill>
                  <a:srgbClr val="282828"/>
                </a:solidFill>
                <a:latin typeface="Tahoma"/>
                <a:cs typeface="Tahoma"/>
              </a:rPr>
              <a:t>I</a:t>
            </a:r>
            <a:r>
              <a:rPr dirty="0" sz="220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90" b="1">
                <a:solidFill>
                  <a:srgbClr val="282828"/>
                </a:solidFill>
                <a:latin typeface="Tahoma"/>
                <a:cs typeface="Tahoma"/>
              </a:rPr>
              <a:t>N</a:t>
            </a:r>
            <a:r>
              <a:rPr dirty="0" sz="220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195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z="220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215" b="1">
                <a:solidFill>
                  <a:srgbClr val="282828"/>
                </a:solidFill>
                <a:latin typeface="Tahoma"/>
                <a:cs typeface="Tahoma"/>
              </a:rPr>
              <a:t>U</a:t>
            </a:r>
            <a:r>
              <a:rPr dirty="0" sz="2200" spc="-36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z="2200" spc="-114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471" y="285750"/>
            <a:ext cx="2640330" cy="0"/>
          </a:xfrm>
          <a:custGeom>
            <a:avLst/>
            <a:gdLst/>
            <a:ahLst/>
            <a:cxnLst/>
            <a:rect l="l" t="t" r="r" b="b"/>
            <a:pathLst>
              <a:path w="2640330" h="0">
                <a:moveTo>
                  <a:pt x="0" y="0"/>
                </a:moveTo>
                <a:lnTo>
                  <a:pt x="2639707" y="0"/>
                </a:lnTo>
              </a:path>
            </a:pathLst>
          </a:custGeom>
          <a:ln w="38100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471" y="1028700"/>
            <a:ext cx="2640330" cy="0"/>
          </a:xfrm>
          <a:custGeom>
            <a:avLst/>
            <a:gdLst/>
            <a:ahLst/>
            <a:cxnLst/>
            <a:rect l="l" t="t" r="r" b="b"/>
            <a:pathLst>
              <a:path w="2640330" h="0">
                <a:moveTo>
                  <a:pt x="0" y="0"/>
                </a:moveTo>
                <a:lnTo>
                  <a:pt x="2639707" y="0"/>
                </a:lnTo>
              </a:path>
            </a:pathLst>
          </a:custGeom>
          <a:ln w="38100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1150" y="1287576"/>
            <a:ext cx="3336925" cy="5473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983615" algn="l"/>
                <a:tab pos="1634489" algn="l"/>
                <a:tab pos="1770380" algn="l"/>
                <a:tab pos="2764790" algn="l"/>
              </a:tabLst>
            </a:pPr>
            <a:r>
              <a:rPr dirty="0" sz="2800" spc="-100">
                <a:solidFill>
                  <a:srgbClr val="282828"/>
                </a:solidFill>
                <a:latin typeface="Arial Narrow"/>
                <a:cs typeface="Arial Narrow"/>
              </a:rPr>
              <a:t>U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39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		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25">
                <a:solidFill>
                  <a:srgbClr val="282828"/>
                </a:solidFill>
                <a:latin typeface="Arial Narrow"/>
                <a:cs typeface="Arial Narrow"/>
              </a:rPr>
              <a:t>k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30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9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 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6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6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25">
                <a:solidFill>
                  <a:srgbClr val="282828"/>
                </a:solidFill>
                <a:latin typeface="Arial Narrow"/>
                <a:cs typeface="Arial Narrow"/>
              </a:rPr>
              <a:t>k</a:t>
            </a:r>
            <a:r>
              <a:rPr dirty="0" sz="2800" spc="-26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6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endParaRPr sz="2800">
              <a:latin typeface="Arial Narrow"/>
              <a:cs typeface="Arial Narrow"/>
            </a:endParaRPr>
          </a:p>
          <a:p>
            <a:pPr algn="just" marL="12700" marR="50800">
              <a:lnSpc>
                <a:spcPct val="116100"/>
              </a:lnSpc>
            </a:pP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70">
                <a:solidFill>
                  <a:srgbClr val="282828"/>
                </a:solidFill>
                <a:latin typeface="Arial Narrow"/>
                <a:cs typeface="Arial Narrow"/>
              </a:rPr>
              <a:t>,</a:t>
            </a:r>
            <a:r>
              <a:rPr dirty="0" sz="2800" spc="26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1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 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1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1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 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15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0">
                <a:solidFill>
                  <a:srgbClr val="282828"/>
                </a:solidFill>
                <a:latin typeface="Arial Narrow"/>
                <a:cs typeface="Arial Narrow"/>
              </a:rPr>
              <a:t>f</a:t>
            </a:r>
            <a:r>
              <a:rPr dirty="0" sz="2800" spc="8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endParaRPr sz="2800">
              <a:latin typeface="Arial Narrow"/>
              <a:cs typeface="Arial Narrow"/>
            </a:endParaRPr>
          </a:p>
          <a:p>
            <a:pPr marL="12700" marR="387985">
              <a:lnSpc>
                <a:spcPct val="116100"/>
              </a:lnSpc>
              <a:tabLst>
                <a:tab pos="949960" algn="l"/>
                <a:tab pos="1396365" algn="l"/>
                <a:tab pos="2191385" algn="l"/>
              </a:tabLst>
            </a:pP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509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	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8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  </a:t>
            </a:r>
            <a:r>
              <a:rPr dirty="0" sz="2800" spc="350">
                <a:solidFill>
                  <a:srgbClr val="282828"/>
                </a:solidFill>
                <a:latin typeface="Arial Narrow"/>
                <a:cs typeface="Arial Narrow"/>
              </a:rPr>
              <a:t>f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d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b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g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7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marL="12700" marR="86360">
              <a:lnSpc>
                <a:spcPct val="116100"/>
              </a:lnSpc>
              <a:tabLst>
                <a:tab pos="822960" algn="l"/>
                <a:tab pos="1622425" algn="l"/>
                <a:tab pos="1760855" algn="l"/>
                <a:tab pos="2547620" algn="l"/>
              </a:tabLst>
            </a:pPr>
            <a:r>
              <a:rPr dirty="0" sz="2800" spc="8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	</a:t>
            </a:r>
            <a:r>
              <a:rPr dirty="0" sz="2800" spc="10">
                <a:solidFill>
                  <a:srgbClr val="282828"/>
                </a:solidFill>
                <a:latin typeface="Arial Narrow"/>
                <a:cs typeface="Arial Narrow"/>
              </a:rPr>
              <a:t>u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509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210">
                <a:solidFill>
                  <a:srgbClr val="282828"/>
                </a:solidFill>
                <a:latin typeface="Arial Narrow"/>
                <a:cs typeface="Arial Narrow"/>
              </a:rPr>
              <a:t>r		</a:t>
            </a:r>
            <a:r>
              <a:rPr dirty="0" sz="2800" spc="165">
                <a:solidFill>
                  <a:srgbClr val="282828"/>
                </a:solidFill>
                <a:latin typeface="Arial Narrow"/>
                <a:cs typeface="Arial Narrow"/>
              </a:rPr>
              <a:t>w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	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8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  </a:t>
            </a:r>
            <a:r>
              <a:rPr dirty="0" sz="2800" spc="8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45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	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h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endParaRPr sz="2800">
              <a:latin typeface="Arial Narrow"/>
              <a:cs typeface="Arial Narrow"/>
            </a:endParaRPr>
          </a:p>
          <a:p>
            <a:pPr algn="just" marL="12700">
              <a:lnSpc>
                <a:spcPct val="100000"/>
              </a:lnSpc>
              <a:spcBef>
                <a:spcPts val="540"/>
              </a:spcBef>
            </a:pPr>
            <a:r>
              <a:rPr dirty="0" sz="2800" spc="25">
                <a:solidFill>
                  <a:srgbClr val="282828"/>
                </a:solidFill>
                <a:latin typeface="Arial Narrow"/>
                <a:cs typeface="Arial Narrow"/>
              </a:rPr>
              <a:t>c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o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80">
                <a:solidFill>
                  <a:srgbClr val="282828"/>
                </a:solidFill>
                <a:latin typeface="Arial Narrow"/>
                <a:cs typeface="Arial Narrow"/>
              </a:rPr>
              <a:t>m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p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40">
                <a:solidFill>
                  <a:srgbClr val="282828"/>
                </a:solidFill>
                <a:latin typeface="Arial Narrow"/>
                <a:cs typeface="Arial Narrow"/>
              </a:rPr>
              <a:t>n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83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75">
                <a:solidFill>
                  <a:srgbClr val="282828"/>
                </a:solidFill>
                <a:latin typeface="Arial Narrow"/>
                <a:cs typeface="Arial Narrow"/>
              </a:rPr>
              <a:t>d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">
                <a:solidFill>
                  <a:srgbClr val="282828"/>
                </a:solidFill>
                <a:latin typeface="Arial Narrow"/>
                <a:cs typeface="Arial Narrow"/>
              </a:rPr>
              <a:t>e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355">
                <a:solidFill>
                  <a:srgbClr val="282828"/>
                </a:solidFill>
                <a:latin typeface="Arial Narrow"/>
                <a:cs typeface="Arial Narrow"/>
              </a:rPr>
              <a:t>t</a:t>
            </a:r>
            <a:r>
              <a:rPr dirty="0" sz="2800" spc="-254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30">
                <a:solidFill>
                  <a:srgbClr val="282828"/>
                </a:solidFill>
                <a:latin typeface="Arial Narrow"/>
                <a:cs typeface="Arial Narrow"/>
              </a:rPr>
              <a:t>a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i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solidFill>
                  <a:srgbClr val="282828"/>
                </a:solidFill>
                <a:latin typeface="Arial Narrow"/>
                <a:cs typeface="Arial Narrow"/>
              </a:rPr>
              <a:t>l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>
                <a:solidFill>
                  <a:srgbClr val="282828"/>
                </a:solidFill>
                <a:latin typeface="Arial Narrow"/>
                <a:cs typeface="Arial Narrow"/>
              </a:rPr>
              <a:t>s</a:t>
            </a:r>
            <a:r>
              <a:rPr dirty="0" sz="2800" spc="-250">
                <a:solidFill>
                  <a:srgbClr val="282828"/>
                </a:solidFill>
                <a:latin typeface="Arial Narrow"/>
                <a:cs typeface="Arial Narrow"/>
              </a:rPr>
              <a:t> </a:t>
            </a:r>
            <a:r>
              <a:rPr dirty="0" sz="2800" spc="-70">
                <a:solidFill>
                  <a:srgbClr val="282828"/>
                </a:solidFill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0500" y="1038225"/>
            <a:ext cx="5753100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14" y="4201540"/>
            <a:ext cx="2405380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5340" marR="5080" indent="-803275">
              <a:lnSpc>
                <a:spcPct val="117200"/>
              </a:lnSpc>
              <a:spcBef>
                <a:spcPts val="95"/>
              </a:spcBef>
            </a:pP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User</a:t>
            </a:r>
            <a:r>
              <a:rPr dirty="0" sz="2400" spc="-1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90">
                <a:solidFill>
                  <a:srgbClr val="212121"/>
                </a:solidFill>
                <a:latin typeface="Century"/>
                <a:cs typeface="Century"/>
              </a:rPr>
              <a:t>Complaint 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Filed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5133" y="1079722"/>
            <a:ext cx="3027680" cy="1065530"/>
          </a:xfrm>
          <a:custGeom>
            <a:avLst/>
            <a:gdLst/>
            <a:ahLst/>
            <a:cxnLst/>
            <a:rect l="l" t="t" r="r" b="b"/>
            <a:pathLst>
              <a:path w="3027679" h="1065530">
                <a:moveTo>
                  <a:pt x="1398104" y="185"/>
                </a:moveTo>
                <a:lnTo>
                  <a:pt x="2219726" y="609151"/>
                </a:lnTo>
                <a:lnTo>
                  <a:pt x="2193838" y="590676"/>
                </a:lnTo>
                <a:lnTo>
                  <a:pt x="2163909" y="570283"/>
                </a:lnTo>
                <a:lnTo>
                  <a:pt x="2130110" y="548390"/>
                </a:lnTo>
                <a:lnTo>
                  <a:pt x="2092613" y="525411"/>
                </a:lnTo>
                <a:lnTo>
                  <a:pt x="2051591" y="501762"/>
                </a:lnTo>
                <a:lnTo>
                  <a:pt x="2007215" y="477859"/>
                </a:lnTo>
                <a:lnTo>
                  <a:pt x="1959657" y="454118"/>
                </a:lnTo>
                <a:lnTo>
                  <a:pt x="1909090" y="430955"/>
                </a:lnTo>
                <a:lnTo>
                  <a:pt x="1855686" y="408784"/>
                </a:lnTo>
                <a:lnTo>
                  <a:pt x="1799616" y="388023"/>
                </a:lnTo>
                <a:lnTo>
                  <a:pt x="1741054" y="369086"/>
                </a:lnTo>
                <a:lnTo>
                  <a:pt x="1680170" y="352389"/>
                </a:lnTo>
                <a:lnTo>
                  <a:pt x="1617138" y="338348"/>
                </a:lnTo>
                <a:lnTo>
                  <a:pt x="1552128" y="327379"/>
                </a:lnTo>
                <a:lnTo>
                  <a:pt x="1485314" y="319897"/>
                </a:lnTo>
                <a:lnTo>
                  <a:pt x="1416867" y="316319"/>
                </a:lnTo>
                <a:lnTo>
                  <a:pt x="1346960" y="317059"/>
                </a:lnTo>
                <a:lnTo>
                  <a:pt x="1275764" y="322534"/>
                </a:lnTo>
                <a:lnTo>
                  <a:pt x="1231797" y="328364"/>
                </a:lnTo>
                <a:lnTo>
                  <a:pt x="1188124" y="336045"/>
                </a:lnTo>
                <a:lnTo>
                  <a:pt x="1144749" y="345576"/>
                </a:lnTo>
                <a:lnTo>
                  <a:pt x="1101676" y="356953"/>
                </a:lnTo>
                <a:lnTo>
                  <a:pt x="1058907" y="370175"/>
                </a:lnTo>
                <a:lnTo>
                  <a:pt x="1016448" y="385238"/>
                </a:lnTo>
                <a:lnTo>
                  <a:pt x="974300" y="402141"/>
                </a:lnTo>
                <a:lnTo>
                  <a:pt x="932469" y="420880"/>
                </a:lnTo>
                <a:lnTo>
                  <a:pt x="890958" y="441454"/>
                </a:lnTo>
                <a:lnTo>
                  <a:pt x="849770" y="463860"/>
                </a:lnTo>
                <a:lnTo>
                  <a:pt x="808909" y="488095"/>
                </a:lnTo>
                <a:lnTo>
                  <a:pt x="768380" y="514156"/>
                </a:lnTo>
                <a:lnTo>
                  <a:pt x="728184" y="542043"/>
                </a:lnTo>
                <a:lnTo>
                  <a:pt x="688327" y="571751"/>
                </a:lnTo>
                <a:lnTo>
                  <a:pt x="648812" y="603278"/>
                </a:lnTo>
                <a:lnTo>
                  <a:pt x="609643" y="636623"/>
                </a:lnTo>
                <a:lnTo>
                  <a:pt x="570823" y="671782"/>
                </a:lnTo>
                <a:lnTo>
                  <a:pt x="532355" y="708752"/>
                </a:lnTo>
                <a:lnTo>
                  <a:pt x="494244" y="747533"/>
                </a:lnTo>
                <a:lnTo>
                  <a:pt x="456494" y="788120"/>
                </a:lnTo>
                <a:lnTo>
                  <a:pt x="419108" y="830512"/>
                </a:lnTo>
                <a:lnTo>
                  <a:pt x="382089" y="874705"/>
                </a:lnTo>
                <a:lnTo>
                  <a:pt x="345441" y="920699"/>
                </a:lnTo>
                <a:lnTo>
                  <a:pt x="309271" y="968354"/>
                </a:lnTo>
                <a:lnTo>
                  <a:pt x="285126" y="1001422"/>
                </a:lnTo>
                <a:lnTo>
                  <a:pt x="249373" y="1036383"/>
                </a:lnTo>
                <a:lnTo>
                  <a:pt x="206031" y="1057830"/>
                </a:lnTo>
                <a:lnTo>
                  <a:pt x="158639" y="1065190"/>
                </a:lnTo>
                <a:lnTo>
                  <a:pt x="110738" y="1057888"/>
                </a:lnTo>
                <a:lnTo>
                  <a:pt x="65867" y="1035348"/>
                </a:lnTo>
                <a:lnTo>
                  <a:pt x="29988" y="999611"/>
                </a:lnTo>
                <a:lnTo>
                  <a:pt x="7833" y="956058"/>
                </a:lnTo>
                <a:lnTo>
                  <a:pt x="0" y="908319"/>
                </a:lnTo>
                <a:lnTo>
                  <a:pt x="7084" y="860026"/>
                </a:lnTo>
                <a:lnTo>
                  <a:pt x="29682" y="814811"/>
                </a:lnTo>
                <a:lnTo>
                  <a:pt x="55113" y="779978"/>
                </a:lnTo>
                <a:lnTo>
                  <a:pt x="89684" y="734268"/>
                </a:lnTo>
                <a:lnTo>
                  <a:pt x="124625" y="689921"/>
                </a:lnTo>
                <a:lnTo>
                  <a:pt x="159934" y="646940"/>
                </a:lnTo>
                <a:lnTo>
                  <a:pt x="195609" y="605325"/>
                </a:lnTo>
                <a:lnTo>
                  <a:pt x="231647" y="565078"/>
                </a:lnTo>
                <a:lnTo>
                  <a:pt x="268046" y="526200"/>
                </a:lnTo>
                <a:lnTo>
                  <a:pt x="304803" y="488694"/>
                </a:lnTo>
                <a:lnTo>
                  <a:pt x="341916" y="452561"/>
                </a:lnTo>
                <a:lnTo>
                  <a:pt x="379383" y="417802"/>
                </a:lnTo>
                <a:lnTo>
                  <a:pt x="417202" y="384419"/>
                </a:lnTo>
                <a:lnTo>
                  <a:pt x="455369" y="352414"/>
                </a:lnTo>
                <a:lnTo>
                  <a:pt x="493884" y="321787"/>
                </a:lnTo>
                <a:lnTo>
                  <a:pt x="532742" y="292541"/>
                </a:lnTo>
                <a:lnTo>
                  <a:pt x="571943" y="264678"/>
                </a:lnTo>
                <a:lnTo>
                  <a:pt x="611484" y="238198"/>
                </a:lnTo>
                <a:lnTo>
                  <a:pt x="651362" y="213103"/>
                </a:lnTo>
                <a:lnTo>
                  <a:pt x="691575" y="189396"/>
                </a:lnTo>
                <a:lnTo>
                  <a:pt x="732120" y="167076"/>
                </a:lnTo>
                <a:lnTo>
                  <a:pt x="772996" y="146147"/>
                </a:lnTo>
                <a:lnTo>
                  <a:pt x="814200" y="126610"/>
                </a:lnTo>
                <a:lnTo>
                  <a:pt x="855730" y="108465"/>
                </a:lnTo>
                <a:lnTo>
                  <a:pt x="897583" y="91715"/>
                </a:lnTo>
                <a:lnTo>
                  <a:pt x="939757" y="76362"/>
                </a:lnTo>
                <a:lnTo>
                  <a:pt x="982249" y="62406"/>
                </a:lnTo>
                <a:lnTo>
                  <a:pt x="1025058" y="49850"/>
                </a:lnTo>
                <a:lnTo>
                  <a:pt x="1068181" y="38695"/>
                </a:lnTo>
                <a:lnTo>
                  <a:pt x="1111616" y="28942"/>
                </a:lnTo>
                <a:lnTo>
                  <a:pt x="1155360" y="20593"/>
                </a:lnTo>
                <a:lnTo>
                  <a:pt x="1199410" y="13651"/>
                </a:lnTo>
                <a:lnTo>
                  <a:pt x="1243766" y="8115"/>
                </a:lnTo>
                <a:lnTo>
                  <a:pt x="1317245" y="2110"/>
                </a:lnTo>
                <a:lnTo>
                  <a:pt x="1389428" y="0"/>
                </a:lnTo>
                <a:lnTo>
                  <a:pt x="1398104" y="185"/>
                </a:lnTo>
                <a:close/>
              </a:path>
              <a:path w="3027679" h="1065530">
                <a:moveTo>
                  <a:pt x="2783032" y="215700"/>
                </a:moveTo>
                <a:lnTo>
                  <a:pt x="2809692" y="248977"/>
                </a:lnTo>
                <a:lnTo>
                  <a:pt x="3023389" y="924275"/>
                </a:lnTo>
                <a:lnTo>
                  <a:pt x="3027059" y="943623"/>
                </a:lnTo>
                <a:lnTo>
                  <a:pt x="3026119" y="963022"/>
                </a:lnTo>
                <a:lnTo>
                  <a:pt x="3010946" y="998747"/>
                </a:lnTo>
                <a:lnTo>
                  <a:pt x="2981176" y="1023660"/>
                </a:lnTo>
                <a:lnTo>
                  <a:pt x="2943307" y="1032323"/>
                </a:lnTo>
                <a:lnTo>
                  <a:pt x="2244281" y="1024747"/>
                </a:lnTo>
                <a:lnTo>
                  <a:pt x="2200934" y="1012030"/>
                </a:lnTo>
                <a:lnTo>
                  <a:pt x="2170572" y="978554"/>
                </a:lnTo>
                <a:lnTo>
                  <a:pt x="2162155" y="934199"/>
                </a:lnTo>
                <a:lnTo>
                  <a:pt x="2167158" y="912195"/>
                </a:lnTo>
                <a:lnTo>
                  <a:pt x="2178152" y="892024"/>
                </a:lnTo>
                <a:lnTo>
                  <a:pt x="2330078" y="687043"/>
                </a:lnTo>
                <a:lnTo>
                  <a:pt x="1403520" y="301"/>
                </a:lnTo>
                <a:lnTo>
                  <a:pt x="1460217" y="1513"/>
                </a:lnTo>
                <a:lnTo>
                  <a:pt x="1529514" y="6379"/>
                </a:lnTo>
                <a:lnTo>
                  <a:pt x="1597223" y="14324"/>
                </a:lnTo>
                <a:lnTo>
                  <a:pt x="1663246" y="25079"/>
                </a:lnTo>
                <a:lnTo>
                  <a:pt x="1727486" y="38371"/>
                </a:lnTo>
                <a:lnTo>
                  <a:pt x="1789845" y="53928"/>
                </a:lnTo>
                <a:lnTo>
                  <a:pt x="1850228" y="71479"/>
                </a:lnTo>
                <a:lnTo>
                  <a:pt x="1908536" y="90751"/>
                </a:lnTo>
                <a:lnTo>
                  <a:pt x="1964672" y="111475"/>
                </a:lnTo>
                <a:lnTo>
                  <a:pt x="2018540" y="133377"/>
                </a:lnTo>
                <a:lnTo>
                  <a:pt x="2070041" y="156186"/>
                </a:lnTo>
                <a:lnTo>
                  <a:pt x="2119079" y="179631"/>
                </a:lnTo>
                <a:lnTo>
                  <a:pt x="2165557" y="203440"/>
                </a:lnTo>
                <a:lnTo>
                  <a:pt x="2209377" y="227341"/>
                </a:lnTo>
                <a:lnTo>
                  <a:pt x="2250442" y="251063"/>
                </a:lnTo>
                <a:lnTo>
                  <a:pt x="2511267" y="442564"/>
                </a:lnTo>
                <a:lnTo>
                  <a:pt x="2666677" y="232883"/>
                </a:lnTo>
                <a:lnTo>
                  <a:pt x="2691193" y="210794"/>
                </a:lnTo>
                <a:lnTo>
                  <a:pt x="2721254" y="200200"/>
                </a:lnTo>
                <a:lnTo>
                  <a:pt x="2753115" y="201652"/>
                </a:lnTo>
                <a:lnTo>
                  <a:pt x="2783032" y="215700"/>
                </a:lnTo>
                <a:close/>
              </a:path>
              <a:path w="3027679" h="1065530">
                <a:moveTo>
                  <a:pt x="1403520" y="301"/>
                </a:moveTo>
                <a:lnTo>
                  <a:pt x="2330078" y="687043"/>
                </a:lnTo>
                <a:lnTo>
                  <a:pt x="2317514" y="681548"/>
                </a:lnTo>
                <a:lnTo>
                  <a:pt x="2305341" y="674939"/>
                </a:lnTo>
                <a:lnTo>
                  <a:pt x="2293645" y="667177"/>
                </a:lnTo>
                <a:lnTo>
                  <a:pt x="2282511" y="658225"/>
                </a:lnTo>
                <a:lnTo>
                  <a:pt x="2279414" y="655570"/>
                </a:lnTo>
                <a:lnTo>
                  <a:pt x="2271415" y="648919"/>
                </a:lnTo>
                <a:lnTo>
                  <a:pt x="2258686" y="638688"/>
                </a:lnTo>
                <a:lnTo>
                  <a:pt x="2241399" y="625294"/>
                </a:lnTo>
                <a:lnTo>
                  <a:pt x="1398104" y="185"/>
                </a:lnTo>
                <a:lnTo>
                  <a:pt x="1403520" y="301"/>
                </a:lnTo>
                <a:close/>
              </a:path>
              <a:path w="3027679" h="1065530">
                <a:moveTo>
                  <a:pt x="2411042" y="357472"/>
                </a:moveTo>
                <a:lnTo>
                  <a:pt x="2452596" y="389272"/>
                </a:lnTo>
                <a:lnTo>
                  <a:pt x="2488191" y="418649"/>
                </a:lnTo>
                <a:lnTo>
                  <a:pt x="2511267" y="442564"/>
                </a:lnTo>
                <a:lnTo>
                  <a:pt x="2264177" y="259427"/>
                </a:lnTo>
                <a:lnTo>
                  <a:pt x="2323919" y="296881"/>
                </a:lnTo>
                <a:lnTo>
                  <a:pt x="2356136" y="318434"/>
                </a:lnTo>
                <a:lnTo>
                  <a:pt x="2411042" y="357472"/>
                </a:lnTo>
                <a:close/>
              </a:path>
            </a:pathLst>
          </a:custGeom>
          <a:solidFill>
            <a:srgbClr val="53A3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0400" y="1933575"/>
            <a:ext cx="21717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59981" y="1642745"/>
            <a:ext cx="1167130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solidFill>
                  <a:srgbClr val="212121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3193" y="4438661"/>
            <a:ext cx="2505075" cy="2276475"/>
          </a:xfrm>
          <a:custGeom>
            <a:avLst/>
            <a:gdLst/>
            <a:ahLst/>
            <a:cxnLst/>
            <a:rect l="l" t="t" r="r" b="b"/>
            <a:pathLst>
              <a:path w="2505075" h="2276475">
                <a:moveTo>
                  <a:pt x="1890338" y="1624923"/>
                </a:moveTo>
                <a:lnTo>
                  <a:pt x="867644" y="1624923"/>
                </a:lnTo>
                <a:lnTo>
                  <a:pt x="899443" y="1624352"/>
                </a:lnTo>
                <a:lnTo>
                  <a:pt x="935630" y="1622913"/>
                </a:lnTo>
                <a:lnTo>
                  <a:pt x="975821" y="1620376"/>
                </a:lnTo>
                <a:lnTo>
                  <a:pt x="1019628" y="1616510"/>
                </a:lnTo>
                <a:lnTo>
                  <a:pt x="1066667" y="1611082"/>
                </a:lnTo>
                <a:lnTo>
                  <a:pt x="1116551" y="1603861"/>
                </a:lnTo>
                <a:lnTo>
                  <a:pt x="1168895" y="1594616"/>
                </a:lnTo>
                <a:lnTo>
                  <a:pt x="1223313" y="1583115"/>
                </a:lnTo>
                <a:lnTo>
                  <a:pt x="1279419" y="1569127"/>
                </a:lnTo>
                <a:lnTo>
                  <a:pt x="1336827" y="1552420"/>
                </a:lnTo>
                <a:lnTo>
                  <a:pt x="1395152" y="1532763"/>
                </a:lnTo>
                <a:lnTo>
                  <a:pt x="1454007" y="1509923"/>
                </a:lnTo>
                <a:lnTo>
                  <a:pt x="1513008" y="1483671"/>
                </a:lnTo>
                <a:lnTo>
                  <a:pt x="1571767" y="1453773"/>
                </a:lnTo>
                <a:lnTo>
                  <a:pt x="1629900" y="1419999"/>
                </a:lnTo>
                <a:lnTo>
                  <a:pt x="1687020" y="1382117"/>
                </a:lnTo>
                <a:lnTo>
                  <a:pt x="1742742" y="1339896"/>
                </a:lnTo>
                <a:lnTo>
                  <a:pt x="1796680" y="1293104"/>
                </a:lnTo>
                <a:lnTo>
                  <a:pt x="1828532" y="1262240"/>
                </a:lnTo>
                <a:lnTo>
                  <a:pt x="1859044" y="1230064"/>
                </a:lnTo>
                <a:lnTo>
                  <a:pt x="1888216" y="1196579"/>
                </a:lnTo>
                <a:lnTo>
                  <a:pt x="1916046" y="1161791"/>
                </a:lnTo>
                <a:lnTo>
                  <a:pt x="1942533" y="1125702"/>
                </a:lnTo>
                <a:lnTo>
                  <a:pt x="1967675" y="1088317"/>
                </a:lnTo>
                <a:lnTo>
                  <a:pt x="1991471" y="1049641"/>
                </a:lnTo>
                <a:lnTo>
                  <a:pt x="2013920" y="1009678"/>
                </a:lnTo>
                <a:lnTo>
                  <a:pt x="2035019" y="968431"/>
                </a:lnTo>
                <a:lnTo>
                  <a:pt x="2054767" y="925905"/>
                </a:lnTo>
                <a:lnTo>
                  <a:pt x="2073163" y="882104"/>
                </a:lnTo>
                <a:lnTo>
                  <a:pt x="2090206" y="837033"/>
                </a:lnTo>
                <a:lnTo>
                  <a:pt x="2105893" y="790695"/>
                </a:lnTo>
                <a:lnTo>
                  <a:pt x="2120224" y="743095"/>
                </a:lnTo>
                <a:lnTo>
                  <a:pt x="2133197" y="694236"/>
                </a:lnTo>
                <a:lnTo>
                  <a:pt x="2144811" y="644124"/>
                </a:lnTo>
                <a:lnTo>
                  <a:pt x="2155063" y="592762"/>
                </a:lnTo>
                <a:lnTo>
                  <a:pt x="2163953" y="540155"/>
                </a:lnTo>
                <a:lnTo>
                  <a:pt x="2171479" y="486306"/>
                </a:lnTo>
                <a:lnTo>
                  <a:pt x="2177639" y="431220"/>
                </a:lnTo>
                <a:lnTo>
                  <a:pt x="2182433" y="374901"/>
                </a:lnTo>
                <a:lnTo>
                  <a:pt x="2185858" y="317353"/>
                </a:lnTo>
                <a:lnTo>
                  <a:pt x="2187914" y="258581"/>
                </a:lnTo>
                <a:lnTo>
                  <a:pt x="2188596" y="198757"/>
                </a:lnTo>
                <a:lnTo>
                  <a:pt x="2188528" y="179396"/>
                </a:lnTo>
                <a:lnTo>
                  <a:pt x="2188304" y="157813"/>
                </a:lnTo>
                <a:lnTo>
                  <a:pt x="2196210" y="108437"/>
                </a:lnTo>
                <a:lnTo>
                  <a:pt x="2218259" y="65398"/>
                </a:lnTo>
                <a:lnTo>
                  <a:pt x="2251951" y="31266"/>
                </a:lnTo>
                <a:lnTo>
                  <a:pt x="2294782" y="8610"/>
                </a:lnTo>
                <a:lnTo>
                  <a:pt x="2344252" y="0"/>
                </a:lnTo>
                <a:lnTo>
                  <a:pt x="2394357" y="7345"/>
                </a:lnTo>
                <a:lnTo>
                  <a:pt x="2438090" y="29144"/>
                </a:lnTo>
                <a:lnTo>
                  <a:pt x="2472810" y="62832"/>
                </a:lnTo>
                <a:lnTo>
                  <a:pt x="2495875" y="105849"/>
                </a:lnTo>
                <a:lnTo>
                  <a:pt x="2504643" y="155630"/>
                </a:lnTo>
                <a:lnTo>
                  <a:pt x="2504954" y="198757"/>
                </a:lnTo>
                <a:lnTo>
                  <a:pt x="2504398" y="256066"/>
                </a:lnTo>
                <a:lnTo>
                  <a:pt x="2502732" y="312499"/>
                </a:lnTo>
                <a:lnTo>
                  <a:pt x="2499959" y="368055"/>
                </a:lnTo>
                <a:lnTo>
                  <a:pt x="2496078" y="422731"/>
                </a:lnTo>
                <a:lnTo>
                  <a:pt x="2491090" y="476524"/>
                </a:lnTo>
                <a:lnTo>
                  <a:pt x="2484998" y="529431"/>
                </a:lnTo>
                <a:lnTo>
                  <a:pt x="2477800" y="581451"/>
                </a:lnTo>
                <a:lnTo>
                  <a:pt x="2469500" y="632579"/>
                </a:lnTo>
                <a:lnTo>
                  <a:pt x="2460096" y="682814"/>
                </a:lnTo>
                <a:lnTo>
                  <a:pt x="2449591" y="732152"/>
                </a:lnTo>
                <a:lnTo>
                  <a:pt x="2437986" y="780592"/>
                </a:lnTo>
                <a:lnTo>
                  <a:pt x="2425280" y="828131"/>
                </a:lnTo>
                <a:lnTo>
                  <a:pt x="2411476" y="874765"/>
                </a:lnTo>
                <a:lnTo>
                  <a:pt x="2396574" y="920493"/>
                </a:lnTo>
                <a:lnTo>
                  <a:pt x="2380575" y="965311"/>
                </a:lnTo>
                <a:lnTo>
                  <a:pt x="2363480" y="1009217"/>
                </a:lnTo>
                <a:lnTo>
                  <a:pt x="2345290" y="1052209"/>
                </a:lnTo>
                <a:lnTo>
                  <a:pt x="2326006" y="1094283"/>
                </a:lnTo>
                <a:lnTo>
                  <a:pt x="2305629" y="1135437"/>
                </a:lnTo>
                <a:lnTo>
                  <a:pt x="2284160" y="1175668"/>
                </a:lnTo>
                <a:lnTo>
                  <a:pt x="2261600" y="1214974"/>
                </a:lnTo>
                <a:lnTo>
                  <a:pt x="2237949" y="1253352"/>
                </a:lnTo>
                <a:lnTo>
                  <a:pt x="2213209" y="1290800"/>
                </a:lnTo>
                <a:lnTo>
                  <a:pt x="2187381" y="1327314"/>
                </a:lnTo>
                <a:lnTo>
                  <a:pt x="2160465" y="1362892"/>
                </a:lnTo>
                <a:lnTo>
                  <a:pt x="2132463" y="1397532"/>
                </a:lnTo>
                <a:lnTo>
                  <a:pt x="2103376" y="1431230"/>
                </a:lnTo>
                <a:lnTo>
                  <a:pt x="2073204" y="1463985"/>
                </a:lnTo>
                <a:lnTo>
                  <a:pt x="2041948" y="1495793"/>
                </a:lnTo>
                <a:lnTo>
                  <a:pt x="2009609" y="1526651"/>
                </a:lnTo>
                <a:lnTo>
                  <a:pt x="1954152" y="1575230"/>
                </a:lnTo>
                <a:lnTo>
                  <a:pt x="1897418" y="1619906"/>
                </a:lnTo>
                <a:lnTo>
                  <a:pt x="1890338" y="1624923"/>
                </a:lnTo>
                <a:close/>
              </a:path>
              <a:path w="2505075" h="2276475">
                <a:moveTo>
                  <a:pt x="649371" y="2276440"/>
                </a:moveTo>
                <a:lnTo>
                  <a:pt x="608138" y="2265581"/>
                </a:lnTo>
                <a:lnTo>
                  <a:pt x="34347" y="1850300"/>
                </a:lnTo>
                <a:lnTo>
                  <a:pt x="9082" y="1820796"/>
                </a:lnTo>
                <a:lnTo>
                  <a:pt x="0" y="1783060"/>
                </a:lnTo>
                <a:lnTo>
                  <a:pt x="2332" y="1763523"/>
                </a:lnTo>
                <a:lnTo>
                  <a:pt x="19878" y="1729173"/>
                </a:lnTo>
                <a:lnTo>
                  <a:pt x="600449" y="1305659"/>
                </a:lnTo>
                <a:lnTo>
                  <a:pt x="642846" y="1290065"/>
                </a:lnTo>
                <a:lnTo>
                  <a:pt x="665414" y="1291369"/>
                </a:lnTo>
                <a:lnTo>
                  <a:pt x="706034" y="1312043"/>
                </a:lnTo>
                <a:lnTo>
                  <a:pt x="729428" y="1350159"/>
                </a:lnTo>
                <a:lnTo>
                  <a:pt x="732606" y="1372910"/>
                </a:lnTo>
                <a:lnTo>
                  <a:pt x="732606" y="1628055"/>
                </a:lnTo>
                <a:lnTo>
                  <a:pt x="1885918" y="1628055"/>
                </a:lnTo>
                <a:lnTo>
                  <a:pt x="1839646" y="1660842"/>
                </a:lnTo>
                <a:lnTo>
                  <a:pt x="1781076" y="1698196"/>
                </a:lnTo>
                <a:lnTo>
                  <a:pt x="1721948" y="1732130"/>
                </a:lnTo>
                <a:lnTo>
                  <a:pt x="1662502" y="1762803"/>
                </a:lnTo>
                <a:lnTo>
                  <a:pt x="1602978" y="1790377"/>
                </a:lnTo>
                <a:lnTo>
                  <a:pt x="1543615" y="1815011"/>
                </a:lnTo>
                <a:lnTo>
                  <a:pt x="1484653" y="1836866"/>
                </a:lnTo>
                <a:lnTo>
                  <a:pt x="1426333" y="1856102"/>
                </a:lnTo>
                <a:lnTo>
                  <a:pt x="1368894" y="1872879"/>
                </a:lnTo>
                <a:lnTo>
                  <a:pt x="1312576" y="1887359"/>
                </a:lnTo>
                <a:lnTo>
                  <a:pt x="1257618" y="1899701"/>
                </a:lnTo>
                <a:lnTo>
                  <a:pt x="1204261" y="1910065"/>
                </a:lnTo>
                <a:lnTo>
                  <a:pt x="1152744" y="1918613"/>
                </a:lnTo>
                <a:lnTo>
                  <a:pt x="1103308" y="1925503"/>
                </a:lnTo>
                <a:lnTo>
                  <a:pt x="1056192" y="1930898"/>
                </a:lnTo>
                <a:lnTo>
                  <a:pt x="1040177" y="1932357"/>
                </a:lnTo>
                <a:lnTo>
                  <a:pt x="732618" y="1932357"/>
                </a:lnTo>
                <a:lnTo>
                  <a:pt x="732618" y="2193351"/>
                </a:lnTo>
                <a:lnTo>
                  <a:pt x="726074" y="2225696"/>
                </a:lnTo>
                <a:lnTo>
                  <a:pt x="708232" y="2252107"/>
                </a:lnTo>
                <a:lnTo>
                  <a:pt x="681770" y="2269912"/>
                </a:lnTo>
                <a:lnTo>
                  <a:pt x="649371" y="2276440"/>
                </a:lnTo>
                <a:close/>
              </a:path>
              <a:path w="2505075" h="2276475">
                <a:moveTo>
                  <a:pt x="1885918" y="1628055"/>
                </a:moveTo>
                <a:lnTo>
                  <a:pt x="732606" y="1628055"/>
                </a:lnTo>
                <a:lnTo>
                  <a:pt x="745973" y="1624988"/>
                </a:lnTo>
                <a:lnTo>
                  <a:pt x="759688" y="1623049"/>
                </a:lnTo>
                <a:lnTo>
                  <a:pt x="773706" y="1622321"/>
                </a:lnTo>
                <a:lnTo>
                  <a:pt x="787982" y="1622883"/>
                </a:lnTo>
                <a:lnTo>
                  <a:pt x="792051" y="1623173"/>
                </a:lnTo>
                <a:lnTo>
                  <a:pt x="802437" y="1623753"/>
                </a:lnTo>
                <a:lnTo>
                  <a:pt x="818755" y="1624392"/>
                </a:lnTo>
                <a:lnTo>
                  <a:pt x="840619" y="1624860"/>
                </a:lnTo>
                <a:lnTo>
                  <a:pt x="1890338" y="1624923"/>
                </a:lnTo>
                <a:lnTo>
                  <a:pt x="1885918" y="1628055"/>
                </a:lnTo>
                <a:close/>
              </a:path>
              <a:path w="2505075" h="2276475">
                <a:moveTo>
                  <a:pt x="863805" y="1941040"/>
                </a:moveTo>
                <a:lnTo>
                  <a:pt x="811486" y="1940235"/>
                </a:lnTo>
                <a:lnTo>
                  <a:pt x="765396" y="1937829"/>
                </a:lnTo>
                <a:lnTo>
                  <a:pt x="732618" y="1932357"/>
                </a:lnTo>
                <a:lnTo>
                  <a:pt x="1040177" y="1932357"/>
                </a:lnTo>
                <a:lnTo>
                  <a:pt x="969879" y="1937840"/>
                </a:lnTo>
                <a:lnTo>
                  <a:pt x="931161" y="1939708"/>
                </a:lnTo>
                <a:lnTo>
                  <a:pt x="863805" y="1941040"/>
                </a:lnTo>
                <a:close/>
              </a:path>
            </a:pathLst>
          </a:custGeom>
          <a:solidFill>
            <a:srgbClr val="53A3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21669" y="6376670"/>
            <a:ext cx="2729230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 spc="100">
                <a:solidFill>
                  <a:srgbClr val="212121"/>
                </a:solidFill>
                <a:latin typeface="Century"/>
                <a:cs typeface="Century"/>
              </a:rPr>
              <a:t>Garbage</a:t>
            </a:r>
            <a:r>
              <a:rPr dirty="0" sz="2400" spc="-16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Location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1582" y="5788491"/>
            <a:ext cx="379095" cy="196215"/>
          </a:xfrm>
          <a:custGeom>
            <a:avLst/>
            <a:gdLst/>
            <a:ahLst/>
            <a:cxnLst/>
            <a:rect l="l" t="t" r="r" b="b"/>
            <a:pathLst>
              <a:path w="379094" h="196214">
                <a:moveTo>
                  <a:pt x="0" y="42205"/>
                </a:moveTo>
                <a:lnTo>
                  <a:pt x="152650" y="196042"/>
                </a:lnTo>
                <a:lnTo>
                  <a:pt x="378472" y="153836"/>
                </a:lnTo>
                <a:lnTo>
                  <a:pt x="225822" y="0"/>
                </a:lnTo>
                <a:lnTo>
                  <a:pt x="0" y="42205"/>
                </a:lnTo>
                <a:close/>
              </a:path>
            </a:pathLst>
          </a:custGeom>
          <a:solidFill>
            <a:srgbClr val="7EC8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4898" y="5942321"/>
            <a:ext cx="258445" cy="75565"/>
          </a:xfrm>
          <a:custGeom>
            <a:avLst/>
            <a:gdLst/>
            <a:ahLst/>
            <a:cxnLst/>
            <a:rect l="l" t="t" r="r" b="b"/>
            <a:pathLst>
              <a:path w="258444" h="75564">
                <a:moveTo>
                  <a:pt x="0" y="42074"/>
                </a:moveTo>
                <a:lnTo>
                  <a:pt x="32786" y="75115"/>
                </a:lnTo>
                <a:lnTo>
                  <a:pt x="257903" y="33041"/>
                </a:lnTo>
                <a:lnTo>
                  <a:pt x="225117" y="0"/>
                </a:lnTo>
                <a:lnTo>
                  <a:pt x="0" y="42074"/>
                </a:lnTo>
                <a:close/>
              </a:path>
            </a:pathLst>
          </a:custGeom>
          <a:solidFill>
            <a:srgbClr val="F8F7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7050" y="5975400"/>
            <a:ext cx="379095" cy="196850"/>
          </a:xfrm>
          <a:custGeom>
            <a:avLst/>
            <a:gdLst/>
            <a:ahLst/>
            <a:cxnLst/>
            <a:rect l="l" t="t" r="r" b="b"/>
            <a:pathLst>
              <a:path w="379094" h="196850">
                <a:moveTo>
                  <a:pt x="0" y="42205"/>
                </a:moveTo>
                <a:lnTo>
                  <a:pt x="153000" y="196395"/>
                </a:lnTo>
                <a:lnTo>
                  <a:pt x="378822" y="154189"/>
                </a:lnTo>
                <a:lnTo>
                  <a:pt x="225822" y="0"/>
                </a:lnTo>
                <a:lnTo>
                  <a:pt x="0" y="42205"/>
                </a:lnTo>
                <a:close/>
              </a:path>
            </a:pathLst>
          </a:custGeom>
          <a:solidFill>
            <a:srgbClr val="4B9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6538" y="5788483"/>
            <a:ext cx="455295" cy="188595"/>
          </a:xfrm>
          <a:custGeom>
            <a:avLst/>
            <a:gdLst/>
            <a:ahLst/>
            <a:cxnLst/>
            <a:rect l="l" t="t" r="r" b="b"/>
            <a:pathLst>
              <a:path w="455295" h="188595">
                <a:moveTo>
                  <a:pt x="0" y="0"/>
                </a:moveTo>
                <a:lnTo>
                  <a:pt x="152650" y="153836"/>
                </a:lnTo>
                <a:lnTo>
                  <a:pt x="454755" y="188506"/>
                </a:lnTo>
                <a:lnTo>
                  <a:pt x="302104" y="34669"/>
                </a:lnTo>
                <a:lnTo>
                  <a:pt x="0" y="0"/>
                </a:lnTo>
                <a:close/>
              </a:path>
            </a:pathLst>
          </a:custGeom>
          <a:solidFill>
            <a:srgbClr val="7EC8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49178" y="5942308"/>
            <a:ext cx="335280" cy="67945"/>
          </a:xfrm>
          <a:custGeom>
            <a:avLst/>
            <a:gdLst/>
            <a:ahLst/>
            <a:cxnLst/>
            <a:rect l="l" t="t" r="r" b="b"/>
            <a:pathLst>
              <a:path w="335279" h="67945">
                <a:moveTo>
                  <a:pt x="334888" y="67710"/>
                </a:moveTo>
                <a:lnTo>
                  <a:pt x="32786" y="33041"/>
                </a:lnTo>
                <a:lnTo>
                  <a:pt x="0" y="0"/>
                </a:lnTo>
                <a:lnTo>
                  <a:pt x="302101" y="34668"/>
                </a:lnTo>
                <a:lnTo>
                  <a:pt x="334888" y="67710"/>
                </a:lnTo>
                <a:close/>
              </a:path>
            </a:pathLst>
          </a:custGeom>
          <a:solidFill>
            <a:srgbClr val="F8F7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89589" y="5987700"/>
            <a:ext cx="241300" cy="164465"/>
          </a:xfrm>
          <a:custGeom>
            <a:avLst/>
            <a:gdLst/>
            <a:ahLst/>
            <a:cxnLst/>
            <a:rect l="l" t="t" r="r" b="b"/>
            <a:pathLst>
              <a:path w="241300" h="164464">
                <a:moveTo>
                  <a:pt x="240797" y="164264"/>
                </a:moveTo>
                <a:lnTo>
                  <a:pt x="153000" y="154189"/>
                </a:lnTo>
                <a:lnTo>
                  <a:pt x="0" y="0"/>
                </a:lnTo>
                <a:lnTo>
                  <a:pt x="87797" y="10075"/>
                </a:lnTo>
                <a:lnTo>
                  <a:pt x="240797" y="164264"/>
                </a:lnTo>
                <a:close/>
              </a:path>
            </a:pathLst>
          </a:custGeom>
          <a:solidFill>
            <a:srgbClr val="F8F7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7469" y="5997824"/>
            <a:ext cx="259715" cy="167005"/>
          </a:xfrm>
          <a:custGeom>
            <a:avLst/>
            <a:gdLst/>
            <a:ahLst/>
            <a:cxnLst/>
            <a:rect l="l" t="t" r="r" b="b"/>
            <a:pathLst>
              <a:path w="259714" h="167004">
                <a:moveTo>
                  <a:pt x="0" y="0"/>
                </a:moveTo>
                <a:lnTo>
                  <a:pt x="153000" y="154189"/>
                </a:lnTo>
                <a:lnTo>
                  <a:pt x="259679" y="166431"/>
                </a:lnTo>
                <a:lnTo>
                  <a:pt x="106679" y="12242"/>
                </a:lnTo>
                <a:lnTo>
                  <a:pt x="0" y="0"/>
                </a:lnTo>
                <a:close/>
              </a:path>
            </a:pathLst>
          </a:custGeom>
          <a:solidFill>
            <a:srgbClr val="C8A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2007" y="5975393"/>
            <a:ext cx="260985" cy="167005"/>
          </a:xfrm>
          <a:custGeom>
            <a:avLst/>
            <a:gdLst/>
            <a:ahLst/>
            <a:cxnLst/>
            <a:rect l="l" t="t" r="r" b="b"/>
            <a:pathLst>
              <a:path w="260985" h="167004">
                <a:moveTo>
                  <a:pt x="0" y="0"/>
                </a:moveTo>
                <a:lnTo>
                  <a:pt x="153000" y="154189"/>
                </a:lnTo>
                <a:lnTo>
                  <a:pt x="260625" y="166540"/>
                </a:lnTo>
                <a:lnTo>
                  <a:pt x="107624" y="12350"/>
                </a:lnTo>
                <a:lnTo>
                  <a:pt x="0" y="0"/>
                </a:lnTo>
                <a:close/>
              </a:path>
            </a:pathLst>
          </a:custGeom>
          <a:solidFill>
            <a:srgbClr val="4B9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9976" y="5947309"/>
            <a:ext cx="358775" cy="217170"/>
          </a:xfrm>
          <a:custGeom>
            <a:avLst/>
            <a:gdLst/>
            <a:ahLst/>
            <a:cxnLst/>
            <a:rect l="l" t="t" r="r" b="b"/>
            <a:pathLst>
              <a:path w="358775" h="217170">
                <a:moveTo>
                  <a:pt x="0" y="62806"/>
                </a:moveTo>
                <a:lnTo>
                  <a:pt x="153000" y="216996"/>
                </a:lnTo>
                <a:lnTo>
                  <a:pt x="358380" y="154189"/>
                </a:lnTo>
                <a:lnTo>
                  <a:pt x="205380" y="0"/>
                </a:lnTo>
                <a:lnTo>
                  <a:pt x="0" y="62806"/>
                </a:lnTo>
                <a:close/>
              </a:path>
            </a:pathLst>
          </a:custGeom>
          <a:solidFill>
            <a:srgbClr val="C8A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4508" y="5760399"/>
            <a:ext cx="358140" cy="217170"/>
          </a:xfrm>
          <a:custGeom>
            <a:avLst/>
            <a:gdLst/>
            <a:ahLst/>
            <a:cxnLst/>
            <a:rect l="l" t="t" r="r" b="b"/>
            <a:pathLst>
              <a:path w="358139" h="217170">
                <a:moveTo>
                  <a:pt x="0" y="62806"/>
                </a:moveTo>
                <a:lnTo>
                  <a:pt x="152650" y="216643"/>
                </a:lnTo>
                <a:lnTo>
                  <a:pt x="358030" y="153836"/>
                </a:lnTo>
                <a:lnTo>
                  <a:pt x="205380" y="0"/>
                </a:lnTo>
                <a:lnTo>
                  <a:pt x="0" y="62806"/>
                </a:lnTo>
                <a:close/>
              </a:path>
            </a:pathLst>
          </a:custGeom>
          <a:solidFill>
            <a:srgbClr val="7EC8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47147" y="5914224"/>
            <a:ext cx="238760" cy="95885"/>
          </a:xfrm>
          <a:custGeom>
            <a:avLst/>
            <a:gdLst/>
            <a:ahLst/>
            <a:cxnLst/>
            <a:rect l="l" t="t" r="r" b="b"/>
            <a:pathLst>
              <a:path w="238760" h="95885">
                <a:moveTo>
                  <a:pt x="0" y="62806"/>
                </a:moveTo>
                <a:lnTo>
                  <a:pt x="32786" y="95848"/>
                </a:lnTo>
                <a:lnTo>
                  <a:pt x="238166" y="33041"/>
                </a:lnTo>
                <a:lnTo>
                  <a:pt x="205380" y="0"/>
                </a:lnTo>
                <a:lnTo>
                  <a:pt x="0" y="62806"/>
                </a:lnTo>
                <a:close/>
              </a:path>
            </a:pathLst>
          </a:custGeom>
          <a:solidFill>
            <a:srgbClr val="F8F7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97087" y="5788737"/>
            <a:ext cx="640715" cy="375285"/>
          </a:xfrm>
          <a:custGeom>
            <a:avLst/>
            <a:gdLst/>
            <a:ahLst/>
            <a:cxnLst/>
            <a:rect l="l" t="t" r="r" b="b"/>
            <a:pathLst>
              <a:path w="640714" h="375285">
                <a:moveTo>
                  <a:pt x="640203" y="375147"/>
                </a:moveTo>
                <a:lnTo>
                  <a:pt x="445990" y="353597"/>
                </a:lnTo>
                <a:lnTo>
                  <a:pt x="337662" y="340863"/>
                </a:lnTo>
                <a:lnTo>
                  <a:pt x="185421" y="187084"/>
                </a:lnTo>
                <a:lnTo>
                  <a:pt x="152240" y="153779"/>
                </a:lnTo>
                <a:lnTo>
                  <a:pt x="0" y="0"/>
                </a:lnTo>
                <a:lnTo>
                  <a:pt x="301566" y="34283"/>
                </a:lnTo>
                <a:lnTo>
                  <a:pt x="454781" y="188063"/>
                </a:lnTo>
                <a:lnTo>
                  <a:pt x="486988" y="221367"/>
                </a:lnTo>
                <a:lnTo>
                  <a:pt x="640203" y="375147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31799" y="5564379"/>
            <a:ext cx="258135" cy="420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31799" y="5564379"/>
            <a:ext cx="258445" cy="421005"/>
          </a:xfrm>
          <a:custGeom>
            <a:avLst/>
            <a:gdLst/>
            <a:ahLst/>
            <a:cxnLst/>
            <a:rect l="l" t="t" r="r" b="b"/>
            <a:pathLst>
              <a:path w="258445" h="421004">
                <a:moveTo>
                  <a:pt x="258135" y="129542"/>
                </a:moveTo>
                <a:lnTo>
                  <a:pt x="250985" y="165473"/>
                </a:lnTo>
                <a:lnTo>
                  <a:pt x="232547" y="209472"/>
                </a:lnTo>
                <a:lnTo>
                  <a:pt x="207336" y="257826"/>
                </a:lnTo>
                <a:lnTo>
                  <a:pt x="179866" y="306823"/>
                </a:lnTo>
                <a:lnTo>
                  <a:pt x="154655" y="352750"/>
                </a:lnTo>
                <a:lnTo>
                  <a:pt x="136217" y="391897"/>
                </a:lnTo>
                <a:lnTo>
                  <a:pt x="129067" y="420551"/>
                </a:lnTo>
                <a:lnTo>
                  <a:pt x="121918" y="391909"/>
                </a:lnTo>
                <a:lnTo>
                  <a:pt x="103479" y="352767"/>
                </a:lnTo>
                <a:lnTo>
                  <a:pt x="78268" y="306839"/>
                </a:lnTo>
                <a:lnTo>
                  <a:pt x="50799" y="257839"/>
                </a:lnTo>
                <a:lnTo>
                  <a:pt x="25587" y="209480"/>
                </a:lnTo>
                <a:lnTo>
                  <a:pt x="7149" y="165476"/>
                </a:lnTo>
                <a:lnTo>
                  <a:pt x="0" y="129542"/>
                </a:lnTo>
                <a:lnTo>
                  <a:pt x="10142" y="79118"/>
                </a:lnTo>
                <a:lnTo>
                  <a:pt x="37802" y="37941"/>
                </a:lnTo>
                <a:lnTo>
                  <a:pt x="78828" y="10179"/>
                </a:lnTo>
                <a:lnTo>
                  <a:pt x="129067" y="0"/>
                </a:lnTo>
                <a:lnTo>
                  <a:pt x="179307" y="10179"/>
                </a:lnTo>
                <a:lnTo>
                  <a:pt x="220333" y="37941"/>
                </a:lnTo>
                <a:lnTo>
                  <a:pt x="247992" y="79117"/>
                </a:lnTo>
                <a:lnTo>
                  <a:pt x="258135" y="129542"/>
                </a:lnTo>
                <a:close/>
              </a:path>
            </a:pathLst>
          </a:custGeom>
          <a:ln w="4288">
            <a:solidFill>
              <a:srgbClr val="9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6495" y="5646718"/>
            <a:ext cx="88759" cy="89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98445" y="5643245"/>
            <a:ext cx="1405890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solidFill>
                  <a:srgbClr val="212121"/>
                </a:solidFill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3175" y="4810125"/>
            <a:ext cx="1466850" cy="847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33700" y="5543550"/>
            <a:ext cx="1314449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45957" y="947705"/>
            <a:ext cx="1491615" cy="968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4599"/>
              </a:lnSpc>
              <a:spcBef>
                <a:spcPts val="95"/>
              </a:spcBef>
            </a:pPr>
            <a:r>
              <a:rPr dirty="0" sz="1800" spc="75">
                <a:solidFill>
                  <a:srgbClr val="212121"/>
                </a:solidFill>
                <a:latin typeface="Century"/>
                <a:cs typeface="Century"/>
              </a:rPr>
              <a:t>Stored </a:t>
            </a:r>
            <a:r>
              <a:rPr dirty="0" sz="1800" spc="50">
                <a:solidFill>
                  <a:srgbClr val="212121"/>
                </a:solidFill>
                <a:latin typeface="Century"/>
                <a:cs typeface="Century"/>
              </a:rPr>
              <a:t>in  </a:t>
            </a:r>
            <a:r>
              <a:rPr dirty="0" sz="1800" spc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1800" spc="25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1800" spc="95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1800" spc="1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1800" spc="175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1800" spc="1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1800" spc="3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1800" spc="105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1800" spc="5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1800" spc="1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1800" spc="75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1800" spc="105">
                <a:solidFill>
                  <a:srgbClr val="212121"/>
                </a:solidFill>
                <a:latin typeface="Century"/>
                <a:cs typeface="Century"/>
              </a:rPr>
              <a:t>y  </a:t>
            </a:r>
            <a:r>
              <a:rPr dirty="0" sz="1800" spc="-25">
                <a:solidFill>
                  <a:srgbClr val="212121"/>
                </a:solidFill>
                <a:latin typeface="Century"/>
                <a:cs typeface="Century"/>
              </a:rPr>
              <a:t>DB</a:t>
            </a:r>
            <a:endParaRPr sz="1800">
              <a:latin typeface="Century"/>
              <a:cs typeface="Century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792983" y="328294"/>
            <a:ext cx="1657985" cy="3937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1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8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75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75" b="1">
                <a:solidFill>
                  <a:srgbClr val="282828"/>
                </a:solidFill>
                <a:latin typeface="Tahoma"/>
                <a:cs typeface="Tahoma"/>
              </a:rPr>
              <a:t>E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3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  <a:r>
              <a:rPr dirty="0" spc="-38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35" b="1">
                <a:solidFill>
                  <a:srgbClr val="282828"/>
                </a:solidFill>
                <a:latin typeface="Tahoma"/>
                <a:cs typeface="Tahoma"/>
              </a:rPr>
              <a:t>S</a:t>
            </a:r>
          </a:p>
        </p:txBody>
      </p:sp>
      <p:sp>
        <p:nvSpPr>
          <p:cNvPr id="28" name="object 28"/>
          <p:cNvSpPr/>
          <p:nvPr/>
        </p:nvSpPr>
        <p:spPr>
          <a:xfrm>
            <a:off x="3193342" y="147637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93342" y="957262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90700"/>
            <a:ext cx="9753600" cy="551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4228" y="372490"/>
            <a:ext cx="2673350" cy="8826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3730" marR="5080" indent="-621665">
              <a:lnSpc>
                <a:spcPct val="117200"/>
              </a:lnSpc>
              <a:spcBef>
                <a:spcPts val="95"/>
              </a:spcBef>
            </a:pPr>
            <a:r>
              <a:rPr dirty="0" spc="-75" b="1">
                <a:solidFill>
                  <a:srgbClr val="282828"/>
                </a:solidFill>
                <a:latin typeface="Tahoma"/>
                <a:cs typeface="Tahoma"/>
              </a:rPr>
              <a:t>M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229" b="1">
                <a:solidFill>
                  <a:srgbClr val="282828"/>
                </a:solidFill>
                <a:latin typeface="Tahoma"/>
                <a:cs typeface="Tahoma"/>
              </a:rPr>
              <a:t>U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90" b="1">
                <a:solidFill>
                  <a:srgbClr val="282828"/>
                </a:solidFill>
                <a:latin typeface="Tahoma"/>
                <a:cs typeface="Tahoma"/>
              </a:rPr>
              <a:t>N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315" b="1">
                <a:solidFill>
                  <a:srgbClr val="282828"/>
                </a:solidFill>
                <a:latin typeface="Tahoma"/>
                <a:cs typeface="Tahoma"/>
              </a:rPr>
              <a:t>I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75" b="1">
                <a:solidFill>
                  <a:srgbClr val="282828"/>
                </a:solidFill>
                <a:latin typeface="Tahoma"/>
                <a:cs typeface="Tahoma"/>
              </a:rPr>
              <a:t>C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315" b="1">
                <a:solidFill>
                  <a:srgbClr val="282828"/>
                </a:solidFill>
                <a:latin typeface="Tahoma"/>
                <a:cs typeface="Tahoma"/>
              </a:rPr>
              <a:t>I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21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70" b="1">
                <a:solidFill>
                  <a:srgbClr val="282828"/>
                </a:solidFill>
                <a:latin typeface="Tahoma"/>
                <a:cs typeface="Tahoma"/>
              </a:rPr>
              <a:t>L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315" b="1">
                <a:solidFill>
                  <a:srgbClr val="282828"/>
                </a:solidFill>
                <a:latin typeface="Tahoma"/>
                <a:cs typeface="Tahoma"/>
              </a:rPr>
              <a:t>I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2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r>
              <a:rPr dirty="0" spc="-380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55" b="1">
                <a:solidFill>
                  <a:srgbClr val="282828"/>
                </a:solidFill>
                <a:latin typeface="Tahoma"/>
                <a:cs typeface="Tahoma"/>
              </a:rPr>
              <a:t>Y  </a:t>
            </a:r>
            <a:r>
              <a:rPr dirty="0" spc="-210" b="1">
                <a:solidFill>
                  <a:srgbClr val="282828"/>
                </a:solidFill>
                <a:latin typeface="Tahoma"/>
                <a:cs typeface="Tahoma"/>
              </a:rPr>
              <a:t>P</a:t>
            </a:r>
            <a:r>
              <a:rPr dirty="0" spc="-37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5" b="1">
                <a:solidFill>
                  <a:srgbClr val="282828"/>
                </a:solidFill>
                <a:latin typeface="Tahoma"/>
                <a:cs typeface="Tahoma"/>
              </a:rPr>
              <a:t>O</a:t>
            </a:r>
            <a:r>
              <a:rPr dirty="0" spc="-37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85" b="1">
                <a:solidFill>
                  <a:srgbClr val="282828"/>
                </a:solidFill>
                <a:latin typeface="Tahoma"/>
                <a:cs typeface="Tahoma"/>
              </a:rPr>
              <a:t>R</a:t>
            </a:r>
            <a:r>
              <a:rPr dirty="0" spc="-37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20" b="1">
                <a:solidFill>
                  <a:srgbClr val="282828"/>
                </a:solidFill>
                <a:latin typeface="Tahoma"/>
                <a:cs typeface="Tahoma"/>
              </a:rPr>
              <a:t>T</a:t>
            </a:r>
            <a:r>
              <a:rPr dirty="0" spc="-37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285" b="1">
                <a:solidFill>
                  <a:srgbClr val="282828"/>
                </a:solidFill>
                <a:latin typeface="Tahoma"/>
                <a:cs typeface="Tahoma"/>
              </a:rPr>
              <a:t>A</a:t>
            </a:r>
            <a:r>
              <a:rPr dirty="0" spc="-375" b="1">
                <a:solidFill>
                  <a:srgbClr val="282828"/>
                </a:solidFill>
                <a:latin typeface="Tahoma"/>
                <a:cs typeface="Tahoma"/>
              </a:rPr>
              <a:t> </a:t>
            </a:r>
            <a:r>
              <a:rPr dirty="0" spc="-170" b="1">
                <a:solidFill>
                  <a:srgbClr val="282828"/>
                </a:solidFill>
                <a:latin typeface="Tahoma"/>
                <a:cs typeface="Tahoma"/>
              </a:rPr>
              <a:t>L</a:t>
            </a:r>
          </a:p>
        </p:txBody>
      </p:sp>
      <p:sp>
        <p:nvSpPr>
          <p:cNvPr id="4" name="object 4"/>
          <p:cNvSpPr/>
          <p:nvPr/>
        </p:nvSpPr>
        <p:spPr>
          <a:xfrm>
            <a:off x="3421941" y="252412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1941" y="1490662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 h="0">
                <a:moveTo>
                  <a:pt x="0" y="0"/>
                </a:moveTo>
                <a:lnTo>
                  <a:pt x="2890666" y="0"/>
                </a:lnTo>
              </a:path>
            </a:pathLst>
          </a:custGeom>
          <a:ln w="47625">
            <a:solidFill>
              <a:srgbClr val="28282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AB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250" y="1781175"/>
            <a:ext cx="17145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250" y="2524125"/>
            <a:ext cx="17145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6250" y="3267075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250" y="4752975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6250" y="6238875"/>
            <a:ext cx="17145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5506" y="1390046"/>
            <a:ext cx="8715375" cy="522605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2850515" algn="l"/>
                <a:tab pos="4770120" algn="l"/>
              </a:tabLst>
            </a:pPr>
            <a:r>
              <a:rPr dirty="0" sz="4200" spc="35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29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29">
                <a:solidFill>
                  <a:srgbClr val="FFFFFF"/>
                </a:solidFill>
                <a:latin typeface="Arial Narrow"/>
                <a:cs typeface="Arial Narrow"/>
              </a:rPr>
              <a:t>h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65">
                <a:solidFill>
                  <a:srgbClr val="FFFFFF"/>
                </a:solidFill>
                <a:latin typeface="Arial Narrow"/>
                <a:cs typeface="Arial Narrow"/>
              </a:rPr>
              <a:t>an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50">
                <a:solidFill>
                  <a:srgbClr val="FFFFFF"/>
                </a:solidFill>
                <a:latin typeface="Arial Narrow"/>
                <a:cs typeface="Arial Narrow"/>
              </a:rPr>
              <a:t>ces	</a:t>
            </a:r>
            <a:r>
              <a:rPr dirty="0" sz="4200" spc="-30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29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60">
                <a:solidFill>
                  <a:srgbClr val="FFFFFF"/>
                </a:solidFill>
                <a:latin typeface="Arial Narrow"/>
                <a:cs typeface="Arial Narrow"/>
              </a:rPr>
              <a:t>dian	</a:t>
            </a:r>
            <a:r>
              <a:rPr dirty="0" sz="4200" spc="-245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25">
                <a:solidFill>
                  <a:srgbClr val="FFFFFF"/>
                </a:solidFill>
                <a:latin typeface="Arial Narrow"/>
                <a:cs typeface="Arial Narrow"/>
              </a:rPr>
              <a:t>ou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385">
                <a:solidFill>
                  <a:srgbClr val="FFFFFF"/>
                </a:solidFill>
                <a:latin typeface="Arial Narrow"/>
                <a:cs typeface="Arial Narrow"/>
              </a:rPr>
              <a:t>ris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35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endParaRPr sz="4200">
              <a:latin typeface="Arial Narrow"/>
              <a:cs typeface="Arial Narrow"/>
            </a:endParaRPr>
          </a:p>
          <a:p>
            <a:pPr marL="12700" marR="1052830">
              <a:lnSpc>
                <a:spcPts val="5850"/>
              </a:lnSpc>
              <a:spcBef>
                <a:spcPts val="330"/>
              </a:spcBef>
              <a:tabLst>
                <a:tab pos="1342390" algn="l"/>
                <a:tab pos="2917825" algn="l"/>
                <a:tab pos="3629660" algn="l"/>
                <a:tab pos="5269865" algn="l"/>
              </a:tabLst>
            </a:pPr>
            <a:r>
              <a:rPr dirty="0" sz="4200" spc="710">
                <a:solidFill>
                  <a:srgbClr val="FFFFFF"/>
                </a:solidFill>
                <a:latin typeface="Arial Narrow"/>
                <a:cs typeface="Arial Narrow"/>
              </a:rPr>
              <a:t>Can	</a:t>
            </a:r>
            <a:r>
              <a:rPr dirty="0" sz="4200" spc="-65">
                <a:solidFill>
                  <a:srgbClr val="FFFFFF"/>
                </a:solidFill>
                <a:latin typeface="Arial Narrow"/>
                <a:cs typeface="Arial Narrow"/>
              </a:rPr>
              <a:t>P</a:t>
            </a:r>
            <a:r>
              <a:rPr dirty="0" sz="4200" spc="-53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80">
                <a:solidFill>
                  <a:srgbClr val="FFFFFF"/>
                </a:solidFill>
                <a:latin typeface="Arial Narrow"/>
                <a:cs typeface="Arial Narrow"/>
              </a:rPr>
              <a:t>rev</a:t>
            </a:r>
            <a:r>
              <a:rPr dirty="0" sz="4200" spc="-53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09">
                <a:solidFill>
                  <a:srgbClr val="FFFFFF"/>
                </a:solidFill>
                <a:latin typeface="Arial Narrow"/>
                <a:cs typeface="Arial Narrow"/>
              </a:rPr>
              <a:t>en</a:t>
            </a:r>
            <a:r>
              <a:rPr dirty="0" sz="4200" spc="-53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25">
                <a:solidFill>
                  <a:srgbClr val="FFFFFF"/>
                </a:solidFill>
                <a:latin typeface="Arial Narrow"/>
                <a:cs typeface="Arial Narrow"/>
              </a:rPr>
              <a:t>t	</a:t>
            </a:r>
            <a:r>
              <a:rPr dirty="0" sz="4200" spc="660">
                <a:solidFill>
                  <a:srgbClr val="FFFFFF"/>
                </a:solidFill>
                <a:latin typeface="Arial Narrow"/>
                <a:cs typeface="Arial Narrow"/>
              </a:rPr>
              <a:t>Man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Arial Narrow"/>
                <a:cs typeface="Arial Narrow"/>
              </a:rPr>
              <a:t>y	</a:t>
            </a:r>
            <a:r>
              <a:rPr dirty="0" sz="4200" spc="250">
                <a:solidFill>
                  <a:srgbClr val="FFFFFF"/>
                </a:solidFill>
                <a:latin typeface="Arial Narrow"/>
                <a:cs typeface="Arial Narrow"/>
              </a:rPr>
              <a:t>D</a:t>
            </a:r>
            <a:r>
              <a:rPr dirty="0" sz="4200" spc="-56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90">
                <a:solidFill>
                  <a:srgbClr val="FFFFFF"/>
                </a:solidFill>
                <a:latin typeface="Arial Narrow"/>
                <a:cs typeface="Arial Narrow"/>
              </a:rPr>
              <a:t>is</a:t>
            </a:r>
            <a:r>
              <a:rPr dirty="0" sz="4200" spc="-56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55">
                <a:solidFill>
                  <a:srgbClr val="FFFFFF"/>
                </a:solidFill>
                <a:latin typeface="Arial Narrow"/>
                <a:cs typeface="Arial Narrow"/>
              </a:rPr>
              <a:t>eas</a:t>
            </a:r>
            <a:r>
              <a:rPr dirty="0" sz="4200" spc="-56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380">
                <a:solidFill>
                  <a:srgbClr val="FFFFFF"/>
                </a:solidFill>
                <a:latin typeface="Arial Narrow"/>
                <a:cs typeface="Arial Narrow"/>
              </a:rPr>
              <a:t>es  </a:t>
            </a:r>
            <a:r>
              <a:rPr dirty="0" sz="4200" spc="710">
                <a:solidFill>
                  <a:srgbClr val="FFFFFF"/>
                </a:solidFill>
                <a:latin typeface="Arial Narrow"/>
                <a:cs typeface="Arial Narrow"/>
              </a:rPr>
              <a:t>Can	</a:t>
            </a:r>
            <a:r>
              <a:rPr dirty="0" sz="4200" spc="-20">
                <a:solidFill>
                  <a:srgbClr val="FFFFFF"/>
                </a:solidFill>
                <a:latin typeface="Arial Narrow"/>
                <a:cs typeface="Arial Narrow"/>
              </a:rPr>
              <a:t>B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29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55">
                <a:solidFill>
                  <a:srgbClr val="FFFFFF"/>
                </a:solidFill>
                <a:latin typeface="Arial Narrow"/>
                <a:cs typeface="Arial Narrow"/>
              </a:rPr>
              <a:t>ild	</a:t>
            </a:r>
            <a:r>
              <a:rPr dirty="0" sz="4200" spc="35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75">
                <a:solidFill>
                  <a:srgbClr val="FFFFFF"/>
                </a:solidFill>
                <a:latin typeface="Arial Narrow"/>
                <a:cs typeface="Arial Narrow"/>
              </a:rPr>
              <a:t>co-F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50">
                <a:solidFill>
                  <a:srgbClr val="FFFFFF"/>
                </a:solidFill>
                <a:latin typeface="Arial Narrow"/>
                <a:cs typeface="Arial Narrow"/>
              </a:rPr>
              <a:t>rien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15">
                <a:solidFill>
                  <a:srgbClr val="FFFFFF"/>
                </a:solidFill>
                <a:latin typeface="Arial Narrow"/>
                <a:cs typeface="Arial Narrow"/>
              </a:rPr>
              <a:t>dly</a:t>
            </a:r>
            <a:endParaRPr sz="4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4200" spc="35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229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60">
                <a:solidFill>
                  <a:srgbClr val="FFFFFF"/>
                </a:solidFill>
                <a:latin typeface="Arial Narrow"/>
                <a:cs typeface="Arial Narrow"/>
              </a:rPr>
              <a:t>iron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350">
                <a:solidFill>
                  <a:srgbClr val="FFFFFF"/>
                </a:solidFill>
                <a:latin typeface="Arial Narrow"/>
                <a:cs typeface="Arial Narrow"/>
              </a:rPr>
              <a:t>m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09">
                <a:solidFill>
                  <a:srgbClr val="FFFFFF"/>
                </a:solidFill>
                <a:latin typeface="Arial Narrow"/>
                <a:cs typeface="Arial Narrow"/>
              </a:rPr>
              <a:t>en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25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endParaRPr sz="4200">
              <a:latin typeface="Arial Narrow"/>
              <a:cs typeface="Arial Narrow"/>
            </a:endParaRPr>
          </a:p>
          <a:p>
            <a:pPr marL="12700" marR="5080">
              <a:lnSpc>
                <a:spcPts val="5850"/>
              </a:lnSpc>
              <a:spcBef>
                <a:spcPts val="330"/>
              </a:spcBef>
              <a:tabLst>
                <a:tab pos="1342390" algn="l"/>
                <a:tab pos="2903220" algn="l"/>
                <a:tab pos="3486150" algn="l"/>
                <a:tab pos="5420360" algn="l"/>
                <a:tab pos="6664959" algn="l"/>
              </a:tabLst>
            </a:pPr>
            <a:r>
              <a:rPr dirty="0" sz="4200" spc="710">
                <a:solidFill>
                  <a:srgbClr val="FFFFFF"/>
                </a:solidFill>
                <a:latin typeface="Arial Narrow"/>
                <a:cs typeface="Arial Narrow"/>
              </a:rPr>
              <a:t>Can	</a:t>
            </a:r>
            <a:r>
              <a:rPr dirty="0" sz="4200" spc="40">
                <a:solidFill>
                  <a:srgbClr val="FFFFFF"/>
                </a:solidFill>
                <a:latin typeface="Arial Narrow"/>
                <a:cs typeface="Arial Narrow"/>
              </a:rPr>
              <a:t>H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84">
                <a:solidFill>
                  <a:srgbClr val="FFFFFF"/>
                </a:solidFill>
                <a:latin typeface="Arial Narrow"/>
                <a:cs typeface="Arial Narrow"/>
              </a:rPr>
              <a:t>av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380">
                <a:solidFill>
                  <a:srgbClr val="FFFFFF"/>
                </a:solidFill>
                <a:latin typeface="Arial Narrow"/>
                <a:cs typeface="Arial Narrow"/>
              </a:rPr>
              <a:t>e	</a:t>
            </a:r>
            <a:r>
              <a:rPr dirty="0" sz="4200" spc="305">
                <a:solidFill>
                  <a:srgbClr val="FFFFFF"/>
                </a:solidFill>
                <a:latin typeface="Arial Narrow"/>
                <a:cs typeface="Arial Narrow"/>
              </a:rPr>
              <a:t>A	</a:t>
            </a:r>
            <a:r>
              <a:rPr dirty="0" sz="4200" spc="40">
                <a:solidFill>
                  <a:srgbClr val="FFFFFF"/>
                </a:solidFill>
                <a:latin typeface="Arial Narrow"/>
                <a:cs typeface="Arial Narrow"/>
              </a:rPr>
              <a:t>H</a:t>
            </a:r>
            <a:r>
              <a:rPr dirty="0" sz="4200" spc="-53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90">
                <a:solidFill>
                  <a:srgbClr val="FFFFFF"/>
                </a:solidFill>
                <a:latin typeface="Arial Narrow"/>
                <a:cs typeface="Arial Narrow"/>
              </a:rPr>
              <a:t>appy	</a:t>
            </a:r>
            <a:r>
              <a:rPr dirty="0" sz="4200" spc="565">
                <a:solidFill>
                  <a:srgbClr val="FFFFFF"/>
                </a:solidFill>
                <a:latin typeface="Arial Narrow"/>
                <a:cs typeface="Arial Narrow"/>
              </a:rPr>
              <a:t>an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84">
                <a:solidFill>
                  <a:srgbClr val="FFFFFF"/>
                </a:solidFill>
                <a:latin typeface="Arial Narrow"/>
                <a:cs typeface="Arial Narrow"/>
              </a:rPr>
              <a:t>d	</a:t>
            </a:r>
            <a:r>
              <a:rPr dirty="0" sz="4200" spc="40">
                <a:solidFill>
                  <a:srgbClr val="FFFFFF"/>
                </a:solidFill>
                <a:latin typeface="Arial Narrow"/>
                <a:cs typeface="Arial Narrow"/>
              </a:rPr>
              <a:t>H</a:t>
            </a:r>
            <a:r>
              <a:rPr dirty="0" sz="4200" spc="-56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65">
                <a:solidFill>
                  <a:srgbClr val="FFFFFF"/>
                </a:solidFill>
                <a:latin typeface="Arial Narrow"/>
                <a:cs typeface="Arial Narrow"/>
              </a:rPr>
              <a:t>ealth</a:t>
            </a:r>
            <a:r>
              <a:rPr dirty="0" sz="4200" spc="-56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Arial Narrow"/>
                <a:cs typeface="Arial Narrow"/>
              </a:rPr>
              <a:t>y  </a:t>
            </a:r>
            <a:r>
              <a:rPr dirty="0" sz="4200" spc="125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675">
                <a:solidFill>
                  <a:srgbClr val="FFFFFF"/>
                </a:solidFill>
                <a:latin typeface="Arial Narrow"/>
                <a:cs typeface="Arial Narrow"/>
              </a:rPr>
              <a:t>ociety</a:t>
            </a:r>
            <a:endParaRPr sz="4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342390" algn="l"/>
                <a:tab pos="2726055" algn="l"/>
              </a:tabLst>
            </a:pPr>
            <a:r>
              <a:rPr dirty="0" sz="4200" spc="710">
                <a:solidFill>
                  <a:srgbClr val="FFFFFF"/>
                </a:solidFill>
                <a:latin typeface="Arial Narrow"/>
                <a:cs typeface="Arial Narrow"/>
              </a:rPr>
              <a:t>Can	</a:t>
            </a:r>
            <a:r>
              <a:rPr dirty="0" sz="4200">
                <a:solidFill>
                  <a:srgbClr val="FFFFFF"/>
                </a:solidFill>
                <a:latin typeface="Arial Narrow"/>
                <a:cs typeface="Arial Narrow"/>
              </a:rPr>
              <a:t>F</a:t>
            </a:r>
            <a:r>
              <a:rPr dirty="0" sz="4200" spc="-54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85">
                <a:solidFill>
                  <a:srgbClr val="FFFFFF"/>
                </a:solidFill>
                <a:latin typeface="Arial Narrow"/>
                <a:cs typeface="Arial Narrow"/>
              </a:rPr>
              <a:t>eel	</a:t>
            </a:r>
            <a:r>
              <a:rPr dirty="0" sz="4200" spc="-65">
                <a:solidFill>
                  <a:srgbClr val="FFFFFF"/>
                </a:solidFill>
                <a:latin typeface="Arial Narrow"/>
                <a:cs typeface="Arial Narrow"/>
              </a:rPr>
              <a:t>P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540">
                <a:solidFill>
                  <a:srgbClr val="FFFFFF"/>
                </a:solidFill>
                <a:latin typeface="Arial Narrow"/>
                <a:cs typeface="Arial Narrow"/>
              </a:rPr>
              <a:t>rou</a:t>
            </a:r>
            <a:r>
              <a:rPr dirty="0" sz="4200" spc="-545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4200" spc="484">
                <a:solidFill>
                  <a:srgbClr val="FFFFFF"/>
                </a:solidFill>
                <a:latin typeface="Arial Narrow"/>
                <a:cs typeface="Arial Narrow"/>
              </a:rPr>
              <a:t>d</a:t>
            </a:r>
            <a:endParaRPr sz="42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14"/>
              </a:spcBef>
            </a:pPr>
            <a:r>
              <a:rPr dirty="0" spc="15"/>
              <a:t>BENEFITS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60"/>
              <a:t>SWACHH</a:t>
            </a:r>
            <a:r>
              <a:rPr dirty="0" spc="-140"/>
              <a:t> </a:t>
            </a:r>
            <a:r>
              <a:rPr dirty="0" spc="0"/>
              <a:t>BHARAT</a:t>
            </a:r>
            <a:r>
              <a:rPr dirty="0" spc="-140"/>
              <a:t> </a:t>
            </a:r>
            <a:r>
              <a:rPr dirty="0" spc="105"/>
              <a:t>WEB</a:t>
            </a:r>
            <a:r>
              <a:rPr dirty="0" spc="-140"/>
              <a:t> </a:t>
            </a:r>
            <a:r>
              <a:rPr dirty="0" spc="80"/>
              <a:t>APP</a:t>
            </a:r>
          </a:p>
        </p:txBody>
      </p:sp>
      <p:sp>
        <p:nvSpPr>
          <p:cNvPr id="10" name="object 10"/>
          <p:cNvSpPr/>
          <p:nvPr/>
        </p:nvSpPr>
        <p:spPr>
          <a:xfrm>
            <a:off x="1857734" y="361950"/>
            <a:ext cx="6181090" cy="95250"/>
          </a:xfrm>
          <a:custGeom>
            <a:avLst/>
            <a:gdLst/>
            <a:ahLst/>
            <a:cxnLst/>
            <a:rect l="l" t="t" r="r" b="b"/>
            <a:pathLst>
              <a:path w="6181090" h="95250">
                <a:moveTo>
                  <a:pt x="0" y="0"/>
                </a:moveTo>
                <a:lnTo>
                  <a:pt x="6181006" y="0"/>
                </a:lnTo>
                <a:lnTo>
                  <a:pt x="6181006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57734" y="1181100"/>
            <a:ext cx="6181090" cy="95250"/>
          </a:xfrm>
          <a:custGeom>
            <a:avLst/>
            <a:gdLst/>
            <a:ahLst/>
            <a:cxnLst/>
            <a:rect l="l" t="t" r="r" b="b"/>
            <a:pathLst>
              <a:path w="6181090" h="95250">
                <a:moveTo>
                  <a:pt x="0" y="0"/>
                </a:moveTo>
                <a:lnTo>
                  <a:pt x="6181006" y="0"/>
                </a:lnTo>
                <a:lnTo>
                  <a:pt x="6181006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Ankul Singh</dc:creator>
  <cp:keywords>DACt-ZlMeJA</cp:keywords>
  <dc:title>The Travelogue</dc:title>
  <dcterms:created xsi:type="dcterms:W3CDTF">2018-01-30T20:26:11Z</dcterms:created>
  <dcterms:modified xsi:type="dcterms:W3CDTF">2018-01-30T20:26:11Z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2018-01-30T00:00:00Z</vt:filetime>
  </property>
  <property fmtid="{D5CDD505-2E9C-101B-9397-08002B2CF9AE}" pid="3" name="Creator">
    <vt:lpwstr>Canva</vt:lpwstr>
  </property>
  <property fmtid="{D5CDD505-2E9C-101B-9397-08002B2CF9AE}" pid="4" name="LastSaved">
    <vt:filetime>2018-01-30T00:00:00Z</vt:filetime>
  </property>
</Properties>
</file>