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1340640"/>
            <a:ext cx="85172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br/>
            <a:r>
              <a:rPr b="1" lang="en-IN" sz="3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Project Topic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/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Implementation of van Emde Boas tree with application to Kruskal and compare wrt Union Find and AVL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30400" y="3443760"/>
            <a:ext cx="85172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Team members: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Manik Gupta(2019202007)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Akash Kumar(2019201046)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Kruskal using van Emde Boas Tree</a:t>
            </a: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Instead of sorting all the edges or extracting minimum weight edge using minheap, we used  vEB Tree to extract extract edge with minimum weight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First insert all the unique edge weights in the van Emde Boas tree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Then one by one find the minimum edge weight using minimum() operation of veb tree, include that in MST if it doesn’t form a cycle  and then delete that edge weight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FindMin() is O(1) operation in veb tree and deletion takes O( log log u ) time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Methods to handle duplicates in vEB Tree</a:t>
            </a: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Used map to handle duplicates in vEB Tree.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In map , we use edge weight as key and list of all the edges as values. 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Before inserting into the vEB Tree , we first check in the map whether that edge weight is already present or not 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If the edge is not present in the map , then we inserted that edge weight in both vEB Tree and map.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If the edge is already present in the map , then we don’t insert that edge weight into the vEB Tree, we simply insert the edge in the list of that edge weight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Followed similar process for deletion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Kruskal using AVL Tree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Approach is similar to vEB Tree implementaion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Only difference is that in vEB tree implementation , we were able to extract minimum in O( log log u) time but in AVL Tree it takes O( log n ) time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method which was used in vEB Tree , same method is used here also to handle duplicates 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91160" y="14400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Analysis of implementation of Kruskal using vEB Tree and AVL Tree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130;p25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8517240" cy="38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14400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Analysis of implementation of Kruskal using vEB Tree and AVL Tree</a:t>
            </a:r>
            <a:br/>
            <a:endParaRPr b="0" lang="en-IN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398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Since vEB tree extracts min element in O(log log u) time while AVL Tree does it in O(log n) time , so vEB should perform better than AVL Tree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However the difference is not significant for small no of edges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It becomes apparent only when number of edges is quite large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1842480"/>
            <a:ext cx="8517240" cy="27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3120" y="36360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  <a:ea typeface="Arial"/>
              </a:rPr>
              <a:t>Van Emde Boas Tree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52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An extremely fast data structure for ordered dictionaries</a:t>
            </a:r>
            <a:endParaRPr b="0" lang="en-IN" sz="2000" spc="-1" strike="noStrike">
              <a:latin typeface="Arial"/>
            </a:endParaRPr>
          </a:p>
          <a:p>
            <a:pPr marL="457200" indent="-352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b="0" lang="en-IN" sz="2000" spc="-1" strike="noStrike">
              <a:latin typeface="Arial"/>
            </a:endParaRPr>
          </a:p>
          <a:p>
            <a:pPr marL="457200" indent="-352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An ordered dictionary is a data structure that maintains a set S of elements drawn from an ordered universe U and supports these operations: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Insert(x),lookup(x),delete(x), successor(x)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28240"/>
            <a:ext cx="8517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Approach 1(Direct addressing using bit vector):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364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5244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Bit vectors: array of bits of length u</a:t>
            </a:r>
            <a:endParaRPr b="0" lang="en-IN" sz="2000" spc="-1" strike="noStrike"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insert x, set the bit for x to 1 </a:t>
            </a:r>
            <a:endParaRPr b="0" lang="en-IN" sz="2000" spc="-1" strike="noStrike"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delete x, set the bit for x to 0</a:t>
            </a:r>
            <a:endParaRPr b="0" lang="en-IN" sz="2000" spc="-1" strike="noStrike"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Insert, Delete, Member functions in O(1)</a:t>
            </a:r>
            <a:endParaRPr b="0" lang="en-IN" sz="2000" spc="-1" strike="noStrike"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However, Min, Max, Predecessor, Successor in O(n)</a:t>
            </a:r>
            <a:endParaRPr b="0" lang="en-IN" sz="2000" spc="-1" strike="noStrike"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Space usage is Θ(u)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228240"/>
            <a:ext cx="8517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Approach 2(Superimposing binary tree structure):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863640"/>
            <a:ext cx="8517240" cy="41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entries of the bit vector form the leaves of the binary tree, and each internal node contains a 1 if and only if any leaf in its subtree contains a 1. In other words, the bit stored in an internal node is the logical-or of its two children.</a:t>
            </a:r>
            <a:endParaRPr b="0" lang="en-IN" sz="1400" spc="-1" strike="noStrike">
              <a:latin typeface="Arial"/>
            </a:endParaRPr>
          </a:p>
          <a:p>
            <a:pPr marL="457200" indent="-3142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find the minimum value in the set, start at the root and head down toward the leaves, always taking the leftmost node containing a 1</a:t>
            </a:r>
            <a:endParaRPr b="0" lang="en-IN" sz="1400" spc="-1" strike="noStrike">
              <a:latin typeface="Arial"/>
            </a:endParaRPr>
          </a:p>
          <a:p>
            <a:pPr marL="457200" indent="-314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find the successor of x, start at the leaf indexed by x, and head up toward the root until we enter a node from the left and this node has a 1 in its right child .Then head down through node  ́, always taking the leftmost node containing a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84" name="Google Shape;74;p16" descr=""/>
          <p:cNvPicPr/>
          <p:nvPr/>
        </p:nvPicPr>
        <p:blipFill>
          <a:blip r:embed="rId1"/>
          <a:stretch/>
        </p:blipFill>
        <p:spPr>
          <a:xfrm>
            <a:off x="2779560" y="901440"/>
            <a:ext cx="2804760" cy="166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228240"/>
            <a:ext cx="8517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Approach 2(Superimposing binary tree structure):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863640"/>
            <a:ext cx="8517240" cy="41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Operations: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Member operation in O(1)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Insert, Delete, Min. Max, predecessor, Successor in O(log u)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228240"/>
            <a:ext cx="8517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Approach 3(Using summary vector):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863640"/>
            <a:ext cx="8517240" cy="41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Superimpose a tree of degree sqrt(u) on top of bit vector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Each veb node consists of universe_size, min, max, summary, cluster vector 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Summary vector of size sqrt(u) 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sqrt(u) clusters of size sqrt(u)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ith bit of summary vector contains bitwise or of ith cluster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Cluster no.for x = high(x) = floor( x / sqrt(u) )</a:t>
            </a: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Cluster index for x = low(x) =  x % sqrt(u)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89" name="Google Shape;87;p18" descr=""/>
          <p:cNvPicPr/>
          <p:nvPr/>
        </p:nvPicPr>
        <p:blipFill>
          <a:blip r:embed="rId1"/>
          <a:stretch/>
        </p:blipFill>
        <p:spPr>
          <a:xfrm>
            <a:off x="1401120" y="807120"/>
            <a:ext cx="3968640" cy="15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228240"/>
            <a:ext cx="8517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Approach 3(Using summary vector):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863640"/>
            <a:ext cx="8517240" cy="41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Recurrence relation: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T(u) = T( sqrt(u) ) + O(1)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T(u) =  O( log log u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Operations: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Insert, Delete, Member, Min, Max, predecessor, Successor in O( log log u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Where u=2^n is the max no. of elements that can be stored in a tree. Elements can have values from {0, 1,... ,u−1},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Application of vEB Tree: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242729"/>
                </a:solidFill>
                <a:latin typeface="Arial"/>
                <a:ea typeface="Arial"/>
              </a:rPr>
              <a:t>van Emde Boas trees can be used anywhere in place of a normal binary search tree so long as the keys in the search tree are integers in some fixed range.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24272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242729"/>
                </a:solidFill>
                <a:latin typeface="Arial"/>
                <a:ea typeface="Arial"/>
              </a:rPr>
              <a:t>Graph algorithms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39840">
              <a:lnSpc>
                <a:spcPct val="115000"/>
              </a:lnSpc>
              <a:buClr>
                <a:srgbClr val="24272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242729"/>
                </a:solidFill>
                <a:latin typeface="Arial"/>
                <a:ea typeface="Arial"/>
              </a:rPr>
              <a:t>Forwarding of packets on the internet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Kruskal Algorithm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86364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1100" spc="-1" strike="noStrike">
              <a:latin typeface="Arial"/>
            </a:endParaRPr>
          </a:p>
          <a:p>
            <a:pPr marL="457200" indent="-339840" algn="just">
              <a:lnSpc>
                <a:spcPct val="8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Kruskal’s algorithm is a minimum-spanning-tree algorithm which finds an edge of the least possible weight that connects any two trees in the forest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1599"/>
              </a:spcBef>
            </a:pPr>
            <a:endParaRPr b="0" lang="en-IN" sz="1100" spc="-1" strike="noStrike">
              <a:latin typeface="Arial"/>
            </a:endParaRPr>
          </a:p>
          <a:p>
            <a:pPr marL="457200" indent="-339840" algn="just">
              <a:lnSpc>
                <a:spcPct val="8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It is a greedy algorithm in graph theory as it finds a minimum spanning tree for a connected weighted graph adding non decreasing cost edges at each step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100" spc="-1" strike="noStrike">
              <a:latin typeface="Arial"/>
            </a:endParaRPr>
          </a:p>
          <a:p>
            <a:pPr marL="457200" indent="-339840" algn="just">
              <a:lnSpc>
                <a:spcPct val="85000"/>
              </a:lnSpc>
              <a:buClr>
                <a:srgbClr val="000000"/>
              </a:buClr>
              <a:buFont typeface="Arial"/>
              <a:buChar char="●"/>
            </a:pPr>
            <a:endParaRPr b="0" lang="en-IN" sz="1100" spc="-1" strike="noStrike">
              <a:latin typeface="Arial"/>
            </a:endParaRPr>
          </a:p>
          <a:p>
            <a:pPr marL="457200" indent="-339840" algn="just">
              <a:lnSpc>
                <a:spcPct val="85000"/>
              </a:lnSpc>
              <a:buClr>
                <a:srgbClr val="000000"/>
              </a:buClr>
              <a:buFont typeface="Arial"/>
              <a:buChar char="●"/>
            </a:pPr>
            <a:endParaRPr b="0" lang="en-IN" sz="1100" spc="-1" strike="noStrike">
              <a:latin typeface="Arial"/>
            </a:endParaRPr>
          </a:p>
          <a:p>
            <a:pPr marL="457200" indent="-339840" algn="just">
              <a:lnSpc>
                <a:spcPct val="8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This means it finds a subset of the edges that forms a tree that includes every vertex, where the total weight of all the edges in the tree is minimized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1100" spc="-1" strike="noStrike"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</a:pP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2019-11-06T18:20:21Z</dcterms:modified>
  <cp:revision>16</cp:revision>
  <dc:subject/>
  <dc:title/>
</cp:coreProperties>
</file>