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E8942-3EB5-7E6F-78CF-A6C420FC7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44F4E-EC19-8BBA-5C82-89B282866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5B69C-BA7B-500E-1770-1FD062CC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F074-752B-4082-A2F3-B3130096EB21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137B6-6FFC-1669-5896-33D1FA28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50AB1-C4AB-7641-8FA7-B24816AF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387B-0866-4382-A2F4-066FEBE1D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1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291FC-7DF8-76BE-50D4-7060C5D7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653D3-2ABA-3D5E-9C13-73047C23D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97621-3F98-52E4-F91B-6BB944D6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F074-752B-4082-A2F3-B3130096EB21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D92B1-488B-F6E1-10A3-87790E7E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09717-B0C3-0864-6023-DFB9E775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387B-0866-4382-A2F4-066FEBE1D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4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FCE0EB-E34E-283F-6052-57F240739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59787-A27E-8BD5-3E71-4FFEAED0D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E55A6-19B5-CFB0-28E6-46248101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F074-752B-4082-A2F3-B3130096EB21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3D53B-16A2-CA69-4DBC-C35FF8E0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9E134-7869-811C-0CAE-825B91BB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387B-0866-4382-A2F4-066FEBE1D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8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C505-CC6F-0C5D-CC7B-A65F0F1A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EBBBF-4097-7351-8F60-C3F45A4DE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25DED-9022-66BE-2824-7364E2EB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F074-752B-4082-A2F3-B3130096EB21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0AB28-7A2F-1476-F7EE-C48249ECB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9118-1BC3-0595-B41A-A9F534EC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387B-0866-4382-A2F4-066FEBE1D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6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B389B-B371-867C-78F1-4438F3024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0C96E-19C5-83BE-902A-C4EA5A0BA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8D22A-0DBB-BA46-98D9-CD3B1D22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F074-752B-4082-A2F3-B3130096EB21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9ED26-F9D6-BE6E-CE80-1DF5F6FD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E6A74-ECB1-7559-F892-C62F0EF93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387B-0866-4382-A2F4-066FEBE1D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14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3B15-47E2-4A83-2B03-C7E5E5FFB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7FD4A-6491-601C-584E-546AC4236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8E7CF-8679-0AFA-7B9E-1C7FB5816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A632E-D6FE-9798-32C7-5D4D7598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F074-752B-4082-A2F3-B3130096EB21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F7AF5-7AD7-96E6-4547-A90A5BA1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D636C-4B4E-16AE-58E7-9B6C0CAF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387B-0866-4382-A2F4-066FEBE1D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441F-3CDB-AEEC-B0B7-3F9DF59AE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1F9BF-746D-B56B-182A-254828A19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FC2A6-CC7F-9DC1-A153-475E50A02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5509F-8902-75A8-674A-4BD183291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23D234-CA1A-6A1D-F47B-005ED0841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0E3A25-9708-1380-B974-53F32037D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F074-752B-4082-A2F3-B3130096EB21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343C42-981E-CD65-230C-DB2860CD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F28BB-9CEA-ED54-FC38-7754D62FE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387B-0866-4382-A2F4-066FEBE1D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7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026B-1BE4-F00A-5A93-1937703E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2927B-7CB6-D1E5-5180-3F74F673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F074-752B-4082-A2F3-B3130096EB21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F7301-6920-9236-DDA8-13C1F3B0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D0ECF-689C-46D5-F9A3-20BCF592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387B-0866-4382-A2F4-066FEBE1D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6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5E9926-A2C1-F42F-E476-0153BC08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F074-752B-4082-A2F3-B3130096EB21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08005-D836-FCFC-7704-90D3597E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0A218-04AC-95FF-17AB-DB40022C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387B-0866-4382-A2F4-066FEBE1D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9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2DD49-3E3D-87F6-87B9-4CA7939D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146E4-D43B-D961-4289-2D227FC10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FCE61-3357-CA89-D276-C28F0CA3C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CC084-A1C5-7865-87D7-EFC34535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F074-752B-4082-A2F3-B3130096EB21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9C2EB-573A-0244-8486-A120674B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08022-0D2F-B6F3-D421-7BE81A03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387B-0866-4382-A2F4-066FEBE1D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76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907A-6B57-085F-7073-394C39EC1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0AB29-C615-D5E0-7FAC-D690D7700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E11E9-6E10-0FA3-2AA7-07BB408ED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5364A-D57A-771B-38D8-8265D9B2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F074-752B-4082-A2F3-B3130096EB21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2BF82-AD19-B50F-15D3-CB374EBA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17F2E-73DC-6F34-9922-55A033E7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387B-0866-4382-A2F4-066FEBE1D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661322-4C00-80C9-A5DF-A2857F970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6747F-8885-2250-3759-5DA3A91D0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74A82-809F-F767-A66E-290489330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6F074-752B-4082-A2F3-B3130096EB21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7879B-7813-2053-D177-346FE767E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76E85-0666-6994-F0B4-7551B9582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6387B-0866-4382-A2F4-066FEBE1D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8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1196-1A48-94AA-76B1-94312F5727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9A99-92E7-6800-7F6E-68EA569422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91BDE-5DFF-3316-495B-BDD75BF19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33" y="597924"/>
            <a:ext cx="10082134" cy="56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2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3DF8DE-3AD8-2CFF-AD32-18ABB44E2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2624"/>
            <a:ext cx="12192000" cy="595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7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6E7871-FA9F-581A-B51E-906122011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077"/>
            <a:ext cx="12192000" cy="623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43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526CA-7833-E5F4-4F9D-C07BE882D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3A054E-099A-7C62-8099-A0C0732B2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530"/>
            <a:ext cx="12192000" cy="62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36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D4FE1-3A57-45AA-DA75-12639CD59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DA1EB6-6754-E466-3330-999A479FF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271"/>
            <a:ext cx="12192000" cy="624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3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21D42-5AE5-D325-B97D-1439BEC77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884F1C-DBCF-A1C7-893E-2122BB5F7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255"/>
            <a:ext cx="12192000" cy="622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45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Manik Nag</dc:creator>
  <cp:lastModifiedBy>Manik Nag</cp:lastModifiedBy>
  <cp:revision>1</cp:revision>
  <dcterms:created xsi:type="dcterms:W3CDTF">2025-01-30T14:55:28Z</dcterms:created>
  <dcterms:modified xsi:type="dcterms:W3CDTF">2025-05-03T12:10:29Z</dcterms:modified>
</cp:coreProperties>
</file>