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59" r:id="rId5"/>
    <p:sldId id="270" r:id="rId6"/>
    <p:sldId id="258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07"/>
    <p:restoredTop sz="96126"/>
  </p:normalViewPr>
  <p:slideViewPr>
    <p:cSldViewPr snapToGrid="0">
      <p:cViewPr varScale="1">
        <p:scale>
          <a:sx n="116" d="100"/>
          <a:sy n="116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CC4644-7196-49B3-B1BF-82B306AFE114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C34DFE0-995A-4FE4-8223-02F11DF65B2B}">
      <dgm:prSet custT="1"/>
      <dgm:spPr/>
      <dgm:t>
        <a:bodyPr/>
        <a:lstStyle/>
        <a:p>
          <a:r>
            <a:rPr lang="en-GB" sz="2400" b="1" dirty="0"/>
            <a:t>Programming Language:</a:t>
          </a:r>
          <a:r>
            <a:rPr lang="en-GB" sz="2400" dirty="0"/>
            <a:t> Python</a:t>
          </a:r>
          <a:endParaRPr lang="en-US" sz="2400" dirty="0"/>
        </a:p>
      </dgm:t>
    </dgm:pt>
    <dgm:pt modelId="{EF876139-97E9-4531-B370-4B195A162F86}" type="parTrans" cxnId="{9B40908C-95BA-48B3-BD5F-3AA3A0C71F59}">
      <dgm:prSet/>
      <dgm:spPr/>
      <dgm:t>
        <a:bodyPr/>
        <a:lstStyle/>
        <a:p>
          <a:endParaRPr lang="en-US"/>
        </a:p>
      </dgm:t>
    </dgm:pt>
    <dgm:pt modelId="{6ACABB30-0A63-4F31-B292-28AAFAFECFC3}" type="sibTrans" cxnId="{9B40908C-95BA-48B3-BD5F-3AA3A0C71F59}">
      <dgm:prSet/>
      <dgm:spPr/>
      <dgm:t>
        <a:bodyPr/>
        <a:lstStyle/>
        <a:p>
          <a:endParaRPr lang="en-US"/>
        </a:p>
      </dgm:t>
    </dgm:pt>
    <dgm:pt modelId="{316CFF6C-EBDA-7E4F-9CE6-AEBD98B754E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2400" b="1" dirty="0"/>
            <a:t>API Framework:</a:t>
          </a:r>
          <a:r>
            <a:rPr lang="en-GB" sz="2400" dirty="0"/>
            <a:t> </a:t>
          </a:r>
          <a:r>
            <a:rPr lang="en-GB" sz="2400" dirty="0" err="1"/>
            <a:t>FastAPI</a:t>
          </a:r>
          <a:endParaRPr lang="en-GB" sz="2400" dirty="0"/>
        </a:p>
      </dgm:t>
    </dgm:pt>
    <dgm:pt modelId="{4E53D942-EE63-E04E-9B47-828AC94DF97B}" type="parTrans" cxnId="{B3ECDAC3-23AF-E741-96EC-8F97410A051E}">
      <dgm:prSet/>
      <dgm:spPr/>
      <dgm:t>
        <a:bodyPr/>
        <a:lstStyle/>
        <a:p>
          <a:endParaRPr lang="en-GB"/>
        </a:p>
      </dgm:t>
    </dgm:pt>
    <dgm:pt modelId="{7834B1CA-140F-4646-8E23-AEC89EB079D6}" type="sibTrans" cxnId="{B3ECDAC3-23AF-E741-96EC-8F97410A051E}">
      <dgm:prSet/>
      <dgm:spPr/>
      <dgm:t>
        <a:bodyPr/>
        <a:lstStyle/>
        <a:p>
          <a:endParaRPr lang="en-GB"/>
        </a:p>
      </dgm:t>
    </dgm:pt>
    <dgm:pt modelId="{F331DBF8-5BD1-0847-B538-3ED148DB95B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2400" b="1" dirty="0"/>
            <a:t>Containerization:</a:t>
          </a:r>
          <a:r>
            <a:rPr lang="en-GB" sz="2400" dirty="0"/>
            <a:t> Docker</a:t>
          </a:r>
        </a:p>
      </dgm:t>
    </dgm:pt>
    <dgm:pt modelId="{C62FE213-B672-AD48-9883-529F906B65AB}" type="parTrans" cxnId="{FC396FB4-B6F7-BA41-B05A-856C7E93E50D}">
      <dgm:prSet/>
      <dgm:spPr/>
      <dgm:t>
        <a:bodyPr/>
        <a:lstStyle/>
        <a:p>
          <a:endParaRPr lang="en-GB"/>
        </a:p>
      </dgm:t>
    </dgm:pt>
    <dgm:pt modelId="{DE44ED1B-AC66-FE41-AF2D-6CBEBB6ABCA9}" type="sibTrans" cxnId="{FC396FB4-B6F7-BA41-B05A-856C7E93E50D}">
      <dgm:prSet/>
      <dgm:spPr/>
      <dgm:t>
        <a:bodyPr/>
        <a:lstStyle/>
        <a:p>
          <a:endParaRPr lang="en-GB"/>
        </a:p>
      </dgm:t>
    </dgm:pt>
    <dgm:pt modelId="{D80DD247-C56C-4741-8EF8-33326B1EAE0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2400" b="1" dirty="0"/>
            <a:t>Version Control:</a:t>
          </a:r>
          <a:r>
            <a:rPr lang="en-GB" sz="2400" dirty="0"/>
            <a:t> Git</a:t>
          </a:r>
        </a:p>
      </dgm:t>
    </dgm:pt>
    <dgm:pt modelId="{90333DA1-7225-0B46-8278-ABBA0D79A876}" type="parTrans" cxnId="{2A4D8254-40AC-7844-91B5-3BB51E7A7265}">
      <dgm:prSet/>
      <dgm:spPr/>
      <dgm:t>
        <a:bodyPr/>
        <a:lstStyle/>
        <a:p>
          <a:endParaRPr lang="en-GB"/>
        </a:p>
      </dgm:t>
    </dgm:pt>
    <dgm:pt modelId="{0EF12DB3-A988-BC4A-B037-DDFF341617FD}" type="sibTrans" cxnId="{2A4D8254-40AC-7844-91B5-3BB51E7A7265}">
      <dgm:prSet/>
      <dgm:spPr/>
      <dgm:t>
        <a:bodyPr/>
        <a:lstStyle/>
        <a:p>
          <a:endParaRPr lang="en-GB"/>
        </a:p>
      </dgm:t>
    </dgm:pt>
    <dgm:pt modelId="{C8048EB2-9576-2B48-B3FB-D6EC8B07FE5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2400" b="1" dirty="0"/>
            <a:t>CI/CD Pipeline:</a:t>
          </a:r>
          <a:r>
            <a:rPr lang="en-GB" sz="2400" dirty="0"/>
            <a:t> GitHub Actions</a:t>
          </a:r>
        </a:p>
      </dgm:t>
    </dgm:pt>
    <dgm:pt modelId="{634DD60B-B978-5048-955E-67E034D69FC0}" type="parTrans" cxnId="{C375E498-CD5B-7D47-B579-4D8E2EAC2D22}">
      <dgm:prSet/>
      <dgm:spPr/>
      <dgm:t>
        <a:bodyPr/>
        <a:lstStyle/>
        <a:p>
          <a:endParaRPr lang="en-GB"/>
        </a:p>
      </dgm:t>
    </dgm:pt>
    <dgm:pt modelId="{73522C0E-04D6-1D48-B337-49BE92ADDF0A}" type="sibTrans" cxnId="{C375E498-CD5B-7D47-B579-4D8E2EAC2D22}">
      <dgm:prSet/>
      <dgm:spPr/>
      <dgm:t>
        <a:bodyPr/>
        <a:lstStyle/>
        <a:p>
          <a:endParaRPr lang="en-GB"/>
        </a:p>
      </dgm:t>
    </dgm:pt>
    <dgm:pt modelId="{C5AF0D61-5546-8240-9055-AB510ED9F4A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2400" b="1" dirty="0"/>
            <a:t>Orchestration &amp; Deployment:</a:t>
          </a:r>
          <a:r>
            <a:rPr lang="en-GB" sz="2400" dirty="0"/>
            <a:t> Kubernetes</a:t>
          </a:r>
        </a:p>
      </dgm:t>
    </dgm:pt>
    <dgm:pt modelId="{E3B177EB-63E2-574A-B953-B3C729DBB223}" type="parTrans" cxnId="{DCAC785D-9002-4441-8690-FA1A70923934}">
      <dgm:prSet/>
      <dgm:spPr/>
      <dgm:t>
        <a:bodyPr/>
        <a:lstStyle/>
        <a:p>
          <a:endParaRPr lang="en-GB"/>
        </a:p>
      </dgm:t>
    </dgm:pt>
    <dgm:pt modelId="{E4D5FBFF-580E-AA45-A3D7-DEC292FD302D}" type="sibTrans" cxnId="{DCAC785D-9002-4441-8690-FA1A70923934}">
      <dgm:prSet/>
      <dgm:spPr/>
      <dgm:t>
        <a:bodyPr/>
        <a:lstStyle/>
        <a:p>
          <a:endParaRPr lang="en-GB"/>
        </a:p>
      </dgm:t>
    </dgm:pt>
    <dgm:pt modelId="{7B88B5DA-DE0B-0C4A-8915-92675ADFE02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2400" b="1" dirty="0"/>
            <a:t>Cloud Platform:</a:t>
          </a:r>
          <a:r>
            <a:rPr lang="en-GB" sz="2400" dirty="0"/>
            <a:t> Google Cloud Platform (GCP)</a:t>
          </a:r>
        </a:p>
      </dgm:t>
    </dgm:pt>
    <dgm:pt modelId="{34466D06-7754-4B47-94AE-AA90DA1D7DA0}" type="parTrans" cxnId="{ADA81282-701E-1244-8EF4-1833768226D6}">
      <dgm:prSet/>
      <dgm:spPr/>
      <dgm:t>
        <a:bodyPr/>
        <a:lstStyle/>
        <a:p>
          <a:endParaRPr lang="en-GB"/>
        </a:p>
      </dgm:t>
    </dgm:pt>
    <dgm:pt modelId="{933C0254-FB59-BD49-8311-8DFDCEBBDE01}" type="sibTrans" cxnId="{ADA81282-701E-1244-8EF4-1833768226D6}">
      <dgm:prSet/>
      <dgm:spPr/>
      <dgm:t>
        <a:bodyPr/>
        <a:lstStyle/>
        <a:p>
          <a:endParaRPr lang="en-GB"/>
        </a:p>
      </dgm:t>
    </dgm:pt>
    <dgm:pt modelId="{C7B496D3-C2F5-E941-9452-DB2753BA9E1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2400" b="1" dirty="0"/>
            <a:t>Testing Framework:</a:t>
          </a:r>
          <a:r>
            <a:rPr lang="en-GB" sz="2400" dirty="0"/>
            <a:t> </a:t>
          </a:r>
          <a:r>
            <a:rPr lang="en-GB" sz="2400" dirty="0" err="1"/>
            <a:t>Pytest</a:t>
          </a:r>
          <a:endParaRPr lang="en-GB" sz="2400" dirty="0"/>
        </a:p>
      </dgm:t>
    </dgm:pt>
    <dgm:pt modelId="{CF66813F-F19F-FA49-9824-0F4A45FC014B}" type="parTrans" cxnId="{F47B6644-83C6-1B4A-835B-DB2370A3E29F}">
      <dgm:prSet/>
      <dgm:spPr/>
      <dgm:t>
        <a:bodyPr/>
        <a:lstStyle/>
        <a:p>
          <a:endParaRPr lang="en-GB"/>
        </a:p>
      </dgm:t>
    </dgm:pt>
    <dgm:pt modelId="{3534F061-2A9F-AA47-A7E0-46E43A36DA95}" type="sibTrans" cxnId="{F47B6644-83C6-1B4A-835B-DB2370A3E29F}">
      <dgm:prSet/>
      <dgm:spPr/>
      <dgm:t>
        <a:bodyPr/>
        <a:lstStyle/>
        <a:p>
          <a:endParaRPr lang="en-GB"/>
        </a:p>
      </dgm:t>
    </dgm:pt>
    <dgm:pt modelId="{80387456-63A6-1E42-AB60-5E2248B38FA3}" type="pres">
      <dgm:prSet presAssocID="{C1CC4644-7196-49B3-B1BF-82B306AFE114}" presName="vert0" presStyleCnt="0">
        <dgm:presLayoutVars>
          <dgm:dir/>
          <dgm:animOne val="branch"/>
          <dgm:animLvl val="lvl"/>
        </dgm:presLayoutVars>
      </dgm:prSet>
      <dgm:spPr/>
    </dgm:pt>
    <dgm:pt modelId="{0EB5B9B4-1DB1-0841-AAD8-4E1B246D85D1}" type="pres">
      <dgm:prSet presAssocID="{5C34DFE0-995A-4FE4-8223-02F11DF65B2B}" presName="thickLine" presStyleLbl="alignNode1" presStyleIdx="0" presStyleCnt="8"/>
      <dgm:spPr/>
    </dgm:pt>
    <dgm:pt modelId="{66853CF1-A682-E549-867D-EA700D64F0DE}" type="pres">
      <dgm:prSet presAssocID="{5C34DFE0-995A-4FE4-8223-02F11DF65B2B}" presName="horz1" presStyleCnt="0"/>
      <dgm:spPr/>
    </dgm:pt>
    <dgm:pt modelId="{2D0EA7A0-A00A-B244-95B1-B6C76A8F49A5}" type="pres">
      <dgm:prSet presAssocID="{5C34DFE0-995A-4FE4-8223-02F11DF65B2B}" presName="tx1" presStyleLbl="revTx" presStyleIdx="0" presStyleCnt="8"/>
      <dgm:spPr/>
    </dgm:pt>
    <dgm:pt modelId="{08842892-97DA-FE43-9FE6-1DE712EF18FF}" type="pres">
      <dgm:prSet presAssocID="{5C34DFE0-995A-4FE4-8223-02F11DF65B2B}" presName="vert1" presStyleCnt="0"/>
      <dgm:spPr/>
    </dgm:pt>
    <dgm:pt modelId="{C525B77F-98DE-4242-B480-B34E4263E114}" type="pres">
      <dgm:prSet presAssocID="{316CFF6C-EBDA-7E4F-9CE6-AEBD98B754EF}" presName="thickLine" presStyleLbl="alignNode1" presStyleIdx="1" presStyleCnt="8"/>
      <dgm:spPr/>
    </dgm:pt>
    <dgm:pt modelId="{641BD5E6-BFBD-AD44-BE57-69CE66D39F31}" type="pres">
      <dgm:prSet presAssocID="{316CFF6C-EBDA-7E4F-9CE6-AEBD98B754EF}" presName="horz1" presStyleCnt="0"/>
      <dgm:spPr/>
    </dgm:pt>
    <dgm:pt modelId="{E7CFDEA9-2EA9-1949-A321-449D5C28031F}" type="pres">
      <dgm:prSet presAssocID="{316CFF6C-EBDA-7E4F-9CE6-AEBD98B754EF}" presName="tx1" presStyleLbl="revTx" presStyleIdx="1" presStyleCnt="8"/>
      <dgm:spPr/>
    </dgm:pt>
    <dgm:pt modelId="{6D05D648-A88E-5549-8D5F-36043B12284A}" type="pres">
      <dgm:prSet presAssocID="{316CFF6C-EBDA-7E4F-9CE6-AEBD98B754EF}" presName="vert1" presStyleCnt="0"/>
      <dgm:spPr/>
    </dgm:pt>
    <dgm:pt modelId="{2E584C62-ADAE-5C43-B7B4-2D0213EC4D7F}" type="pres">
      <dgm:prSet presAssocID="{C7B496D3-C2F5-E941-9452-DB2753BA9E15}" presName="thickLine" presStyleLbl="alignNode1" presStyleIdx="2" presStyleCnt="8"/>
      <dgm:spPr/>
    </dgm:pt>
    <dgm:pt modelId="{1A37DEE7-D0F0-1149-A8D9-81F0B733A343}" type="pres">
      <dgm:prSet presAssocID="{C7B496D3-C2F5-E941-9452-DB2753BA9E15}" presName="horz1" presStyleCnt="0"/>
      <dgm:spPr/>
    </dgm:pt>
    <dgm:pt modelId="{9F447DA4-1401-5B48-8357-6DF457B672FC}" type="pres">
      <dgm:prSet presAssocID="{C7B496D3-C2F5-E941-9452-DB2753BA9E15}" presName="tx1" presStyleLbl="revTx" presStyleIdx="2" presStyleCnt="8"/>
      <dgm:spPr/>
    </dgm:pt>
    <dgm:pt modelId="{C29A4DBF-1F0D-EB4B-AE60-9E83AF1E4D9D}" type="pres">
      <dgm:prSet presAssocID="{C7B496D3-C2F5-E941-9452-DB2753BA9E15}" presName="vert1" presStyleCnt="0"/>
      <dgm:spPr/>
    </dgm:pt>
    <dgm:pt modelId="{792D48BF-7DC8-6644-9117-068A7DBDE8D0}" type="pres">
      <dgm:prSet presAssocID="{D80DD247-C56C-4741-8EF8-33326B1EAE05}" presName="thickLine" presStyleLbl="alignNode1" presStyleIdx="3" presStyleCnt="8"/>
      <dgm:spPr/>
    </dgm:pt>
    <dgm:pt modelId="{982D571A-8D98-474D-8888-B300DA715071}" type="pres">
      <dgm:prSet presAssocID="{D80DD247-C56C-4741-8EF8-33326B1EAE05}" presName="horz1" presStyleCnt="0"/>
      <dgm:spPr/>
    </dgm:pt>
    <dgm:pt modelId="{A68AA23A-AB09-0547-86D4-7E0BAFE3EB51}" type="pres">
      <dgm:prSet presAssocID="{D80DD247-C56C-4741-8EF8-33326B1EAE05}" presName="tx1" presStyleLbl="revTx" presStyleIdx="3" presStyleCnt="8"/>
      <dgm:spPr/>
    </dgm:pt>
    <dgm:pt modelId="{80F8F3E2-4495-A94C-8C2E-61ED0D734A44}" type="pres">
      <dgm:prSet presAssocID="{D80DD247-C56C-4741-8EF8-33326B1EAE05}" presName="vert1" presStyleCnt="0"/>
      <dgm:spPr/>
    </dgm:pt>
    <dgm:pt modelId="{E1D5E18B-D5F4-FD47-BC28-3ED74B3C4560}" type="pres">
      <dgm:prSet presAssocID="{F331DBF8-5BD1-0847-B538-3ED148DB95B1}" presName="thickLine" presStyleLbl="alignNode1" presStyleIdx="4" presStyleCnt="8"/>
      <dgm:spPr/>
    </dgm:pt>
    <dgm:pt modelId="{6DE598FA-5AD9-C844-AA51-1860700FCC40}" type="pres">
      <dgm:prSet presAssocID="{F331DBF8-5BD1-0847-B538-3ED148DB95B1}" presName="horz1" presStyleCnt="0"/>
      <dgm:spPr/>
    </dgm:pt>
    <dgm:pt modelId="{6D89C929-F230-3243-8478-A49A86D2272D}" type="pres">
      <dgm:prSet presAssocID="{F331DBF8-5BD1-0847-B538-3ED148DB95B1}" presName="tx1" presStyleLbl="revTx" presStyleIdx="4" presStyleCnt="8"/>
      <dgm:spPr/>
    </dgm:pt>
    <dgm:pt modelId="{98AE637C-D5BA-1042-B90E-D9273624780C}" type="pres">
      <dgm:prSet presAssocID="{F331DBF8-5BD1-0847-B538-3ED148DB95B1}" presName="vert1" presStyleCnt="0"/>
      <dgm:spPr/>
    </dgm:pt>
    <dgm:pt modelId="{8B4CDAF5-C2D6-1744-AF22-042F02AF0EB3}" type="pres">
      <dgm:prSet presAssocID="{C8048EB2-9576-2B48-B3FB-D6EC8B07FE59}" presName="thickLine" presStyleLbl="alignNode1" presStyleIdx="5" presStyleCnt="8"/>
      <dgm:spPr/>
    </dgm:pt>
    <dgm:pt modelId="{02017428-9A13-5349-9D21-786C244F2798}" type="pres">
      <dgm:prSet presAssocID="{C8048EB2-9576-2B48-B3FB-D6EC8B07FE59}" presName="horz1" presStyleCnt="0"/>
      <dgm:spPr/>
    </dgm:pt>
    <dgm:pt modelId="{F0CC9677-89BE-4A43-990B-BB69C123BE8B}" type="pres">
      <dgm:prSet presAssocID="{C8048EB2-9576-2B48-B3FB-D6EC8B07FE59}" presName="tx1" presStyleLbl="revTx" presStyleIdx="5" presStyleCnt="8"/>
      <dgm:spPr/>
    </dgm:pt>
    <dgm:pt modelId="{5EEE3B6F-C8D3-A145-920F-4DE46FAE2A6F}" type="pres">
      <dgm:prSet presAssocID="{C8048EB2-9576-2B48-B3FB-D6EC8B07FE59}" presName="vert1" presStyleCnt="0"/>
      <dgm:spPr/>
    </dgm:pt>
    <dgm:pt modelId="{6AF8DD0E-0C46-154C-B1B8-618D5675FAD8}" type="pres">
      <dgm:prSet presAssocID="{C5AF0D61-5546-8240-9055-AB510ED9F4AF}" presName="thickLine" presStyleLbl="alignNode1" presStyleIdx="6" presStyleCnt="8"/>
      <dgm:spPr/>
    </dgm:pt>
    <dgm:pt modelId="{EA92838A-86A3-834C-84AD-06C9069A57F5}" type="pres">
      <dgm:prSet presAssocID="{C5AF0D61-5546-8240-9055-AB510ED9F4AF}" presName="horz1" presStyleCnt="0"/>
      <dgm:spPr/>
    </dgm:pt>
    <dgm:pt modelId="{6BD98F45-BC54-FB4D-A41B-98CFE09473B1}" type="pres">
      <dgm:prSet presAssocID="{C5AF0D61-5546-8240-9055-AB510ED9F4AF}" presName="tx1" presStyleLbl="revTx" presStyleIdx="6" presStyleCnt="8"/>
      <dgm:spPr/>
    </dgm:pt>
    <dgm:pt modelId="{EDC3F24C-1676-E040-AE09-7DE90A2DF784}" type="pres">
      <dgm:prSet presAssocID="{C5AF0D61-5546-8240-9055-AB510ED9F4AF}" presName="vert1" presStyleCnt="0"/>
      <dgm:spPr/>
    </dgm:pt>
    <dgm:pt modelId="{A0DC71F5-08A3-CB41-B700-156F3D6C1BD8}" type="pres">
      <dgm:prSet presAssocID="{7B88B5DA-DE0B-0C4A-8915-92675ADFE025}" presName="thickLine" presStyleLbl="alignNode1" presStyleIdx="7" presStyleCnt="8"/>
      <dgm:spPr/>
    </dgm:pt>
    <dgm:pt modelId="{F264C6FA-A2DB-A045-BFA3-9432B9099ACC}" type="pres">
      <dgm:prSet presAssocID="{7B88B5DA-DE0B-0C4A-8915-92675ADFE025}" presName="horz1" presStyleCnt="0"/>
      <dgm:spPr/>
    </dgm:pt>
    <dgm:pt modelId="{4CEF0F1E-DA18-C544-84B5-1C735E9E0427}" type="pres">
      <dgm:prSet presAssocID="{7B88B5DA-DE0B-0C4A-8915-92675ADFE025}" presName="tx1" presStyleLbl="revTx" presStyleIdx="7" presStyleCnt="8"/>
      <dgm:spPr/>
    </dgm:pt>
    <dgm:pt modelId="{76D98239-7DD3-8840-B220-AC03B31AF3A7}" type="pres">
      <dgm:prSet presAssocID="{7B88B5DA-DE0B-0C4A-8915-92675ADFE025}" presName="vert1" presStyleCnt="0"/>
      <dgm:spPr/>
    </dgm:pt>
  </dgm:ptLst>
  <dgm:cxnLst>
    <dgm:cxn modelId="{C344CF0A-8231-E047-83FB-F3DFE1C9E151}" type="presOf" srcId="{F331DBF8-5BD1-0847-B538-3ED148DB95B1}" destId="{6D89C929-F230-3243-8478-A49A86D2272D}" srcOrd="0" destOrd="0" presId="urn:microsoft.com/office/officeart/2008/layout/LinedList"/>
    <dgm:cxn modelId="{AA02EA2C-E5FC-AF4C-8FB2-932D7D0C2911}" type="presOf" srcId="{D80DD247-C56C-4741-8EF8-33326B1EAE05}" destId="{A68AA23A-AB09-0547-86D4-7E0BAFE3EB51}" srcOrd="0" destOrd="0" presId="urn:microsoft.com/office/officeart/2008/layout/LinedList"/>
    <dgm:cxn modelId="{1A090A34-5F91-C645-A045-3A286DEB2C62}" type="presOf" srcId="{316CFF6C-EBDA-7E4F-9CE6-AEBD98B754EF}" destId="{E7CFDEA9-2EA9-1949-A321-449D5C28031F}" srcOrd="0" destOrd="0" presId="urn:microsoft.com/office/officeart/2008/layout/LinedList"/>
    <dgm:cxn modelId="{F47B6644-83C6-1B4A-835B-DB2370A3E29F}" srcId="{C1CC4644-7196-49B3-B1BF-82B306AFE114}" destId="{C7B496D3-C2F5-E941-9452-DB2753BA9E15}" srcOrd="2" destOrd="0" parTransId="{CF66813F-F19F-FA49-9824-0F4A45FC014B}" sibTransId="{3534F061-2A9F-AA47-A7E0-46E43A36DA95}"/>
    <dgm:cxn modelId="{2A4D8254-40AC-7844-91B5-3BB51E7A7265}" srcId="{C1CC4644-7196-49B3-B1BF-82B306AFE114}" destId="{D80DD247-C56C-4741-8EF8-33326B1EAE05}" srcOrd="3" destOrd="0" parTransId="{90333DA1-7225-0B46-8278-ABBA0D79A876}" sibTransId="{0EF12DB3-A988-BC4A-B037-DDFF341617FD}"/>
    <dgm:cxn modelId="{E6690859-950C-9E43-94CF-D84B79C9A367}" type="presOf" srcId="{C1CC4644-7196-49B3-B1BF-82B306AFE114}" destId="{80387456-63A6-1E42-AB60-5E2248B38FA3}" srcOrd="0" destOrd="0" presId="urn:microsoft.com/office/officeart/2008/layout/LinedList"/>
    <dgm:cxn modelId="{DCAC785D-9002-4441-8690-FA1A70923934}" srcId="{C1CC4644-7196-49B3-B1BF-82B306AFE114}" destId="{C5AF0D61-5546-8240-9055-AB510ED9F4AF}" srcOrd="6" destOrd="0" parTransId="{E3B177EB-63E2-574A-B953-B3C729DBB223}" sibTransId="{E4D5FBFF-580E-AA45-A3D7-DEC292FD302D}"/>
    <dgm:cxn modelId="{CF603476-F27A-A946-9535-E1656B3DB572}" type="presOf" srcId="{C7B496D3-C2F5-E941-9452-DB2753BA9E15}" destId="{9F447DA4-1401-5B48-8357-6DF457B672FC}" srcOrd="0" destOrd="0" presId="urn:microsoft.com/office/officeart/2008/layout/LinedList"/>
    <dgm:cxn modelId="{478EA176-81F3-0841-9496-F200E66E719F}" type="presOf" srcId="{C8048EB2-9576-2B48-B3FB-D6EC8B07FE59}" destId="{F0CC9677-89BE-4A43-990B-BB69C123BE8B}" srcOrd="0" destOrd="0" presId="urn:microsoft.com/office/officeart/2008/layout/LinedList"/>
    <dgm:cxn modelId="{ADA81282-701E-1244-8EF4-1833768226D6}" srcId="{C1CC4644-7196-49B3-B1BF-82B306AFE114}" destId="{7B88B5DA-DE0B-0C4A-8915-92675ADFE025}" srcOrd="7" destOrd="0" parTransId="{34466D06-7754-4B47-94AE-AA90DA1D7DA0}" sibTransId="{933C0254-FB59-BD49-8311-8DFDCEBBDE01}"/>
    <dgm:cxn modelId="{9B40908C-95BA-48B3-BD5F-3AA3A0C71F59}" srcId="{C1CC4644-7196-49B3-B1BF-82B306AFE114}" destId="{5C34DFE0-995A-4FE4-8223-02F11DF65B2B}" srcOrd="0" destOrd="0" parTransId="{EF876139-97E9-4531-B370-4B195A162F86}" sibTransId="{6ACABB30-0A63-4F31-B292-28AAFAFECFC3}"/>
    <dgm:cxn modelId="{C375E498-CD5B-7D47-B579-4D8E2EAC2D22}" srcId="{C1CC4644-7196-49B3-B1BF-82B306AFE114}" destId="{C8048EB2-9576-2B48-B3FB-D6EC8B07FE59}" srcOrd="5" destOrd="0" parTransId="{634DD60B-B978-5048-955E-67E034D69FC0}" sibTransId="{73522C0E-04D6-1D48-B337-49BE92ADDF0A}"/>
    <dgm:cxn modelId="{2B0B79B1-6D60-2048-8ED4-2025DE640F02}" type="presOf" srcId="{5C34DFE0-995A-4FE4-8223-02F11DF65B2B}" destId="{2D0EA7A0-A00A-B244-95B1-B6C76A8F49A5}" srcOrd="0" destOrd="0" presId="urn:microsoft.com/office/officeart/2008/layout/LinedList"/>
    <dgm:cxn modelId="{FC396FB4-B6F7-BA41-B05A-856C7E93E50D}" srcId="{C1CC4644-7196-49B3-B1BF-82B306AFE114}" destId="{F331DBF8-5BD1-0847-B538-3ED148DB95B1}" srcOrd="4" destOrd="0" parTransId="{C62FE213-B672-AD48-9883-529F906B65AB}" sibTransId="{DE44ED1B-AC66-FE41-AF2D-6CBEBB6ABCA9}"/>
    <dgm:cxn modelId="{B3ECDAC3-23AF-E741-96EC-8F97410A051E}" srcId="{C1CC4644-7196-49B3-B1BF-82B306AFE114}" destId="{316CFF6C-EBDA-7E4F-9CE6-AEBD98B754EF}" srcOrd="1" destOrd="0" parTransId="{4E53D942-EE63-E04E-9B47-828AC94DF97B}" sibTransId="{7834B1CA-140F-4646-8E23-AEC89EB079D6}"/>
    <dgm:cxn modelId="{EA0C44C9-8511-354C-AF13-0B55B7391DCD}" type="presOf" srcId="{7B88B5DA-DE0B-0C4A-8915-92675ADFE025}" destId="{4CEF0F1E-DA18-C544-84B5-1C735E9E0427}" srcOrd="0" destOrd="0" presId="urn:microsoft.com/office/officeart/2008/layout/LinedList"/>
    <dgm:cxn modelId="{CD1CB0DC-FA26-264E-917B-CD0454FECA55}" type="presOf" srcId="{C5AF0D61-5546-8240-9055-AB510ED9F4AF}" destId="{6BD98F45-BC54-FB4D-A41B-98CFE09473B1}" srcOrd="0" destOrd="0" presId="urn:microsoft.com/office/officeart/2008/layout/LinedList"/>
    <dgm:cxn modelId="{60AF53AD-995A-0448-9258-A62E502103B1}" type="presParOf" srcId="{80387456-63A6-1E42-AB60-5E2248B38FA3}" destId="{0EB5B9B4-1DB1-0841-AAD8-4E1B246D85D1}" srcOrd="0" destOrd="0" presId="urn:microsoft.com/office/officeart/2008/layout/LinedList"/>
    <dgm:cxn modelId="{FEC65BBD-D43B-6C4F-B04D-41976868FA15}" type="presParOf" srcId="{80387456-63A6-1E42-AB60-5E2248B38FA3}" destId="{66853CF1-A682-E549-867D-EA700D64F0DE}" srcOrd="1" destOrd="0" presId="urn:microsoft.com/office/officeart/2008/layout/LinedList"/>
    <dgm:cxn modelId="{19018930-3144-DB4C-A30B-EF0B049EC0B0}" type="presParOf" srcId="{66853CF1-A682-E549-867D-EA700D64F0DE}" destId="{2D0EA7A0-A00A-B244-95B1-B6C76A8F49A5}" srcOrd="0" destOrd="0" presId="urn:microsoft.com/office/officeart/2008/layout/LinedList"/>
    <dgm:cxn modelId="{70D82A2A-8E47-7D48-8E41-3A2EF121F2C6}" type="presParOf" srcId="{66853CF1-A682-E549-867D-EA700D64F0DE}" destId="{08842892-97DA-FE43-9FE6-1DE712EF18FF}" srcOrd="1" destOrd="0" presId="urn:microsoft.com/office/officeart/2008/layout/LinedList"/>
    <dgm:cxn modelId="{6A0E237D-9EB3-C941-AB3A-080A8C603C5F}" type="presParOf" srcId="{80387456-63A6-1E42-AB60-5E2248B38FA3}" destId="{C525B77F-98DE-4242-B480-B34E4263E114}" srcOrd="2" destOrd="0" presId="urn:microsoft.com/office/officeart/2008/layout/LinedList"/>
    <dgm:cxn modelId="{E906CC56-CCDD-5A42-9F47-3D0ECCD3ECE3}" type="presParOf" srcId="{80387456-63A6-1E42-AB60-5E2248B38FA3}" destId="{641BD5E6-BFBD-AD44-BE57-69CE66D39F31}" srcOrd="3" destOrd="0" presId="urn:microsoft.com/office/officeart/2008/layout/LinedList"/>
    <dgm:cxn modelId="{57D60580-A6AB-FD4B-B275-DD28C596ED3E}" type="presParOf" srcId="{641BD5E6-BFBD-AD44-BE57-69CE66D39F31}" destId="{E7CFDEA9-2EA9-1949-A321-449D5C28031F}" srcOrd="0" destOrd="0" presId="urn:microsoft.com/office/officeart/2008/layout/LinedList"/>
    <dgm:cxn modelId="{EF4ED7E1-4319-3448-B2CD-0F46B318A0B8}" type="presParOf" srcId="{641BD5E6-BFBD-AD44-BE57-69CE66D39F31}" destId="{6D05D648-A88E-5549-8D5F-36043B12284A}" srcOrd="1" destOrd="0" presId="urn:microsoft.com/office/officeart/2008/layout/LinedList"/>
    <dgm:cxn modelId="{F45780CB-6017-0647-945D-2CA36F7948E3}" type="presParOf" srcId="{80387456-63A6-1E42-AB60-5E2248B38FA3}" destId="{2E584C62-ADAE-5C43-B7B4-2D0213EC4D7F}" srcOrd="4" destOrd="0" presId="urn:microsoft.com/office/officeart/2008/layout/LinedList"/>
    <dgm:cxn modelId="{F2CAC485-8B13-6E48-A3D0-F7E3035DE216}" type="presParOf" srcId="{80387456-63A6-1E42-AB60-5E2248B38FA3}" destId="{1A37DEE7-D0F0-1149-A8D9-81F0B733A343}" srcOrd="5" destOrd="0" presId="urn:microsoft.com/office/officeart/2008/layout/LinedList"/>
    <dgm:cxn modelId="{7A7BA841-AD48-3542-B6FD-3BC162810672}" type="presParOf" srcId="{1A37DEE7-D0F0-1149-A8D9-81F0B733A343}" destId="{9F447DA4-1401-5B48-8357-6DF457B672FC}" srcOrd="0" destOrd="0" presId="urn:microsoft.com/office/officeart/2008/layout/LinedList"/>
    <dgm:cxn modelId="{EAFE01FB-1691-F844-A4F5-D49FECCFAC50}" type="presParOf" srcId="{1A37DEE7-D0F0-1149-A8D9-81F0B733A343}" destId="{C29A4DBF-1F0D-EB4B-AE60-9E83AF1E4D9D}" srcOrd="1" destOrd="0" presId="urn:microsoft.com/office/officeart/2008/layout/LinedList"/>
    <dgm:cxn modelId="{0EB7F25E-7501-9242-8345-A72617B4C31C}" type="presParOf" srcId="{80387456-63A6-1E42-AB60-5E2248B38FA3}" destId="{792D48BF-7DC8-6644-9117-068A7DBDE8D0}" srcOrd="6" destOrd="0" presId="urn:microsoft.com/office/officeart/2008/layout/LinedList"/>
    <dgm:cxn modelId="{E9941D44-EFB2-B445-9B44-6319225D45CD}" type="presParOf" srcId="{80387456-63A6-1E42-AB60-5E2248B38FA3}" destId="{982D571A-8D98-474D-8888-B300DA715071}" srcOrd="7" destOrd="0" presId="urn:microsoft.com/office/officeart/2008/layout/LinedList"/>
    <dgm:cxn modelId="{4B1359BD-CAE2-5C46-B84B-E41D30D9E053}" type="presParOf" srcId="{982D571A-8D98-474D-8888-B300DA715071}" destId="{A68AA23A-AB09-0547-86D4-7E0BAFE3EB51}" srcOrd="0" destOrd="0" presId="urn:microsoft.com/office/officeart/2008/layout/LinedList"/>
    <dgm:cxn modelId="{2335633D-1E58-B148-B999-D5D72F92DCFE}" type="presParOf" srcId="{982D571A-8D98-474D-8888-B300DA715071}" destId="{80F8F3E2-4495-A94C-8C2E-61ED0D734A44}" srcOrd="1" destOrd="0" presId="urn:microsoft.com/office/officeart/2008/layout/LinedList"/>
    <dgm:cxn modelId="{22CAD9FC-F6AB-004D-9847-B7F98CD8BA2E}" type="presParOf" srcId="{80387456-63A6-1E42-AB60-5E2248B38FA3}" destId="{E1D5E18B-D5F4-FD47-BC28-3ED74B3C4560}" srcOrd="8" destOrd="0" presId="urn:microsoft.com/office/officeart/2008/layout/LinedList"/>
    <dgm:cxn modelId="{7CB7D80B-E1D6-A041-8287-E9E094802A9B}" type="presParOf" srcId="{80387456-63A6-1E42-AB60-5E2248B38FA3}" destId="{6DE598FA-5AD9-C844-AA51-1860700FCC40}" srcOrd="9" destOrd="0" presId="urn:microsoft.com/office/officeart/2008/layout/LinedList"/>
    <dgm:cxn modelId="{59BB000B-FE28-014A-A67B-08F9F8213946}" type="presParOf" srcId="{6DE598FA-5AD9-C844-AA51-1860700FCC40}" destId="{6D89C929-F230-3243-8478-A49A86D2272D}" srcOrd="0" destOrd="0" presId="urn:microsoft.com/office/officeart/2008/layout/LinedList"/>
    <dgm:cxn modelId="{BE3EFA2A-0F5C-7F42-A44C-73BB5C5112B8}" type="presParOf" srcId="{6DE598FA-5AD9-C844-AA51-1860700FCC40}" destId="{98AE637C-D5BA-1042-B90E-D9273624780C}" srcOrd="1" destOrd="0" presId="urn:microsoft.com/office/officeart/2008/layout/LinedList"/>
    <dgm:cxn modelId="{D3246410-F146-CC41-A161-EE9D8EFD08F1}" type="presParOf" srcId="{80387456-63A6-1E42-AB60-5E2248B38FA3}" destId="{8B4CDAF5-C2D6-1744-AF22-042F02AF0EB3}" srcOrd="10" destOrd="0" presId="urn:microsoft.com/office/officeart/2008/layout/LinedList"/>
    <dgm:cxn modelId="{C55337BA-AA0B-9D4B-B381-3E051669DCA9}" type="presParOf" srcId="{80387456-63A6-1E42-AB60-5E2248B38FA3}" destId="{02017428-9A13-5349-9D21-786C244F2798}" srcOrd="11" destOrd="0" presId="urn:microsoft.com/office/officeart/2008/layout/LinedList"/>
    <dgm:cxn modelId="{774BB526-3FF7-B544-8126-F972ED0B01B9}" type="presParOf" srcId="{02017428-9A13-5349-9D21-786C244F2798}" destId="{F0CC9677-89BE-4A43-990B-BB69C123BE8B}" srcOrd="0" destOrd="0" presId="urn:microsoft.com/office/officeart/2008/layout/LinedList"/>
    <dgm:cxn modelId="{95A458F1-46B5-BF4D-9AC7-2EC2BEA849FB}" type="presParOf" srcId="{02017428-9A13-5349-9D21-786C244F2798}" destId="{5EEE3B6F-C8D3-A145-920F-4DE46FAE2A6F}" srcOrd="1" destOrd="0" presId="urn:microsoft.com/office/officeart/2008/layout/LinedList"/>
    <dgm:cxn modelId="{7E9E336F-3B33-514D-B797-3549AD7D99AD}" type="presParOf" srcId="{80387456-63A6-1E42-AB60-5E2248B38FA3}" destId="{6AF8DD0E-0C46-154C-B1B8-618D5675FAD8}" srcOrd="12" destOrd="0" presId="urn:microsoft.com/office/officeart/2008/layout/LinedList"/>
    <dgm:cxn modelId="{6284EEA3-8732-CD40-BD64-0344368C4286}" type="presParOf" srcId="{80387456-63A6-1E42-AB60-5E2248B38FA3}" destId="{EA92838A-86A3-834C-84AD-06C9069A57F5}" srcOrd="13" destOrd="0" presId="urn:microsoft.com/office/officeart/2008/layout/LinedList"/>
    <dgm:cxn modelId="{793800F6-1EEE-1546-B733-EA6A8EC66EBF}" type="presParOf" srcId="{EA92838A-86A3-834C-84AD-06C9069A57F5}" destId="{6BD98F45-BC54-FB4D-A41B-98CFE09473B1}" srcOrd="0" destOrd="0" presId="urn:microsoft.com/office/officeart/2008/layout/LinedList"/>
    <dgm:cxn modelId="{C72B89CB-88E1-6B4F-B61D-CF8F3711517C}" type="presParOf" srcId="{EA92838A-86A3-834C-84AD-06C9069A57F5}" destId="{EDC3F24C-1676-E040-AE09-7DE90A2DF784}" srcOrd="1" destOrd="0" presId="urn:microsoft.com/office/officeart/2008/layout/LinedList"/>
    <dgm:cxn modelId="{1C52E6AA-924C-B646-BB57-5EA4E1F737EC}" type="presParOf" srcId="{80387456-63A6-1E42-AB60-5E2248B38FA3}" destId="{A0DC71F5-08A3-CB41-B700-156F3D6C1BD8}" srcOrd="14" destOrd="0" presId="urn:microsoft.com/office/officeart/2008/layout/LinedList"/>
    <dgm:cxn modelId="{4DA4F7ED-F47A-CF4C-AF7B-196D368BA233}" type="presParOf" srcId="{80387456-63A6-1E42-AB60-5E2248B38FA3}" destId="{F264C6FA-A2DB-A045-BFA3-9432B9099ACC}" srcOrd="15" destOrd="0" presId="urn:microsoft.com/office/officeart/2008/layout/LinedList"/>
    <dgm:cxn modelId="{4EFCA490-B84F-6D43-B57C-682470B8D88A}" type="presParOf" srcId="{F264C6FA-A2DB-A045-BFA3-9432B9099ACC}" destId="{4CEF0F1E-DA18-C544-84B5-1C735E9E0427}" srcOrd="0" destOrd="0" presId="urn:microsoft.com/office/officeart/2008/layout/LinedList"/>
    <dgm:cxn modelId="{B60E4B19-9D4B-9341-8630-3872798F4E24}" type="presParOf" srcId="{F264C6FA-A2DB-A045-BFA3-9432B9099ACC}" destId="{76D98239-7DD3-8840-B220-AC03B31AF3A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6F0394-63A8-4908-8D44-316BC2C5D8D0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617A620-5CE5-43FC-BA34-300871DA9D4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Replace </a:t>
          </a:r>
          <a:r>
            <a:rPr lang="en-GB" dirty="0" err="1"/>
            <a:t>CronJobs</a:t>
          </a:r>
          <a:r>
            <a:rPr lang="en-GB" dirty="0"/>
            <a:t> with Airflow</a:t>
          </a:r>
          <a:endParaRPr lang="en-US" dirty="0"/>
        </a:p>
      </dgm:t>
    </dgm:pt>
    <dgm:pt modelId="{878F49CA-E917-4EE8-B0C3-4677EBAD9973}" type="parTrans" cxnId="{7B77366E-808A-45E5-87AE-7F6FEF0C5D80}">
      <dgm:prSet/>
      <dgm:spPr/>
      <dgm:t>
        <a:bodyPr/>
        <a:lstStyle/>
        <a:p>
          <a:endParaRPr lang="en-US"/>
        </a:p>
      </dgm:t>
    </dgm:pt>
    <dgm:pt modelId="{497CC91E-67AA-41B6-BB95-E58BE19B8874}" type="sibTrans" cxnId="{7B77366E-808A-45E5-87AE-7F6FEF0C5D80}">
      <dgm:prSet/>
      <dgm:spPr/>
      <dgm:t>
        <a:bodyPr/>
        <a:lstStyle/>
        <a:p>
          <a:endParaRPr lang="en-US"/>
        </a:p>
      </dgm:t>
    </dgm:pt>
    <dgm:pt modelId="{3DF6F746-06E6-4AE1-A829-FF1DFA3FDE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Use </a:t>
          </a:r>
          <a:r>
            <a:rPr lang="en-GB" dirty="0" err="1"/>
            <a:t>MLflow</a:t>
          </a:r>
          <a:r>
            <a:rPr lang="en-GB" dirty="0"/>
            <a:t> for model registry</a:t>
          </a:r>
          <a:endParaRPr lang="en-US" dirty="0"/>
        </a:p>
      </dgm:t>
    </dgm:pt>
    <dgm:pt modelId="{A3B82B90-4954-48F8-AD50-C8C9CE1697F9}" type="parTrans" cxnId="{B9FD7147-A555-4616-BC55-DC10753B73E2}">
      <dgm:prSet/>
      <dgm:spPr/>
      <dgm:t>
        <a:bodyPr/>
        <a:lstStyle/>
        <a:p>
          <a:endParaRPr lang="en-US"/>
        </a:p>
      </dgm:t>
    </dgm:pt>
    <dgm:pt modelId="{3945359E-1AAE-4CF9-BE3A-F068FB86319C}" type="sibTrans" cxnId="{B9FD7147-A555-4616-BC55-DC10753B73E2}">
      <dgm:prSet/>
      <dgm:spPr/>
      <dgm:t>
        <a:bodyPr/>
        <a:lstStyle/>
        <a:p>
          <a:endParaRPr lang="en-US"/>
        </a:p>
      </dgm:t>
    </dgm:pt>
    <dgm:pt modelId="{12004B89-8E87-4BDC-A52D-400BDBCADD0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Add model monitoring and data drift detection</a:t>
          </a:r>
          <a:endParaRPr lang="en-US" dirty="0"/>
        </a:p>
      </dgm:t>
    </dgm:pt>
    <dgm:pt modelId="{2A62B33E-52AC-431A-954D-58A09BAC0C8F}" type="parTrans" cxnId="{FA8FE7F1-8C32-4E68-BD18-5339FBF0CA55}">
      <dgm:prSet/>
      <dgm:spPr/>
      <dgm:t>
        <a:bodyPr/>
        <a:lstStyle/>
        <a:p>
          <a:endParaRPr lang="en-US"/>
        </a:p>
      </dgm:t>
    </dgm:pt>
    <dgm:pt modelId="{B423AA93-ECDF-49AE-B7A9-2F18E4EAFD3D}" type="sibTrans" cxnId="{FA8FE7F1-8C32-4E68-BD18-5339FBF0CA55}">
      <dgm:prSet/>
      <dgm:spPr/>
      <dgm:t>
        <a:bodyPr/>
        <a:lstStyle/>
        <a:p>
          <a:endParaRPr lang="en-US"/>
        </a:p>
      </dgm:t>
    </dgm:pt>
    <dgm:pt modelId="{F7362DF5-A34D-44D1-96FF-5BD03A662EA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Store predictions in cloud DB/table instead of flat files</a:t>
          </a:r>
          <a:endParaRPr lang="en-US"/>
        </a:p>
      </dgm:t>
    </dgm:pt>
    <dgm:pt modelId="{6CC65951-0C4A-474F-9E74-46EBB5509969}" type="parTrans" cxnId="{0686B101-146C-4632-B35B-FE774CBDB94B}">
      <dgm:prSet/>
      <dgm:spPr/>
      <dgm:t>
        <a:bodyPr/>
        <a:lstStyle/>
        <a:p>
          <a:endParaRPr lang="en-US"/>
        </a:p>
      </dgm:t>
    </dgm:pt>
    <dgm:pt modelId="{9FBF4478-D6CA-4753-9641-3292BF36876F}" type="sibTrans" cxnId="{0686B101-146C-4632-B35B-FE774CBDB94B}">
      <dgm:prSet/>
      <dgm:spPr/>
      <dgm:t>
        <a:bodyPr/>
        <a:lstStyle/>
        <a:p>
          <a:endParaRPr lang="en-US"/>
        </a:p>
      </dgm:t>
    </dgm:pt>
    <dgm:pt modelId="{B9907263-0A71-4F46-9098-CFA4CEBD9FFB}" type="pres">
      <dgm:prSet presAssocID="{226F0394-63A8-4908-8D44-316BC2C5D8D0}" presName="root" presStyleCnt="0">
        <dgm:presLayoutVars>
          <dgm:dir/>
          <dgm:resizeHandles val="exact"/>
        </dgm:presLayoutVars>
      </dgm:prSet>
      <dgm:spPr/>
    </dgm:pt>
    <dgm:pt modelId="{51162364-DA45-4B47-8C24-E4AB7138CA6A}" type="pres">
      <dgm:prSet presAssocID="{C617A620-5CE5-43FC-BA34-300871DA9D4E}" presName="compNode" presStyleCnt="0"/>
      <dgm:spPr/>
    </dgm:pt>
    <dgm:pt modelId="{E57E115B-6016-41BE-AE92-14E0A3675D58}" type="pres">
      <dgm:prSet presAssocID="{C617A620-5CE5-43FC-BA34-300871DA9D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4A94D1B3-2F41-4420-B619-3D637C69E653}" type="pres">
      <dgm:prSet presAssocID="{C617A620-5CE5-43FC-BA34-300871DA9D4E}" presName="spaceRect" presStyleCnt="0"/>
      <dgm:spPr/>
    </dgm:pt>
    <dgm:pt modelId="{D53A84D4-EA68-40D5-B080-72E77BEDCB79}" type="pres">
      <dgm:prSet presAssocID="{C617A620-5CE5-43FC-BA34-300871DA9D4E}" presName="textRect" presStyleLbl="revTx" presStyleIdx="0" presStyleCnt="4">
        <dgm:presLayoutVars>
          <dgm:chMax val="1"/>
          <dgm:chPref val="1"/>
        </dgm:presLayoutVars>
      </dgm:prSet>
      <dgm:spPr/>
    </dgm:pt>
    <dgm:pt modelId="{48456DD4-8378-4EAD-B9D9-9EB6A0D455B4}" type="pres">
      <dgm:prSet presAssocID="{497CC91E-67AA-41B6-BB95-E58BE19B8874}" presName="sibTrans" presStyleCnt="0"/>
      <dgm:spPr/>
    </dgm:pt>
    <dgm:pt modelId="{34463755-B841-4C06-BE2B-424D030AD788}" type="pres">
      <dgm:prSet presAssocID="{3DF6F746-06E6-4AE1-A829-FF1DFA3FDE50}" presName="compNode" presStyleCnt="0"/>
      <dgm:spPr/>
    </dgm:pt>
    <dgm:pt modelId="{7199071E-4FB1-45D1-B1E8-3099E52532E5}" type="pres">
      <dgm:prSet presAssocID="{3DF6F746-06E6-4AE1-A829-FF1DFA3FDE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3F53378-DB14-44A6-9633-24ABCDF9B0DA}" type="pres">
      <dgm:prSet presAssocID="{3DF6F746-06E6-4AE1-A829-FF1DFA3FDE50}" presName="spaceRect" presStyleCnt="0"/>
      <dgm:spPr/>
    </dgm:pt>
    <dgm:pt modelId="{12534038-187F-4B38-887D-4FD983F46FE5}" type="pres">
      <dgm:prSet presAssocID="{3DF6F746-06E6-4AE1-A829-FF1DFA3FDE50}" presName="textRect" presStyleLbl="revTx" presStyleIdx="1" presStyleCnt="4">
        <dgm:presLayoutVars>
          <dgm:chMax val="1"/>
          <dgm:chPref val="1"/>
        </dgm:presLayoutVars>
      </dgm:prSet>
      <dgm:spPr/>
    </dgm:pt>
    <dgm:pt modelId="{BA42AC41-2AE6-45E9-8C4D-5FA185EFCB61}" type="pres">
      <dgm:prSet presAssocID="{3945359E-1AAE-4CF9-BE3A-F068FB86319C}" presName="sibTrans" presStyleCnt="0"/>
      <dgm:spPr/>
    </dgm:pt>
    <dgm:pt modelId="{21295F67-C010-4A32-A303-E1F26F7C3B6A}" type="pres">
      <dgm:prSet presAssocID="{12004B89-8E87-4BDC-A52D-400BDBCADD0F}" presName="compNode" presStyleCnt="0"/>
      <dgm:spPr/>
    </dgm:pt>
    <dgm:pt modelId="{8D30AF26-6B51-4094-BB02-E3374A7F4DB0}" type="pres">
      <dgm:prSet presAssocID="{12004B89-8E87-4BDC-A52D-400BDBCADD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34C61F7-B3CB-4887-8A74-BA38F9951D3D}" type="pres">
      <dgm:prSet presAssocID="{12004B89-8E87-4BDC-A52D-400BDBCADD0F}" presName="spaceRect" presStyleCnt="0"/>
      <dgm:spPr/>
    </dgm:pt>
    <dgm:pt modelId="{C8F8C6A3-C0BD-4993-BFF0-84B0BD37DC97}" type="pres">
      <dgm:prSet presAssocID="{12004B89-8E87-4BDC-A52D-400BDBCADD0F}" presName="textRect" presStyleLbl="revTx" presStyleIdx="2" presStyleCnt="4">
        <dgm:presLayoutVars>
          <dgm:chMax val="1"/>
          <dgm:chPref val="1"/>
        </dgm:presLayoutVars>
      </dgm:prSet>
      <dgm:spPr/>
    </dgm:pt>
    <dgm:pt modelId="{CD8300F5-44A4-487D-B3D0-9F1BACC99F02}" type="pres">
      <dgm:prSet presAssocID="{B423AA93-ECDF-49AE-B7A9-2F18E4EAFD3D}" presName="sibTrans" presStyleCnt="0"/>
      <dgm:spPr/>
    </dgm:pt>
    <dgm:pt modelId="{EAA3BA3F-B32A-4FA2-BA0A-7E9052DACC76}" type="pres">
      <dgm:prSet presAssocID="{F7362DF5-A34D-44D1-96FF-5BD03A662EAD}" presName="compNode" presStyleCnt="0"/>
      <dgm:spPr/>
    </dgm:pt>
    <dgm:pt modelId="{CE84DF5D-80DE-4C88-BAFA-4CF64BC9DF73}" type="pres">
      <dgm:prSet presAssocID="{F7362DF5-A34D-44D1-96FF-5BD03A662E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66411F2-039D-49CA-A67E-ABDF8AC6A259}" type="pres">
      <dgm:prSet presAssocID="{F7362DF5-A34D-44D1-96FF-5BD03A662EAD}" presName="spaceRect" presStyleCnt="0"/>
      <dgm:spPr/>
    </dgm:pt>
    <dgm:pt modelId="{DBBF8479-9004-40B6-A9A6-5CE844F0E731}" type="pres">
      <dgm:prSet presAssocID="{F7362DF5-A34D-44D1-96FF-5BD03A662EA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686B101-146C-4632-B35B-FE774CBDB94B}" srcId="{226F0394-63A8-4908-8D44-316BC2C5D8D0}" destId="{F7362DF5-A34D-44D1-96FF-5BD03A662EAD}" srcOrd="3" destOrd="0" parTransId="{6CC65951-0C4A-474F-9E74-46EBB5509969}" sibTransId="{9FBF4478-D6CA-4753-9641-3292BF36876F}"/>
    <dgm:cxn modelId="{C8471E33-020E-314F-B08B-F6AE82DCAD43}" type="presOf" srcId="{F7362DF5-A34D-44D1-96FF-5BD03A662EAD}" destId="{DBBF8479-9004-40B6-A9A6-5CE844F0E731}" srcOrd="0" destOrd="0" presId="urn:microsoft.com/office/officeart/2018/2/layout/IconLabelList"/>
    <dgm:cxn modelId="{A308FE41-F06B-304B-9EF0-0AD896A27FE0}" type="presOf" srcId="{C617A620-5CE5-43FC-BA34-300871DA9D4E}" destId="{D53A84D4-EA68-40D5-B080-72E77BEDCB79}" srcOrd="0" destOrd="0" presId="urn:microsoft.com/office/officeart/2018/2/layout/IconLabelList"/>
    <dgm:cxn modelId="{B9FD7147-A555-4616-BC55-DC10753B73E2}" srcId="{226F0394-63A8-4908-8D44-316BC2C5D8D0}" destId="{3DF6F746-06E6-4AE1-A829-FF1DFA3FDE50}" srcOrd="1" destOrd="0" parTransId="{A3B82B90-4954-48F8-AD50-C8C9CE1697F9}" sibTransId="{3945359E-1AAE-4CF9-BE3A-F068FB86319C}"/>
    <dgm:cxn modelId="{7B77366E-808A-45E5-87AE-7F6FEF0C5D80}" srcId="{226F0394-63A8-4908-8D44-316BC2C5D8D0}" destId="{C617A620-5CE5-43FC-BA34-300871DA9D4E}" srcOrd="0" destOrd="0" parTransId="{878F49CA-E917-4EE8-B0C3-4677EBAD9973}" sibTransId="{497CC91E-67AA-41B6-BB95-E58BE19B8874}"/>
    <dgm:cxn modelId="{41295971-DF07-6B42-A8AB-3C69353438C5}" type="presOf" srcId="{3DF6F746-06E6-4AE1-A829-FF1DFA3FDE50}" destId="{12534038-187F-4B38-887D-4FD983F46FE5}" srcOrd="0" destOrd="0" presId="urn:microsoft.com/office/officeart/2018/2/layout/IconLabelList"/>
    <dgm:cxn modelId="{A352CDD8-4213-AA48-89D2-A0346691ED5E}" type="presOf" srcId="{226F0394-63A8-4908-8D44-316BC2C5D8D0}" destId="{B9907263-0A71-4F46-9098-CFA4CEBD9FFB}" srcOrd="0" destOrd="0" presId="urn:microsoft.com/office/officeart/2018/2/layout/IconLabelList"/>
    <dgm:cxn modelId="{5F6845ED-F623-BC40-87B5-3B2A6F5487DD}" type="presOf" srcId="{12004B89-8E87-4BDC-A52D-400BDBCADD0F}" destId="{C8F8C6A3-C0BD-4993-BFF0-84B0BD37DC97}" srcOrd="0" destOrd="0" presId="urn:microsoft.com/office/officeart/2018/2/layout/IconLabelList"/>
    <dgm:cxn modelId="{FA8FE7F1-8C32-4E68-BD18-5339FBF0CA55}" srcId="{226F0394-63A8-4908-8D44-316BC2C5D8D0}" destId="{12004B89-8E87-4BDC-A52D-400BDBCADD0F}" srcOrd="2" destOrd="0" parTransId="{2A62B33E-52AC-431A-954D-58A09BAC0C8F}" sibTransId="{B423AA93-ECDF-49AE-B7A9-2F18E4EAFD3D}"/>
    <dgm:cxn modelId="{5C714FB4-C8DD-C040-9527-51BC2A679B92}" type="presParOf" srcId="{B9907263-0A71-4F46-9098-CFA4CEBD9FFB}" destId="{51162364-DA45-4B47-8C24-E4AB7138CA6A}" srcOrd="0" destOrd="0" presId="urn:microsoft.com/office/officeart/2018/2/layout/IconLabelList"/>
    <dgm:cxn modelId="{AAA10D7C-64EB-AA4B-96D8-A1E6A3633A0A}" type="presParOf" srcId="{51162364-DA45-4B47-8C24-E4AB7138CA6A}" destId="{E57E115B-6016-41BE-AE92-14E0A3675D58}" srcOrd="0" destOrd="0" presId="urn:microsoft.com/office/officeart/2018/2/layout/IconLabelList"/>
    <dgm:cxn modelId="{78E686F6-6249-8D46-BB50-096F9C77CCEF}" type="presParOf" srcId="{51162364-DA45-4B47-8C24-E4AB7138CA6A}" destId="{4A94D1B3-2F41-4420-B619-3D637C69E653}" srcOrd="1" destOrd="0" presId="urn:microsoft.com/office/officeart/2018/2/layout/IconLabelList"/>
    <dgm:cxn modelId="{82D2FA65-9AEB-A74C-8562-CBD8C90C09DB}" type="presParOf" srcId="{51162364-DA45-4B47-8C24-E4AB7138CA6A}" destId="{D53A84D4-EA68-40D5-B080-72E77BEDCB79}" srcOrd="2" destOrd="0" presId="urn:microsoft.com/office/officeart/2018/2/layout/IconLabelList"/>
    <dgm:cxn modelId="{AE921898-9B05-9E4B-B83F-7BCE3618CEE6}" type="presParOf" srcId="{B9907263-0A71-4F46-9098-CFA4CEBD9FFB}" destId="{48456DD4-8378-4EAD-B9D9-9EB6A0D455B4}" srcOrd="1" destOrd="0" presId="urn:microsoft.com/office/officeart/2018/2/layout/IconLabelList"/>
    <dgm:cxn modelId="{AA25215A-3CE2-344A-B17A-9B2778BBA692}" type="presParOf" srcId="{B9907263-0A71-4F46-9098-CFA4CEBD9FFB}" destId="{34463755-B841-4C06-BE2B-424D030AD788}" srcOrd="2" destOrd="0" presId="urn:microsoft.com/office/officeart/2018/2/layout/IconLabelList"/>
    <dgm:cxn modelId="{05A4ECD1-D4C2-544E-B179-EF62D57CEB3D}" type="presParOf" srcId="{34463755-B841-4C06-BE2B-424D030AD788}" destId="{7199071E-4FB1-45D1-B1E8-3099E52532E5}" srcOrd="0" destOrd="0" presId="urn:microsoft.com/office/officeart/2018/2/layout/IconLabelList"/>
    <dgm:cxn modelId="{C44A2DA4-1AAE-3142-A287-50DA461C297E}" type="presParOf" srcId="{34463755-B841-4C06-BE2B-424D030AD788}" destId="{53F53378-DB14-44A6-9633-24ABCDF9B0DA}" srcOrd="1" destOrd="0" presId="urn:microsoft.com/office/officeart/2018/2/layout/IconLabelList"/>
    <dgm:cxn modelId="{ED03EFD1-B748-8948-987E-B55811A3132F}" type="presParOf" srcId="{34463755-B841-4C06-BE2B-424D030AD788}" destId="{12534038-187F-4B38-887D-4FD983F46FE5}" srcOrd="2" destOrd="0" presId="urn:microsoft.com/office/officeart/2018/2/layout/IconLabelList"/>
    <dgm:cxn modelId="{E9AADF8A-2EED-9D4F-8534-BA880ED6800E}" type="presParOf" srcId="{B9907263-0A71-4F46-9098-CFA4CEBD9FFB}" destId="{BA42AC41-2AE6-45E9-8C4D-5FA185EFCB61}" srcOrd="3" destOrd="0" presId="urn:microsoft.com/office/officeart/2018/2/layout/IconLabelList"/>
    <dgm:cxn modelId="{9F6659C6-204C-B847-A1B5-7D4EC09EDA70}" type="presParOf" srcId="{B9907263-0A71-4F46-9098-CFA4CEBD9FFB}" destId="{21295F67-C010-4A32-A303-E1F26F7C3B6A}" srcOrd="4" destOrd="0" presId="urn:microsoft.com/office/officeart/2018/2/layout/IconLabelList"/>
    <dgm:cxn modelId="{819383DC-7B82-084C-9C53-A7D16CD2A690}" type="presParOf" srcId="{21295F67-C010-4A32-A303-E1F26F7C3B6A}" destId="{8D30AF26-6B51-4094-BB02-E3374A7F4DB0}" srcOrd="0" destOrd="0" presId="urn:microsoft.com/office/officeart/2018/2/layout/IconLabelList"/>
    <dgm:cxn modelId="{1742D9A8-6DCB-DC4D-92EB-02A1C249924B}" type="presParOf" srcId="{21295F67-C010-4A32-A303-E1F26F7C3B6A}" destId="{934C61F7-B3CB-4887-8A74-BA38F9951D3D}" srcOrd="1" destOrd="0" presId="urn:microsoft.com/office/officeart/2018/2/layout/IconLabelList"/>
    <dgm:cxn modelId="{A25E68DD-4E97-2F45-97BE-CF383AF186A9}" type="presParOf" srcId="{21295F67-C010-4A32-A303-E1F26F7C3B6A}" destId="{C8F8C6A3-C0BD-4993-BFF0-84B0BD37DC97}" srcOrd="2" destOrd="0" presId="urn:microsoft.com/office/officeart/2018/2/layout/IconLabelList"/>
    <dgm:cxn modelId="{6F652F03-E6D2-404D-AD18-173F67E563CB}" type="presParOf" srcId="{B9907263-0A71-4F46-9098-CFA4CEBD9FFB}" destId="{CD8300F5-44A4-487D-B3D0-9F1BACC99F02}" srcOrd="5" destOrd="0" presId="urn:microsoft.com/office/officeart/2018/2/layout/IconLabelList"/>
    <dgm:cxn modelId="{CD0D7A67-6C18-5043-A5AB-C9A07B0815F8}" type="presParOf" srcId="{B9907263-0A71-4F46-9098-CFA4CEBD9FFB}" destId="{EAA3BA3F-B32A-4FA2-BA0A-7E9052DACC76}" srcOrd="6" destOrd="0" presId="urn:microsoft.com/office/officeart/2018/2/layout/IconLabelList"/>
    <dgm:cxn modelId="{61AEE03C-39B6-9646-948A-07AFDF5F120F}" type="presParOf" srcId="{EAA3BA3F-B32A-4FA2-BA0A-7E9052DACC76}" destId="{CE84DF5D-80DE-4C88-BAFA-4CF64BC9DF73}" srcOrd="0" destOrd="0" presId="urn:microsoft.com/office/officeart/2018/2/layout/IconLabelList"/>
    <dgm:cxn modelId="{029CC385-DA37-A740-8DCD-A1DEF3733A4C}" type="presParOf" srcId="{EAA3BA3F-B32A-4FA2-BA0A-7E9052DACC76}" destId="{B66411F2-039D-49CA-A67E-ABDF8AC6A259}" srcOrd="1" destOrd="0" presId="urn:microsoft.com/office/officeart/2018/2/layout/IconLabelList"/>
    <dgm:cxn modelId="{23979936-3E04-A241-8B7A-6FF585EDE314}" type="presParOf" srcId="{EAA3BA3F-B32A-4FA2-BA0A-7E9052DACC76}" destId="{DBBF8479-9004-40B6-A9A6-5CE844F0E7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5B9B4-1DB1-0841-AAD8-4E1B246D85D1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EA7A0-A00A-B244-95B1-B6C76A8F49A5}">
      <dsp:nvSpPr>
        <dsp:cNvPr id="0" name=""/>
        <dsp:cNvSpPr/>
      </dsp:nvSpPr>
      <dsp:spPr>
        <a:xfrm>
          <a:off x="0" y="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Programming Language:</a:t>
          </a:r>
          <a:r>
            <a:rPr lang="en-GB" sz="2400" kern="1200" dirty="0"/>
            <a:t> Python</a:t>
          </a:r>
          <a:endParaRPr lang="en-US" sz="2400" kern="1200" dirty="0"/>
        </a:p>
      </dsp:txBody>
      <dsp:txXfrm>
        <a:off x="0" y="0"/>
        <a:ext cx="6900512" cy="692017"/>
      </dsp:txXfrm>
    </dsp:sp>
    <dsp:sp modelId="{C525B77F-98DE-4242-B480-B34E4263E114}">
      <dsp:nvSpPr>
        <dsp:cNvPr id="0" name=""/>
        <dsp:cNvSpPr/>
      </dsp:nvSpPr>
      <dsp:spPr>
        <a:xfrm>
          <a:off x="0" y="692017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FDEA9-2EA9-1949-A321-449D5C28031F}">
      <dsp:nvSpPr>
        <dsp:cNvPr id="0" name=""/>
        <dsp:cNvSpPr/>
      </dsp:nvSpPr>
      <dsp:spPr>
        <a:xfrm>
          <a:off x="0" y="692017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400" b="1" kern="1200" dirty="0"/>
            <a:t>API Framework:</a:t>
          </a:r>
          <a:r>
            <a:rPr lang="en-GB" sz="2400" kern="1200" dirty="0"/>
            <a:t> </a:t>
          </a:r>
          <a:r>
            <a:rPr lang="en-GB" sz="2400" kern="1200" dirty="0" err="1"/>
            <a:t>FastAPI</a:t>
          </a:r>
          <a:endParaRPr lang="en-GB" sz="2400" kern="1200" dirty="0"/>
        </a:p>
      </dsp:txBody>
      <dsp:txXfrm>
        <a:off x="0" y="692017"/>
        <a:ext cx="6900512" cy="692017"/>
      </dsp:txXfrm>
    </dsp:sp>
    <dsp:sp modelId="{2E584C62-ADAE-5C43-B7B4-2D0213EC4D7F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47DA4-1401-5B48-8357-6DF457B672FC}">
      <dsp:nvSpPr>
        <dsp:cNvPr id="0" name=""/>
        <dsp:cNvSpPr/>
      </dsp:nvSpPr>
      <dsp:spPr>
        <a:xfrm>
          <a:off x="0" y="138403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400" b="1" kern="1200" dirty="0"/>
            <a:t>Testing Framework:</a:t>
          </a:r>
          <a:r>
            <a:rPr lang="en-GB" sz="2400" kern="1200" dirty="0"/>
            <a:t> </a:t>
          </a:r>
          <a:r>
            <a:rPr lang="en-GB" sz="2400" kern="1200" dirty="0" err="1"/>
            <a:t>Pytest</a:t>
          </a:r>
          <a:endParaRPr lang="en-GB" sz="2400" kern="1200" dirty="0"/>
        </a:p>
      </dsp:txBody>
      <dsp:txXfrm>
        <a:off x="0" y="1384035"/>
        <a:ext cx="6900512" cy="692017"/>
      </dsp:txXfrm>
    </dsp:sp>
    <dsp:sp modelId="{792D48BF-7DC8-6644-9117-068A7DBDE8D0}">
      <dsp:nvSpPr>
        <dsp:cNvPr id="0" name=""/>
        <dsp:cNvSpPr/>
      </dsp:nvSpPr>
      <dsp:spPr>
        <a:xfrm>
          <a:off x="0" y="207605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AA23A-AB09-0547-86D4-7E0BAFE3EB51}">
      <dsp:nvSpPr>
        <dsp:cNvPr id="0" name=""/>
        <dsp:cNvSpPr/>
      </dsp:nvSpPr>
      <dsp:spPr>
        <a:xfrm>
          <a:off x="0" y="2076052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400" b="1" kern="1200" dirty="0"/>
            <a:t>Version Control:</a:t>
          </a:r>
          <a:r>
            <a:rPr lang="en-GB" sz="2400" kern="1200" dirty="0"/>
            <a:t> Git</a:t>
          </a:r>
        </a:p>
      </dsp:txBody>
      <dsp:txXfrm>
        <a:off x="0" y="2076052"/>
        <a:ext cx="6900512" cy="692017"/>
      </dsp:txXfrm>
    </dsp:sp>
    <dsp:sp modelId="{E1D5E18B-D5F4-FD47-BC28-3ED74B3C456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9C929-F230-3243-8478-A49A86D2272D}">
      <dsp:nvSpPr>
        <dsp:cNvPr id="0" name=""/>
        <dsp:cNvSpPr/>
      </dsp:nvSpPr>
      <dsp:spPr>
        <a:xfrm>
          <a:off x="0" y="276807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400" b="1" kern="1200" dirty="0"/>
            <a:t>Containerization:</a:t>
          </a:r>
          <a:r>
            <a:rPr lang="en-GB" sz="2400" kern="1200" dirty="0"/>
            <a:t> Docker</a:t>
          </a:r>
        </a:p>
      </dsp:txBody>
      <dsp:txXfrm>
        <a:off x="0" y="2768070"/>
        <a:ext cx="6900512" cy="692017"/>
      </dsp:txXfrm>
    </dsp:sp>
    <dsp:sp modelId="{8B4CDAF5-C2D6-1744-AF22-042F02AF0EB3}">
      <dsp:nvSpPr>
        <dsp:cNvPr id="0" name=""/>
        <dsp:cNvSpPr/>
      </dsp:nvSpPr>
      <dsp:spPr>
        <a:xfrm>
          <a:off x="0" y="346008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C9677-89BE-4A43-990B-BB69C123BE8B}">
      <dsp:nvSpPr>
        <dsp:cNvPr id="0" name=""/>
        <dsp:cNvSpPr/>
      </dsp:nvSpPr>
      <dsp:spPr>
        <a:xfrm>
          <a:off x="0" y="3460088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400" b="1" kern="1200" dirty="0"/>
            <a:t>CI/CD Pipeline:</a:t>
          </a:r>
          <a:r>
            <a:rPr lang="en-GB" sz="2400" kern="1200" dirty="0"/>
            <a:t> GitHub Actions</a:t>
          </a:r>
        </a:p>
      </dsp:txBody>
      <dsp:txXfrm>
        <a:off x="0" y="3460088"/>
        <a:ext cx="6900512" cy="692017"/>
      </dsp:txXfrm>
    </dsp:sp>
    <dsp:sp modelId="{6AF8DD0E-0C46-154C-B1B8-618D5675FAD8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98F45-BC54-FB4D-A41B-98CFE09473B1}">
      <dsp:nvSpPr>
        <dsp:cNvPr id="0" name=""/>
        <dsp:cNvSpPr/>
      </dsp:nvSpPr>
      <dsp:spPr>
        <a:xfrm>
          <a:off x="0" y="415210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400" b="1" kern="1200" dirty="0"/>
            <a:t>Orchestration &amp; Deployment:</a:t>
          </a:r>
          <a:r>
            <a:rPr lang="en-GB" sz="2400" kern="1200" dirty="0"/>
            <a:t> Kubernetes</a:t>
          </a:r>
        </a:p>
      </dsp:txBody>
      <dsp:txXfrm>
        <a:off x="0" y="4152105"/>
        <a:ext cx="6900512" cy="692017"/>
      </dsp:txXfrm>
    </dsp:sp>
    <dsp:sp modelId="{A0DC71F5-08A3-CB41-B700-156F3D6C1BD8}">
      <dsp:nvSpPr>
        <dsp:cNvPr id="0" name=""/>
        <dsp:cNvSpPr/>
      </dsp:nvSpPr>
      <dsp:spPr>
        <a:xfrm>
          <a:off x="0" y="484412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F0F1E-DA18-C544-84B5-1C735E9E0427}">
      <dsp:nvSpPr>
        <dsp:cNvPr id="0" name=""/>
        <dsp:cNvSpPr/>
      </dsp:nvSpPr>
      <dsp:spPr>
        <a:xfrm>
          <a:off x="0" y="4844123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400" b="1" kern="1200" dirty="0"/>
            <a:t>Cloud Platform:</a:t>
          </a:r>
          <a:r>
            <a:rPr lang="en-GB" sz="2400" kern="1200" dirty="0"/>
            <a:t> Google Cloud Platform (GCP)</a:t>
          </a:r>
        </a:p>
      </dsp:txBody>
      <dsp:txXfrm>
        <a:off x="0" y="4844123"/>
        <a:ext cx="6900512" cy="692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E115B-6016-41BE-AE92-14E0A3675D58}">
      <dsp:nvSpPr>
        <dsp:cNvPr id="0" name=""/>
        <dsp:cNvSpPr/>
      </dsp:nvSpPr>
      <dsp:spPr>
        <a:xfrm>
          <a:off x="1138979" y="1002271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A84D4-EA68-40D5-B080-72E77BEDCB79}">
      <dsp:nvSpPr>
        <dsp:cNvPr id="0" name=""/>
        <dsp:cNvSpPr/>
      </dsp:nvSpPr>
      <dsp:spPr>
        <a:xfrm>
          <a:off x="569079" y="222660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Replace </a:t>
          </a:r>
          <a:r>
            <a:rPr lang="en-GB" sz="1500" kern="1200" dirty="0" err="1"/>
            <a:t>CronJobs</a:t>
          </a:r>
          <a:r>
            <a:rPr lang="en-GB" sz="1500" kern="1200" dirty="0"/>
            <a:t> with Airflow</a:t>
          </a:r>
          <a:endParaRPr lang="en-US" sz="1500" kern="1200" dirty="0"/>
        </a:p>
      </dsp:txBody>
      <dsp:txXfrm>
        <a:off x="569079" y="2226604"/>
        <a:ext cx="2072362" cy="720000"/>
      </dsp:txXfrm>
    </dsp:sp>
    <dsp:sp modelId="{7199071E-4FB1-45D1-B1E8-3099E52532E5}">
      <dsp:nvSpPr>
        <dsp:cNvPr id="0" name=""/>
        <dsp:cNvSpPr/>
      </dsp:nvSpPr>
      <dsp:spPr>
        <a:xfrm>
          <a:off x="3574005" y="1002271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34038-187F-4B38-887D-4FD983F46FE5}">
      <dsp:nvSpPr>
        <dsp:cNvPr id="0" name=""/>
        <dsp:cNvSpPr/>
      </dsp:nvSpPr>
      <dsp:spPr>
        <a:xfrm>
          <a:off x="3004105" y="222660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Use </a:t>
          </a:r>
          <a:r>
            <a:rPr lang="en-GB" sz="1500" kern="1200" dirty="0" err="1"/>
            <a:t>MLflow</a:t>
          </a:r>
          <a:r>
            <a:rPr lang="en-GB" sz="1500" kern="1200" dirty="0"/>
            <a:t> for model registry</a:t>
          </a:r>
          <a:endParaRPr lang="en-US" sz="1500" kern="1200" dirty="0"/>
        </a:p>
      </dsp:txBody>
      <dsp:txXfrm>
        <a:off x="3004105" y="2226604"/>
        <a:ext cx="2072362" cy="720000"/>
      </dsp:txXfrm>
    </dsp:sp>
    <dsp:sp modelId="{8D30AF26-6B51-4094-BB02-E3374A7F4DB0}">
      <dsp:nvSpPr>
        <dsp:cNvPr id="0" name=""/>
        <dsp:cNvSpPr/>
      </dsp:nvSpPr>
      <dsp:spPr>
        <a:xfrm>
          <a:off x="6009031" y="1002271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8C6A3-C0BD-4993-BFF0-84B0BD37DC97}">
      <dsp:nvSpPr>
        <dsp:cNvPr id="0" name=""/>
        <dsp:cNvSpPr/>
      </dsp:nvSpPr>
      <dsp:spPr>
        <a:xfrm>
          <a:off x="5439131" y="222660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Add model monitoring and data drift detection</a:t>
          </a:r>
          <a:endParaRPr lang="en-US" sz="1500" kern="1200" dirty="0"/>
        </a:p>
      </dsp:txBody>
      <dsp:txXfrm>
        <a:off x="5439131" y="2226604"/>
        <a:ext cx="2072362" cy="720000"/>
      </dsp:txXfrm>
    </dsp:sp>
    <dsp:sp modelId="{CE84DF5D-80DE-4C88-BAFA-4CF64BC9DF73}">
      <dsp:nvSpPr>
        <dsp:cNvPr id="0" name=""/>
        <dsp:cNvSpPr/>
      </dsp:nvSpPr>
      <dsp:spPr>
        <a:xfrm>
          <a:off x="8444057" y="1002271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F8479-9004-40B6-A9A6-5CE844F0E731}">
      <dsp:nvSpPr>
        <dsp:cNvPr id="0" name=""/>
        <dsp:cNvSpPr/>
      </dsp:nvSpPr>
      <dsp:spPr>
        <a:xfrm>
          <a:off x="7874157" y="222660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Store predictions in cloud DB/table instead of flat files</a:t>
          </a:r>
          <a:endParaRPr lang="en-US" sz="1500" kern="1200"/>
        </a:p>
      </dsp:txBody>
      <dsp:txXfrm>
        <a:off x="7874157" y="222660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53E3-4D65-B033-81DD-76754E462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F9F76-89C9-41A1-E651-B21B77DDC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57264-069B-E35C-CCFD-3DA87E3F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E2CC-DD6F-394F-BE95-F2412DCF804B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5A7A7-08CD-B76F-9D38-A4504FD5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2B526-CD05-20BB-9E19-7462A11A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86B9-9F4B-CA40-B31A-8277DB3E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4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977F-1E7A-8B2E-9E1C-5FDDEEC8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42B76-01EA-4E0E-4B38-AFBB204BE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3A679-101B-0239-9C6C-DE41FD60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E2CC-DD6F-394F-BE95-F2412DCF804B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1E81-BF29-A7DB-29E0-5806938B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EE456-435A-CEF9-FF61-C67888F0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86B9-9F4B-CA40-B31A-8277DB3E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6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CA516-4705-1DCF-4014-8FE87F665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FF05F-4436-B034-CABA-61D4F4C8C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24887-F1AB-0FD5-053F-B1A77DDF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E2CC-DD6F-394F-BE95-F2412DCF804B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5E9CA-D1EB-5936-C6EA-ABD320D2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F98B-A625-630F-F450-71EB8406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86B9-9F4B-CA40-B31A-8277DB3E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132E-071C-751E-E440-CD17983E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3834B-8D96-1335-20B3-A0090791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363F6-CA0F-2463-2270-4DFF943A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E2CC-DD6F-394F-BE95-F2412DCF804B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74BB1-7A74-EC19-F542-50D4EF5F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A855B-7404-FFFB-5372-6DE7EE53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86B9-9F4B-CA40-B31A-8277DB3E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6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D2AA-C75F-4AB4-1D58-33E70687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92755-439B-9B4A-4F97-A5F08BEDE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72FD9-0455-01BD-D157-3575DC1C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E2CC-DD6F-394F-BE95-F2412DCF804B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7D59-5290-C4B0-D49B-6787ABC7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3BD13-79D7-D533-5D35-F3EB77D9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86B9-9F4B-CA40-B31A-8277DB3E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0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8536-FDA6-0D5A-5D3B-CC17024B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8AE1-DDE6-D70E-958F-B5EB9CE78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DDBE3-9BDD-DC4B-F0D8-E569714AA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EC4FC-6D1E-935E-BB4A-964ACBA2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E2CC-DD6F-394F-BE95-F2412DCF804B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A8788-B408-FE2C-2DDE-92E3B644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604C1-0505-20DA-C682-C8EF375D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86B9-9F4B-CA40-B31A-8277DB3E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7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08F8-FEF3-FD82-554D-C17D1FB0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0C76B-A7AE-F820-BE79-B7ACAE32C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10B5B-1DA2-02D0-6421-C8295DB40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2680D-E461-284E-D94E-E42A64540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0BCBA-B9B6-B21D-A840-BD34D546A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2CFD1-76AE-E35A-1EE2-41DB30AF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E2CC-DD6F-394F-BE95-F2412DCF804B}" type="datetimeFigureOut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CC3C9-9D9B-611D-7F36-8CD390EE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B3B4C-27AB-056D-22B5-2F963E4E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86B9-9F4B-CA40-B31A-8277DB3E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0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7A84-4F68-88B8-FDAC-1249B6A5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DE38F-EE13-35F8-85D3-395CBBB7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E2CC-DD6F-394F-BE95-F2412DCF804B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43B81-C40F-21B1-29F6-218BF91D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50496-6C33-26C6-4C90-32B62495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86B9-9F4B-CA40-B31A-8277DB3E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9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7BE8A-B747-3A62-8DF7-4BAFD2DD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E2CC-DD6F-394F-BE95-F2412DCF804B}" type="datetimeFigureOut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F697E-2F8F-818D-070D-778E672D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31C4-574A-49AD-5AEB-0D225145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86B9-9F4B-CA40-B31A-8277DB3E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7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AB64-D454-D65B-F59E-F8279371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3C5B-DDA2-9F08-1E87-35BC9F01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BF2A0-D631-357F-7AB1-4317F1B09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3910F-CB73-72C8-24BE-8F7D7FBA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E2CC-DD6F-394F-BE95-F2412DCF804B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42F96-7456-0A88-66A6-887C4024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E937E-00F6-4DCC-AD44-93A80790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86B9-9F4B-CA40-B31A-8277DB3E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3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27F7-21BD-6065-5989-1D5B3453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69E9D-8E16-D0AB-0107-0625ACCFB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72376-3D2D-4787-9FBD-2546C237C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B01E9-18E3-C866-68E0-CED4AAA5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E2CC-DD6F-394F-BE95-F2412DCF804B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D27CD-DFDA-2D0C-2A6C-EC4C851C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DA5B0-4125-D45D-2C13-88C8B14A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86B9-9F4B-CA40-B31A-8277DB3E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1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29B44-AA34-BC08-0C65-5FAF4C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AF66-9BD2-9367-B24E-D20A4FAAF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A11DD-0403-E566-AAC4-C9F44C3BB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8E2CC-DD6F-394F-BE95-F2412DCF804B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61577-5073-6E3E-0473-20B5DCED3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0BAD4-3C02-5EF3-A0A3-55A0EC2AA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786B9-9F4B-CA40-B31A-8277DB3E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5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ikrishna-m/claim_predic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" name="Rectangle 206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7200F-BE59-0737-E154-6E4CAB06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GB" sz="6600"/>
              <a:t>Insurance Claim Risk Prediction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E71DA-E39C-1405-2310-BB027F1EA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Mani </a:t>
            </a:r>
            <a:r>
              <a:rPr lang="en-US" dirty="0" err="1"/>
              <a:t>Mandepudi</a:t>
            </a:r>
            <a:endParaRPr lang="en-US" dirty="0"/>
          </a:p>
          <a:p>
            <a:pPr algn="l"/>
            <a:r>
              <a:rPr lang="en-US" dirty="0"/>
              <a:t>Machine Learning Engineer</a:t>
            </a:r>
          </a:p>
        </p:txBody>
      </p:sp>
      <p:sp>
        <p:nvSpPr>
          <p:cNvPr id="2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 descr="A black umbrella over a piggybank">
            <a:extLst>
              <a:ext uri="{FF2B5EF4-FFF2-40B4-BE49-F238E27FC236}">
                <a16:creationId xmlns:a16="http://schemas.microsoft.com/office/drawing/2014/main" id="{801FF616-418F-023E-45AD-55CA24AA09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62" r="10494"/>
          <a:stretch>
            <a:fillRect/>
          </a:stretch>
        </p:blipFill>
        <p:spPr>
          <a:xfrm>
            <a:off x="7781544" y="1273255"/>
            <a:ext cx="4087368" cy="407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13928-85A7-C395-003B-D249A04F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 dirty="0"/>
              <a:t>Business Objective</a:t>
            </a:r>
            <a:endParaRPr lang="en-US" sz="5400"/>
          </a:p>
        </p:txBody>
      </p:sp>
      <p:sp>
        <p:nvSpPr>
          <p:cNvPr id="14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FA92-F60D-24A8-568C-5E3340BF4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200" dirty="0"/>
              <a:t>Build a robust, production-ready pipeline to predict the likelihood of insurance claims for approximately 1,200 new insurance applications received daily.</a:t>
            </a:r>
          </a:p>
          <a:p>
            <a:r>
              <a:rPr lang="en-GB" sz="2200" b="1" dirty="0"/>
              <a:t>Key Requirements</a:t>
            </a:r>
          </a:p>
          <a:p>
            <a:pPr lvl="1"/>
            <a:r>
              <a:rPr lang="en-GB" sz="2200" dirty="0"/>
              <a:t>Deliver claim predictions within the 2-week cooling-off period to support timely decision-making.</a:t>
            </a:r>
          </a:p>
          <a:p>
            <a:pPr lvl="1"/>
            <a:r>
              <a:rPr lang="en-GB" sz="2200" dirty="0"/>
              <a:t>Retrain the model monthly using fresh data to maintain performance and adapt to evolving patterns.</a:t>
            </a:r>
          </a:p>
          <a:p>
            <a:r>
              <a:rPr lang="en-GB" sz="2200" b="1" dirty="0"/>
              <a:t>Business Impact</a:t>
            </a:r>
          </a:p>
          <a:p>
            <a:pPr lvl="1"/>
            <a:r>
              <a:rPr lang="en-GB" sz="2200" dirty="0"/>
              <a:t>Improves risk assessment, helping reduce losses and ensuring fair underwriting.</a:t>
            </a:r>
          </a:p>
        </p:txBody>
      </p:sp>
    </p:spTree>
    <p:extLst>
      <p:ext uri="{BB962C8B-B14F-4D97-AF65-F5344CB8AC3E}">
        <p14:creationId xmlns:p14="http://schemas.microsoft.com/office/powerpoint/2010/main" val="395157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4823E-3471-AE37-EC49-56C4D7BDF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 dirty="0"/>
              <a:t>Key Functionalities </a:t>
            </a:r>
            <a:endParaRPr lang="en-US" sz="5400"/>
          </a:p>
        </p:txBody>
      </p:sp>
      <p:sp>
        <p:nvSpPr>
          <p:cNvPr id="4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3EC5DA8-349A-D5B8-E0B9-2BC5BA99A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2200" b="1" dirty="0"/>
              <a:t>Daily Predictions</a:t>
            </a:r>
          </a:p>
          <a:p>
            <a:r>
              <a:rPr lang="en-GB" sz="2200" b="1" dirty="0"/>
              <a:t>Monthly Model Retraining</a:t>
            </a:r>
          </a:p>
          <a:p>
            <a:r>
              <a:rPr lang="en-GB" sz="2200" b="1" dirty="0"/>
              <a:t>On-Demand Prediction API</a:t>
            </a:r>
          </a:p>
        </p:txBody>
      </p:sp>
      <p:pic>
        <p:nvPicPr>
          <p:cNvPr id="41" name="Picture 40" descr="Coloured pins pinned on a calendar">
            <a:extLst>
              <a:ext uri="{FF2B5EF4-FFF2-40B4-BE49-F238E27FC236}">
                <a16:creationId xmlns:a16="http://schemas.microsoft.com/office/drawing/2014/main" id="{097EBDF4-77A9-D61C-6275-8173DFE46A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54" r="10293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825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84643-048D-3674-CFB9-9AE83A4B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Architecture: Daily Predictions</a:t>
            </a:r>
          </a:p>
        </p:txBody>
      </p:sp>
      <p:sp>
        <p:nvSpPr>
          <p:cNvPr id="6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DF000-EBCA-BC64-B31E-FC9AA9A0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diagram of a model&#10;&#10;Description automatically generated">
            <a:extLst>
              <a:ext uri="{FF2B5EF4-FFF2-40B4-BE49-F238E27FC236}">
                <a16:creationId xmlns:a16="http://schemas.microsoft.com/office/drawing/2014/main" id="{51ABF6A3-2330-4C5F-1897-CA6CD7C8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99" y="2290936"/>
            <a:ext cx="9540610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1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84643-048D-3674-CFB9-9AE83A4B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Architecture: Monthly Model Training</a:t>
            </a:r>
          </a:p>
        </p:txBody>
      </p:sp>
      <p:sp>
        <p:nvSpPr>
          <p:cNvPr id="5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Content Placeholder 3" descr="A diagram of a model training&#10;&#10;Description automatically generated">
            <a:extLst>
              <a:ext uri="{FF2B5EF4-FFF2-40B4-BE49-F238E27FC236}">
                <a16:creationId xmlns:a16="http://schemas.microsoft.com/office/drawing/2014/main" id="{FEEEF56E-C5CD-833E-DAED-F7F9EC81F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780" y="2633472"/>
            <a:ext cx="9893392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8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AAC3C-0373-BF76-172C-3B3E2614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1" y="661975"/>
            <a:ext cx="4204137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&amp; Technologies</a:t>
            </a:r>
          </a:p>
        </p:txBody>
      </p:sp>
      <p:sp>
        <p:nvSpPr>
          <p:cNvPr id="9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" name="Content Placeholder 2">
            <a:extLst>
              <a:ext uri="{FF2B5EF4-FFF2-40B4-BE49-F238E27FC236}">
                <a16:creationId xmlns:a16="http://schemas.microsoft.com/office/drawing/2014/main" id="{F95A58AA-EA3C-1C26-EBDD-7B568A5093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835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04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19725-A8A0-BF3D-6817-6D1EBF97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09" y="548640"/>
            <a:ext cx="4283175" cy="5431536"/>
          </a:xfrm>
        </p:spPr>
        <p:txBody>
          <a:bodyPr>
            <a:normAutofit/>
          </a:bodyPr>
          <a:lstStyle/>
          <a:p>
            <a:pPr algn="ctr"/>
            <a:r>
              <a:rPr lang="en-GB" sz="5400" dirty="0"/>
              <a:t>Code Walkthrough</a:t>
            </a:r>
            <a:endParaRPr lang="en-US" sz="5400" dirty="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E56A-8EB3-AFA5-4D93-9EB3510F8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Now, let's go through the code to understand the implementation: </a:t>
            </a:r>
            <a:r>
              <a:rPr lang="en-US" sz="2400" dirty="0">
                <a:hlinkClick r:id="rId2"/>
              </a:rPr>
              <a:t>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46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05DF4-3471-C39F-3FB7-D1C0B1F6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dirty="0"/>
              <a:t>Improvements</a:t>
            </a:r>
            <a:endParaRPr lang="en-US" sz="5400" dirty="0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DDD094-D4E5-D835-CB9B-9A77CEF5D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2184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40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2A818-5B14-13FD-00C8-75A20F8F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93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185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Insurance Claim Risk Prediction</vt:lpstr>
      <vt:lpstr>Business Objective</vt:lpstr>
      <vt:lpstr>Key Functionalities </vt:lpstr>
      <vt:lpstr>Architecture: Daily Predictions</vt:lpstr>
      <vt:lpstr>Architecture: Monthly Model Training</vt:lpstr>
      <vt:lpstr>Tools &amp; Technologies</vt:lpstr>
      <vt:lpstr>Code Walkthrough</vt:lpstr>
      <vt:lpstr>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Claims Prediction</dc:title>
  <dc:creator>Manepalli, Sri Sai Ganesh</dc:creator>
  <cp:lastModifiedBy>Manepalli, Sri Sai Ganesh</cp:lastModifiedBy>
  <cp:revision>24</cp:revision>
  <dcterms:created xsi:type="dcterms:W3CDTF">2025-05-22T11:09:57Z</dcterms:created>
  <dcterms:modified xsi:type="dcterms:W3CDTF">2025-05-27T18:16:42Z</dcterms:modified>
</cp:coreProperties>
</file>