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258" r:id="rId3"/>
    <p:sldId id="259" r:id="rId4"/>
    <p:sldId id="262" r:id="rId5"/>
    <p:sldId id="263" r:id="rId6"/>
    <p:sldId id="264" r:id="rId7"/>
    <p:sldId id="288" r:id="rId8"/>
    <p:sldId id="289" r:id="rId9"/>
    <p:sldId id="265" r:id="rId10"/>
    <p:sldId id="268" r:id="rId11"/>
    <p:sldId id="280" r:id="rId12"/>
    <p:sldId id="274" r:id="rId13"/>
    <p:sldId id="277" r:id="rId14"/>
    <p:sldId id="279" r:id="rId15"/>
    <p:sldId id="270" r:id="rId16"/>
  </p:sldIdLst>
  <p:sldSz cx="9144000" cy="5143500" type="screen16x9"/>
  <p:notesSz cx="6858000" cy="9144000"/>
  <p:embeddedFontLst>
    <p:embeddedFont>
      <p:font typeface="Bebas Neue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IBM Plex Sans Condensed" panose="020B0604020202020204" charset="0"/>
      <p:regular r:id="rId23"/>
      <p:bold r:id="rId24"/>
      <p:italic r:id="rId25"/>
      <p:boldItalic r:id="rId26"/>
    </p:embeddedFont>
    <p:embeddedFont>
      <p:font typeface="Verdana" panose="020B0604030504040204" pitchFamily="34" charset="0"/>
      <p:regular r:id="rId27"/>
      <p:bold r:id="rId28"/>
      <p:italic r:id="rId29"/>
      <p:boldItalic r:id="rId30"/>
    </p:embeddedFont>
    <p:embeddedFont>
      <p:font typeface="Verdana" panose="020B060403050404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iksha Bobby R" initials="MBR" lastIdx="1" clrIdx="0">
    <p:extLst>
      <p:ext uri="{19B8F6BF-5375-455C-9EA6-DF929625EA0E}">
        <p15:presenceInfo xmlns:p15="http://schemas.microsoft.com/office/powerpoint/2012/main" userId="9eb456731b0920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324052-9DC2-47AB-B169-21AE27A76450}">
  <a:tblStyle styleId="{7D324052-9DC2-47AB-B169-21AE27A764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5793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755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79100" y="1137350"/>
            <a:ext cx="4959600" cy="286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779100" y="1517488"/>
            <a:ext cx="4960500" cy="162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779100" y="3242313"/>
            <a:ext cx="49605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rgbClr val="FF9F4D"/>
            </a:gs>
            <a:gs pos="58000">
              <a:schemeClr val="accent5"/>
            </a:gs>
            <a:gs pos="100000">
              <a:schemeClr val="accent5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⬞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779100" y="1353950"/>
            <a:ext cx="2324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3429910" y="1353950"/>
            <a:ext cx="2324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779100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2854792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3"/>
          </p:nvPr>
        </p:nvSpPr>
        <p:spPr>
          <a:xfrm>
            <a:off x="4930485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chemeClr val="lt2"/>
            </a:gs>
            <a:gs pos="58000">
              <a:schemeClr val="dk2"/>
            </a:gs>
            <a:gs pos="100000">
              <a:schemeClr val="dk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body" idx="1"/>
          </p:nvPr>
        </p:nvSpPr>
        <p:spPr>
          <a:xfrm>
            <a:off x="855300" y="4177700"/>
            <a:ext cx="7433400" cy="31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rgbClr val="44506E"/>
            </a:gs>
            <a:gs pos="58000">
              <a:schemeClr val="dk1"/>
            </a:gs>
            <a:gs pos="100000">
              <a:schemeClr val="dk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▪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▫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⬝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⬞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●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fi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jpe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ctrTitle"/>
          </p:nvPr>
        </p:nvSpPr>
        <p:spPr>
          <a:xfrm>
            <a:off x="924874" y="2246242"/>
            <a:ext cx="4886204" cy="5963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</a:t>
            </a:r>
            <a:r>
              <a:rPr lang="en" dirty="0"/>
              <a:t>irai </a:t>
            </a:r>
            <a:r>
              <a:rPr lang="en-IN" dirty="0">
                <a:solidFill>
                  <a:srgbClr val="3D3C40"/>
                </a:solidFill>
                <a:latin typeface="Bebas Neue" panose="020B0604020202020204" charset="0"/>
              </a:rPr>
              <a:t>Infotech</a:t>
            </a:r>
            <a:br>
              <a:rPr lang="en-IN" dirty="0">
                <a:solidFill>
                  <a:srgbClr val="3D3C40"/>
                </a:solidFill>
                <a:latin typeface="Bebas Neue" panose="020B0604020202020204" charset="0"/>
              </a:rPr>
            </a:br>
            <a:br>
              <a:rPr lang="en-IN" sz="3600" dirty="0">
                <a:solidFill>
                  <a:srgbClr val="3D3C40"/>
                </a:solidFill>
                <a:latin typeface="Bebas Neue" panose="020B0604020202020204" charset="0"/>
              </a:rPr>
            </a:br>
            <a:r>
              <a:rPr lang="en-IN" sz="3600" dirty="0">
                <a:solidFill>
                  <a:srgbClr val="3D3C40"/>
                </a:solidFill>
                <a:latin typeface="Bebas Neue" panose="020B0604020202020204" charset="0"/>
              </a:rPr>
              <a:t>                                </a:t>
            </a:r>
            <a:r>
              <a:rPr lang="en-IN" sz="2800" dirty="0">
                <a:solidFill>
                  <a:srgbClr val="3D3C40"/>
                </a:solidFill>
                <a:latin typeface="Bebas Neue" panose="020B0604020202020204" charset="0"/>
              </a:rPr>
              <a:t>-Maniksha bobby r</a:t>
            </a:r>
            <a:endParaRPr sz="3600" dirty="0">
              <a:latin typeface="Bebas Neue" panose="020B0604020202020204" charset="0"/>
            </a:endParaRPr>
          </a:p>
        </p:txBody>
      </p:sp>
      <p:pic>
        <p:nvPicPr>
          <p:cNvPr id="46" name="Google Shape;4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1448" y="847620"/>
            <a:ext cx="3162577" cy="403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3075" y="119232"/>
            <a:ext cx="767393" cy="7673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0046B3-9B36-4216-9273-732D493D5007}"/>
              </a:ext>
            </a:extLst>
          </p:cNvPr>
          <p:cNvSpPr txBox="1"/>
          <p:nvPr/>
        </p:nvSpPr>
        <p:spPr>
          <a:xfrm>
            <a:off x="2199861" y="2239615"/>
            <a:ext cx="164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ebas Neue" panose="020B0604020202020204" charset="0"/>
              </a:rPr>
              <a:t>Assignment</a:t>
            </a:r>
            <a:endParaRPr lang="en-IN" sz="2400" dirty="0">
              <a:solidFill>
                <a:schemeClr val="bg1"/>
              </a:solidFill>
              <a:latin typeface="Bebas Neue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9EA5CB-2AE8-4857-83A9-3B49755B19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9306" y="145084"/>
            <a:ext cx="2411896" cy="8349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</a:t>
            </a:r>
            <a:r>
              <a:rPr lang="en" dirty="0"/>
              <a:t>utput when the author name is given as </a:t>
            </a:r>
            <a:br>
              <a:rPr lang="en" dirty="0"/>
            </a:br>
            <a:r>
              <a:rPr lang="en" dirty="0"/>
              <a:t>robin sharma</a:t>
            </a:r>
            <a:endParaRPr dirty="0"/>
          </a:p>
        </p:txBody>
      </p:sp>
      <p:graphicFrame>
        <p:nvGraphicFramePr>
          <p:cNvPr id="188" name="Google Shape;188;p23"/>
          <p:cNvGraphicFramePr/>
          <p:nvPr/>
        </p:nvGraphicFramePr>
        <p:xfrm>
          <a:off x="779100" y="1564481"/>
          <a:ext cx="4975500" cy="2807725"/>
        </p:xfrm>
        <a:graphic>
          <a:graphicData uri="http://schemas.openxmlformats.org/drawingml/2006/table">
            <a:tbl>
              <a:tblPr>
                <a:noFill/>
                <a:tableStyleId>{7D324052-9DC2-47AB-B169-21AE27A76450}</a:tableStyleId>
              </a:tblPr>
              <a:tblGrid>
                <a:gridCol w="124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A</a:t>
                      </a:r>
                      <a:endParaRPr sz="120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B</a:t>
                      </a:r>
                      <a:endParaRPr sz="120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C</a:t>
                      </a:r>
                      <a:endParaRPr sz="120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Yellow</a:t>
                      </a:r>
                      <a:endParaRPr sz="120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10</a:t>
                      </a:r>
                      <a:endParaRPr sz="1600" b="1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20</a:t>
                      </a:r>
                      <a:endParaRPr sz="1600" b="1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7</a:t>
                      </a:r>
                      <a:endParaRPr sz="1600" b="1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Blue</a:t>
                      </a:r>
                      <a:endParaRPr sz="120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30</a:t>
                      </a:r>
                      <a:endParaRPr sz="1600" b="1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15</a:t>
                      </a:r>
                      <a:endParaRPr sz="1600" b="1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10</a:t>
                      </a:r>
                      <a:endParaRPr sz="1600" b="1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Orange</a:t>
                      </a:r>
                      <a:endParaRPr sz="120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5</a:t>
                      </a:r>
                      <a:endParaRPr sz="1600" b="1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24</a:t>
                      </a:r>
                      <a:endParaRPr sz="1600" b="1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16</a:t>
                      </a:r>
                      <a:endParaRPr sz="1600" b="1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9" name="Google Shape;189;p23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0177" y="1129286"/>
            <a:ext cx="2904825" cy="370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7382" y="786500"/>
            <a:ext cx="366071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D6306B-C141-4250-A969-7EA0637139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813" y="1564482"/>
            <a:ext cx="4968788" cy="28077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225" y="759800"/>
            <a:ext cx="1077782" cy="96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5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</a:t>
            </a:r>
            <a:r>
              <a:rPr lang="en" dirty="0"/>
              <a:t>utput as error  :)</a:t>
            </a:r>
            <a:endParaRPr dirty="0"/>
          </a:p>
        </p:txBody>
      </p:sp>
      <p:sp>
        <p:nvSpPr>
          <p:cNvPr id="357" name="Google Shape;357;p35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358" name="Google Shape;358;p35"/>
          <p:cNvSpPr txBox="1"/>
          <p:nvPr/>
        </p:nvSpPr>
        <p:spPr>
          <a:xfrm>
            <a:off x="779100" y="4104575"/>
            <a:ext cx="4975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chemeClr val="dk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 dirty="0">
              <a:solidFill>
                <a:schemeClr val="dk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359" name="Google Shape;359;p35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60" name="Google Shape;36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8300" y="1156818"/>
            <a:ext cx="2806925" cy="3745883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5"/>
          <p:cNvSpPr/>
          <p:nvPr/>
        </p:nvSpPr>
        <p:spPr>
          <a:xfrm>
            <a:off x="6695975" y="986975"/>
            <a:ext cx="396295" cy="396311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gradFill>
            <a:gsLst>
              <a:gs pos="0">
                <a:srgbClr val="FF9F4D"/>
              </a:gs>
              <a:gs pos="58000">
                <a:schemeClr val="accent5"/>
              </a:gs>
              <a:gs pos="100000">
                <a:schemeClr val="accent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F565C0-02B7-404E-A64D-4207F4E3B0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86" y="1277748"/>
            <a:ext cx="5535939" cy="258800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 txBox="1">
            <a:spLocks noGrp="1"/>
          </p:cNvSpPr>
          <p:nvPr>
            <p:ph type="body" idx="1"/>
          </p:nvPr>
        </p:nvSpPr>
        <p:spPr>
          <a:xfrm>
            <a:off x="855300" y="4177700"/>
            <a:ext cx="7433400" cy="31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/>
              <a:t>Output when option is given as 2</a:t>
            </a:r>
            <a:endParaRPr dirty="0"/>
          </a:p>
        </p:txBody>
      </p:sp>
      <p:sp>
        <p:nvSpPr>
          <p:cNvPr id="284" name="Google Shape;284;p29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86" name="Google Shape;2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6784" y="1300324"/>
            <a:ext cx="2087216" cy="276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0522" y="649000"/>
            <a:ext cx="337930" cy="478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A78D0A-7392-42D6-8DDE-B7877B4D96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288" y="1118199"/>
            <a:ext cx="6606208" cy="264393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323" name="Google Shape;323;p32"/>
          <p:cNvGrpSpPr/>
          <p:nvPr/>
        </p:nvGrpSpPr>
        <p:grpSpPr>
          <a:xfrm>
            <a:off x="3538649" y="1241129"/>
            <a:ext cx="4542205" cy="2661224"/>
            <a:chOff x="1177450" y="241631"/>
            <a:chExt cx="6173152" cy="3616776"/>
          </a:xfrm>
        </p:grpSpPr>
        <p:sp>
          <p:nvSpPr>
            <p:cNvPr id="324" name="Google Shape;324;p32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32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8" name="Google Shape;328;p32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045825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2"/>
          <p:cNvSpPr txBox="1">
            <a:spLocks noGrp="1"/>
          </p:cNvSpPr>
          <p:nvPr>
            <p:ph type="body" idx="4294967295"/>
          </p:nvPr>
        </p:nvSpPr>
        <p:spPr>
          <a:xfrm>
            <a:off x="779100" y="373575"/>
            <a:ext cx="24321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O</a:t>
            </a:r>
            <a:r>
              <a:rPr lang="en" sz="33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utput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F</a:t>
            </a:r>
            <a:r>
              <a:rPr lang="en" sz="33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or option 3</a:t>
            </a:r>
            <a:endParaRPr sz="3300" dirty="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30" name="Google Shape;330;p32"/>
          <p:cNvGrpSpPr/>
          <p:nvPr/>
        </p:nvGrpSpPr>
        <p:grpSpPr>
          <a:xfrm>
            <a:off x="7293324" y="1233450"/>
            <a:ext cx="1850675" cy="3653525"/>
            <a:chOff x="6092899" y="1233450"/>
            <a:chExt cx="1850675" cy="3653525"/>
          </a:xfrm>
        </p:grpSpPr>
        <p:pic>
          <p:nvPicPr>
            <p:cNvPr id="331" name="Google Shape;331;p32"/>
            <p:cNvPicPr preferRelativeResize="0"/>
            <p:nvPr/>
          </p:nvPicPr>
          <p:blipFill rotWithShape="1">
            <a:blip r:embed="rId4">
              <a:alphaModFix/>
            </a:blip>
            <a:srcRect r="31833"/>
            <a:stretch/>
          </p:blipFill>
          <p:spPr>
            <a:xfrm>
              <a:off x="6092899" y="1233450"/>
              <a:ext cx="1850675" cy="3653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313796" y="1855508"/>
              <a:ext cx="232462" cy="15656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B6BBAB1-BDC5-4F2C-B2A1-00C199BE90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5825" y="1387850"/>
            <a:ext cx="3530550" cy="224593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407" y="1396292"/>
            <a:ext cx="2572825" cy="3438134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4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 for option 4</a:t>
            </a:r>
            <a:endParaRPr dirty="0"/>
          </a:p>
        </p:txBody>
      </p:sp>
      <p:sp>
        <p:nvSpPr>
          <p:cNvPr id="348" name="Google Shape;348;p34"/>
          <p:cNvSpPr txBox="1">
            <a:spLocks noGrp="1"/>
          </p:cNvSpPr>
          <p:nvPr>
            <p:ph type="body" idx="1"/>
          </p:nvPr>
        </p:nvSpPr>
        <p:spPr>
          <a:xfrm>
            <a:off x="779100" y="1277749"/>
            <a:ext cx="4975500" cy="196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349" name="Google Shape;349;p34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50" name="Google Shape;35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1402" y="759800"/>
            <a:ext cx="612270" cy="61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B8D82B-C999-49E0-8451-EF811F811B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768" y="1632985"/>
            <a:ext cx="5993639" cy="172661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>
            <a:spLocks noGrp="1"/>
          </p:cNvSpPr>
          <p:nvPr>
            <p:ph type="ctrTitle" idx="4294967295"/>
          </p:nvPr>
        </p:nvSpPr>
        <p:spPr>
          <a:xfrm>
            <a:off x="855300" y="845925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THANK YOU!</a:t>
            </a:r>
            <a:endParaRPr sz="9600" dirty="0"/>
          </a:p>
        </p:txBody>
      </p:sp>
      <p:sp>
        <p:nvSpPr>
          <p:cNvPr id="212" name="Google Shape;212;p25"/>
          <p:cNvSpPr txBox="1">
            <a:spLocks noGrp="1"/>
          </p:cNvSpPr>
          <p:nvPr>
            <p:ph type="subTitle" idx="4294967295"/>
          </p:nvPr>
        </p:nvSpPr>
        <p:spPr>
          <a:xfrm>
            <a:off x="1239078" y="1950227"/>
            <a:ext cx="7049622" cy="76617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200" dirty="0">
                <a:solidFill>
                  <a:schemeClr val="accent1"/>
                </a:solidFill>
              </a:rPr>
              <a:t>F</a:t>
            </a:r>
            <a:r>
              <a:rPr lang="en" sz="1200" dirty="0">
                <a:solidFill>
                  <a:schemeClr val="accent1"/>
                </a:solidFill>
              </a:rPr>
              <a:t>eeling grateful to Pirai for giving the confidence by selecting me in Round 1.</a:t>
            </a: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213" name="Google Shape;213;p25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14" name="Google Shape;214;p25"/>
          <p:cNvGrpSpPr/>
          <p:nvPr/>
        </p:nvGrpSpPr>
        <p:grpSpPr>
          <a:xfrm>
            <a:off x="2850725" y="2475706"/>
            <a:ext cx="3442550" cy="2690001"/>
            <a:chOff x="5503605" y="983607"/>
            <a:chExt cx="3588232" cy="2803836"/>
          </a:xfrm>
        </p:grpSpPr>
        <p:pic>
          <p:nvPicPr>
            <p:cNvPr id="215" name="Google Shape;215;p25"/>
            <p:cNvPicPr preferRelativeResize="0"/>
            <p:nvPr/>
          </p:nvPicPr>
          <p:blipFill rotWithShape="1">
            <a:blip r:embed="rId3">
              <a:alphaModFix/>
            </a:blip>
            <a:srcRect b="41934"/>
            <a:stretch/>
          </p:blipFill>
          <p:spPr>
            <a:xfrm>
              <a:off x="5503605" y="983607"/>
              <a:ext cx="3588232" cy="2803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09435" y="1724361"/>
              <a:ext cx="322950" cy="3166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subTitle" idx="4294967295"/>
          </p:nvPr>
        </p:nvSpPr>
        <p:spPr>
          <a:xfrm>
            <a:off x="2304750" y="3671003"/>
            <a:ext cx="4534500" cy="115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accent1"/>
              </a:solidFill>
            </a:endParaRPr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1" name="Google Shape;71;p13"/>
          <p:cNvGrpSpPr/>
          <p:nvPr/>
        </p:nvGrpSpPr>
        <p:grpSpPr>
          <a:xfrm>
            <a:off x="5827703" y="1653057"/>
            <a:ext cx="3588220" cy="3490443"/>
            <a:chOff x="5826900" y="1367600"/>
            <a:chExt cx="3881675" cy="3775901"/>
          </a:xfrm>
        </p:grpSpPr>
        <p:pic>
          <p:nvPicPr>
            <p:cNvPr id="72" name="Google Shape;72;p13"/>
            <p:cNvPicPr preferRelativeResize="0"/>
            <p:nvPr/>
          </p:nvPicPr>
          <p:blipFill rotWithShape="1">
            <a:blip r:embed="rId3">
              <a:alphaModFix/>
            </a:blip>
            <a:srcRect b="27714"/>
            <a:stretch/>
          </p:blipFill>
          <p:spPr>
            <a:xfrm>
              <a:off x="5826900" y="1367600"/>
              <a:ext cx="3881675" cy="377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561147" y="2238285"/>
              <a:ext cx="349350" cy="239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" name="Google Shape;74;p13"/>
          <p:cNvSpPr txBox="1">
            <a:spLocks noGrp="1"/>
          </p:cNvSpPr>
          <p:nvPr>
            <p:ph type="ctrTitle" idx="4294967295"/>
          </p:nvPr>
        </p:nvSpPr>
        <p:spPr>
          <a:xfrm>
            <a:off x="2304750" y="2498513"/>
            <a:ext cx="4534500" cy="128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600" dirty="0">
                <a:solidFill>
                  <a:schemeClr val="lt2"/>
                </a:solidFill>
              </a:rPr>
              <a:t>A</a:t>
            </a:r>
            <a:r>
              <a:rPr lang="en" sz="9600" dirty="0">
                <a:solidFill>
                  <a:schemeClr val="lt2"/>
                </a:solidFill>
              </a:rPr>
              <a:t>bout myself…</a:t>
            </a:r>
            <a:endParaRPr sz="9600" dirty="0">
              <a:solidFill>
                <a:schemeClr val="l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60123F-FF06-468A-9438-6587845521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91" y="180217"/>
            <a:ext cx="666684" cy="5486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997" y="347925"/>
            <a:ext cx="1496437" cy="1343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8300" y="1156818"/>
            <a:ext cx="2806925" cy="3745883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719465" y="347925"/>
            <a:ext cx="4960500" cy="94753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</a:t>
            </a:r>
            <a:r>
              <a:rPr lang="en-US" sz="3600" dirty="0"/>
              <a:t>statement</a:t>
            </a:r>
            <a:endParaRPr sz="3600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719465" y="1470991"/>
            <a:ext cx="4960500" cy="27934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IBM Plex Sans Condensed" panose="020B0604020202020204" charset="0"/>
              </a:rPr>
              <a:t>Write a python program to create a list of software application details. The details of application include name, author, version, publishing year , price</a:t>
            </a:r>
            <a:br>
              <a:rPr lang="en-US" sz="1100" b="0" i="0" dirty="0">
                <a:solidFill>
                  <a:srgbClr val="222222"/>
                </a:solidFill>
                <a:effectLst/>
                <a:latin typeface="IBM Plex Sans Condensed" panose="020B0604020202020204" charset="0"/>
              </a:rPr>
            </a:br>
            <a:endParaRPr lang="en-US" sz="1100" b="0" i="0" dirty="0">
              <a:solidFill>
                <a:srgbClr val="222222"/>
              </a:solidFill>
              <a:effectLst/>
              <a:latin typeface="IBM Plex Sans Condensed" panose="020B0604020202020204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IBM Plex Sans Condensed" panose="020B0604020202020204" charset="0"/>
              </a:rPr>
              <a:t>Perform the following with respect to the list of application created</a:t>
            </a:r>
            <a:br>
              <a:rPr lang="en-US" sz="1100" b="0" i="0" dirty="0">
                <a:solidFill>
                  <a:srgbClr val="222222"/>
                </a:solidFill>
                <a:effectLst/>
                <a:latin typeface="IBM Plex Sans Condensed" panose="020B0604020202020204" charset="0"/>
              </a:rPr>
            </a:br>
            <a:endParaRPr lang="en-US" sz="1100" b="0" i="0" dirty="0">
              <a:solidFill>
                <a:srgbClr val="222222"/>
              </a:solidFill>
              <a:effectLst/>
              <a:latin typeface="IBM Plex Sans Condensed" panose="020B0604020202020204" charset="0"/>
            </a:endParaRPr>
          </a:p>
          <a:p>
            <a:pPr indent="457200" algn="l" rtl="0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IBM Plex Sans Condensed" panose="020B0604020202020204" charset="0"/>
              </a:rPr>
              <a:t>a) Display all the details of application by a given author.</a:t>
            </a:r>
            <a:br>
              <a:rPr lang="en-US" sz="1100" b="0" i="0" dirty="0">
                <a:solidFill>
                  <a:srgbClr val="222222"/>
                </a:solidFill>
                <a:effectLst/>
                <a:latin typeface="IBM Plex Sans Condensed" panose="020B0604020202020204" charset="0"/>
              </a:rPr>
            </a:br>
            <a:endParaRPr lang="en-US" sz="1100" b="0" i="0" dirty="0">
              <a:solidFill>
                <a:srgbClr val="222222"/>
              </a:solidFill>
              <a:effectLst/>
              <a:latin typeface="IBM Plex Sans Condensed" panose="020B0604020202020204" charset="0"/>
            </a:endParaRPr>
          </a:p>
          <a:p>
            <a:pPr indent="457200" algn="l" rtl="0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IBM Plex Sans Condensed" panose="020B0604020202020204" charset="0"/>
              </a:rPr>
              <a:t>b) Sort the details of application in the increasing order of price.</a:t>
            </a:r>
            <a:br>
              <a:rPr lang="en-US" sz="1100" b="0" i="0" dirty="0">
                <a:solidFill>
                  <a:srgbClr val="222222"/>
                </a:solidFill>
                <a:effectLst/>
                <a:latin typeface="IBM Plex Sans Condensed" panose="020B0604020202020204" charset="0"/>
              </a:rPr>
            </a:br>
            <a:endParaRPr lang="en-US" sz="1100" b="0" i="0" dirty="0">
              <a:solidFill>
                <a:srgbClr val="222222"/>
              </a:solidFill>
              <a:effectLst/>
              <a:latin typeface="IBM Plex Sans Condensed" panose="020B0604020202020204" charset="0"/>
            </a:endParaRPr>
          </a:p>
          <a:p>
            <a:pPr indent="457200" algn="l" rtl="0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IBM Plex Sans Condensed" panose="020B0604020202020204" charset="0"/>
              </a:rPr>
              <a:t>c) Display the details of applications published by a given publisher in a given year.</a:t>
            </a:r>
            <a:br>
              <a:rPr lang="en-US" sz="1100" b="0" i="0" dirty="0">
                <a:solidFill>
                  <a:srgbClr val="222222"/>
                </a:solidFill>
                <a:effectLst/>
                <a:latin typeface="IBM Plex Sans Condensed" panose="020B0604020202020204" charset="0"/>
              </a:rPr>
            </a:br>
            <a:endParaRPr lang="en-US" sz="1100" b="0" i="0" dirty="0">
              <a:solidFill>
                <a:srgbClr val="222222"/>
              </a:solidFill>
              <a:effectLst/>
              <a:latin typeface="IBM Plex Sans Condensed" panose="020B0604020202020204" charset="0"/>
            </a:endParaRPr>
          </a:p>
          <a:p>
            <a:pPr indent="457200" algn="l" rtl="0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IBM Plex Sans Condensed" panose="020B0604020202020204" charset="0"/>
              </a:rPr>
              <a:t>d) Sort the list of applications in the increasing order of two fields , author and publishing year of the books..</a:t>
            </a:r>
            <a:br>
              <a:rPr lang="en-US" sz="1100" b="0" i="0" dirty="0">
                <a:solidFill>
                  <a:srgbClr val="222222"/>
                </a:solidFill>
                <a:effectLst/>
                <a:latin typeface="IBM Plex Sans Condensed" panose="020B0604020202020204" charset="0"/>
              </a:rPr>
            </a:br>
            <a:endParaRPr lang="en-US" sz="1100" b="0" i="0" dirty="0">
              <a:solidFill>
                <a:srgbClr val="222222"/>
              </a:solidFill>
              <a:effectLst/>
              <a:latin typeface="IBM Plex Sans Condensed" panose="020B0604020202020204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endParaRPr lang="en-US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dirty="0"/>
          </a:p>
        </p:txBody>
      </p:sp>
      <p:sp>
        <p:nvSpPr>
          <p:cNvPr id="83" name="Google Shape;83;p14"/>
          <p:cNvSpPr/>
          <p:nvPr/>
        </p:nvSpPr>
        <p:spPr>
          <a:xfrm>
            <a:off x="6815202" y="576011"/>
            <a:ext cx="251950" cy="7001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rgbClr val="FF9F4D"/>
                    </a:gs>
                    <a:gs pos="58000">
                      <a:schemeClr val="accent5"/>
                    </a:gs>
                    <a:gs pos="100000">
                      <a:schemeClr val="accent5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Bebas Neue"/>
              </a:rPr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5298479" y="2425636"/>
            <a:ext cx="263619" cy="25171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17"/>
          <p:cNvGrpSpPr/>
          <p:nvPr/>
        </p:nvGrpSpPr>
        <p:grpSpPr>
          <a:xfrm>
            <a:off x="4971612" y="1011933"/>
            <a:ext cx="1129443" cy="1129717"/>
            <a:chOff x="6654650" y="3665275"/>
            <a:chExt cx="409100" cy="409125"/>
          </a:xfrm>
        </p:grpSpPr>
        <p:sp>
          <p:nvSpPr>
            <p:cNvPr id="108" name="Google Shape;108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17"/>
          <p:cNvGrpSpPr/>
          <p:nvPr/>
        </p:nvGrpSpPr>
        <p:grpSpPr>
          <a:xfrm rot="1056946">
            <a:off x="3883082" y="1900347"/>
            <a:ext cx="746176" cy="746276"/>
            <a:chOff x="570875" y="4322250"/>
            <a:chExt cx="443300" cy="443325"/>
          </a:xfrm>
        </p:grpSpPr>
        <p:sp>
          <p:nvSpPr>
            <p:cNvPr id="111" name="Google Shape;111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7"/>
          <p:cNvSpPr/>
          <p:nvPr/>
        </p:nvSpPr>
        <p:spPr>
          <a:xfrm rot="2466643">
            <a:off x="3966548" y="1231010"/>
            <a:ext cx="366269" cy="3497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7"/>
          <p:cNvSpPr/>
          <p:nvPr/>
        </p:nvSpPr>
        <p:spPr>
          <a:xfrm rot="-1608918">
            <a:off x="4502204" y="1451088"/>
            <a:ext cx="263609" cy="25170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7"/>
          <p:cNvSpPr/>
          <p:nvPr/>
        </p:nvSpPr>
        <p:spPr>
          <a:xfrm rot="2926240">
            <a:off x="5901539" y="2039291"/>
            <a:ext cx="197436" cy="18851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7"/>
          <p:cNvSpPr/>
          <p:nvPr/>
        </p:nvSpPr>
        <p:spPr>
          <a:xfrm rot="-1608959">
            <a:off x="5278979" y="387784"/>
            <a:ext cx="177833" cy="16980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17"/>
          <p:cNvGrpSpPr/>
          <p:nvPr/>
        </p:nvGrpSpPr>
        <p:grpSpPr>
          <a:xfrm>
            <a:off x="5864296" y="1233444"/>
            <a:ext cx="2714848" cy="3653541"/>
            <a:chOff x="5503615" y="983605"/>
            <a:chExt cx="3588221" cy="4828894"/>
          </a:xfrm>
        </p:grpSpPr>
        <p:pic>
          <p:nvPicPr>
            <p:cNvPr id="120" name="Google Shape;120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03615" y="983605"/>
              <a:ext cx="3588221" cy="48288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09435" y="1724361"/>
              <a:ext cx="322950" cy="3166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17"/>
          <p:cNvSpPr txBox="1">
            <a:spLocks noGrp="1"/>
          </p:cNvSpPr>
          <p:nvPr>
            <p:ph type="ctrTitle" idx="4294967295"/>
          </p:nvPr>
        </p:nvSpPr>
        <p:spPr>
          <a:xfrm>
            <a:off x="855300" y="1042950"/>
            <a:ext cx="3411600" cy="200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700" dirty="0"/>
              <a:t>CODE </a:t>
            </a:r>
            <a:endParaRPr sz="7700" dirty="0"/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4294967295"/>
          </p:nvPr>
        </p:nvSpPr>
        <p:spPr>
          <a:xfrm>
            <a:off x="916026" y="3027150"/>
            <a:ext cx="4243558" cy="107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solidFill>
                  <a:schemeClr val="accent1"/>
                </a:solidFill>
              </a:rPr>
              <a:t>TOOL/FRAMEWORK USED : PYTHON</a:t>
            </a:r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124" name="Google Shape;124;p17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771599" y="638332"/>
            <a:ext cx="5688835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import operator                                                     #Used for sorting list with multiple arguments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#Title, Author name, Publisher name, Version, Publish year, Price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/>
              <a:t>bookList</a:t>
            </a:r>
            <a:r>
              <a:rPr lang="en-US" sz="1000" dirty="0"/>
              <a:t> = [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             ["Mega Living", "Robin Sharma","Jaico",2,2018,399],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             ["The </a:t>
            </a:r>
            <a:r>
              <a:rPr lang="en-US" sz="1000" dirty="0" err="1"/>
              <a:t>Alchemist","Paulo</a:t>
            </a:r>
            <a:r>
              <a:rPr lang="en-US" sz="1000" dirty="0"/>
              <a:t> Coelho","Harper",5,1993,450],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             ["Animal </a:t>
            </a:r>
            <a:r>
              <a:rPr lang="en-US" sz="1000" dirty="0" err="1"/>
              <a:t>Farm","George</a:t>
            </a:r>
            <a:r>
              <a:rPr lang="en-US" sz="1000" dirty="0"/>
              <a:t> Orwell","Warburg",3,1945,299],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             ["The 5am </a:t>
            </a:r>
            <a:r>
              <a:rPr lang="en-US" sz="1000" dirty="0" err="1"/>
              <a:t>club","Robin</a:t>
            </a:r>
            <a:r>
              <a:rPr lang="en-US" sz="1000" dirty="0"/>
              <a:t> Sharma","Jaico",1,2018,350],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             ["Be </a:t>
            </a:r>
            <a:r>
              <a:rPr lang="en-US" sz="1000" dirty="0" err="1"/>
              <a:t>Animated","Neil</a:t>
            </a:r>
            <a:r>
              <a:rPr lang="en-US" sz="1000" dirty="0"/>
              <a:t> Ameer","Jaico",1,2010,375]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 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[print("~", end="") for _ in range(80)]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print("\n\n\t\t---- ---------- ------")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print("\t\</a:t>
            </a:r>
            <a:r>
              <a:rPr lang="en-US" sz="1000" dirty="0" err="1"/>
              <a:t>tBOOK</a:t>
            </a:r>
            <a:r>
              <a:rPr lang="en-US" sz="1000" dirty="0"/>
              <a:t> MANAGEMENT SYSTEM")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print("\t\t---- ---------- ------\n")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print("Display all details of books :\n\t1. Written by specific author\n\t2. Increasing order of price\n\t3. Published by publisher in a year\n\t4. Increasing order of author and publishing year\n")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option = int(input("What do you wish to do : "))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</p:txBody>
      </p:sp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0177" y="1129286"/>
            <a:ext cx="2904825" cy="370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265078">
            <a:off x="5747886" y="598638"/>
            <a:ext cx="419450" cy="5592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5A354-5207-47CA-873B-F0E379CD04A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516835" y="894522"/>
            <a:ext cx="6292249" cy="387762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/>
              <a:t>if(option == 1):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/>
              <a:t>    </a:t>
            </a:r>
            <a:r>
              <a:rPr lang="en-IN" sz="1000" dirty="0" err="1"/>
              <a:t>authorName</a:t>
            </a:r>
            <a:r>
              <a:rPr lang="en-IN" sz="1000" dirty="0"/>
              <a:t> = input("\</a:t>
            </a:r>
            <a:r>
              <a:rPr lang="en-IN" sz="1000" dirty="0" err="1"/>
              <a:t>nEnter</a:t>
            </a:r>
            <a:r>
              <a:rPr lang="en-IN" sz="1000" dirty="0"/>
              <a:t> author name : 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/>
              <a:t>    print("\</a:t>
            </a:r>
            <a:r>
              <a:rPr lang="en-IN" sz="1000" dirty="0" err="1"/>
              <a:t>nTITLE</a:t>
            </a:r>
            <a:r>
              <a:rPr lang="en-IN" sz="1000" dirty="0"/>
              <a:t>\t\t\t\</a:t>
            </a:r>
            <a:r>
              <a:rPr lang="en-IN" sz="1000" dirty="0" err="1"/>
              <a:t>tPUBLISHER</a:t>
            </a:r>
            <a:r>
              <a:rPr lang="en-IN" sz="1000" dirty="0"/>
              <a:t>\t\</a:t>
            </a:r>
            <a:r>
              <a:rPr lang="en-IN" sz="1000" dirty="0" err="1"/>
              <a:t>tVERSION</a:t>
            </a:r>
            <a:r>
              <a:rPr lang="en-IN" sz="1000" dirty="0"/>
              <a:t>\t\t\</a:t>
            </a:r>
            <a:r>
              <a:rPr lang="en-IN" sz="1000" dirty="0" err="1"/>
              <a:t>tPUBLISHED</a:t>
            </a:r>
            <a:r>
              <a:rPr lang="en-IN" sz="1000" dirty="0"/>
              <a:t> YEAR\t\</a:t>
            </a:r>
            <a:r>
              <a:rPr lang="en-IN" sz="1000" dirty="0" err="1"/>
              <a:t>tPRICE</a:t>
            </a:r>
            <a:r>
              <a:rPr lang="en-IN" sz="1000" dirty="0"/>
              <a:t>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/>
              <a:t>    print("`````\t\t\t\t```````\t\t\t`````````\t\t````````` ````\t\t`````")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/>
              <a:t>    flag =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/>
              <a:t>    for </a:t>
            </a:r>
            <a:r>
              <a:rPr lang="en-IN" sz="1000" dirty="0" err="1"/>
              <a:t>i</a:t>
            </a:r>
            <a:r>
              <a:rPr lang="en-IN" sz="1000" dirty="0"/>
              <a:t> in range(</a:t>
            </a:r>
            <a:r>
              <a:rPr lang="en-IN" sz="1000" dirty="0" err="1"/>
              <a:t>len</a:t>
            </a:r>
            <a:r>
              <a:rPr lang="en-IN" sz="1000" dirty="0"/>
              <a:t>(</a:t>
            </a:r>
            <a:r>
              <a:rPr lang="en-IN" sz="1000" dirty="0" err="1"/>
              <a:t>bookList</a:t>
            </a:r>
            <a:r>
              <a:rPr lang="en-IN" sz="1000" dirty="0"/>
              <a:t>)):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/>
              <a:t>        if(</a:t>
            </a:r>
            <a:r>
              <a:rPr lang="en-IN" sz="1000" dirty="0" err="1"/>
              <a:t>bookList</a:t>
            </a:r>
            <a:r>
              <a:rPr lang="en-IN" sz="1000" dirty="0"/>
              <a:t>[</a:t>
            </a:r>
            <a:r>
              <a:rPr lang="en-IN" sz="1000" dirty="0" err="1"/>
              <a:t>i</a:t>
            </a:r>
            <a:r>
              <a:rPr lang="en-IN" sz="1000" dirty="0"/>
              <a:t>][1].lower() == </a:t>
            </a:r>
            <a:r>
              <a:rPr lang="en-IN" sz="1000" dirty="0" err="1"/>
              <a:t>authorName.lower</a:t>
            </a:r>
            <a:r>
              <a:rPr lang="en-IN" sz="1000" dirty="0"/>
              <a:t>()):           #Convert to lowercase and compare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/>
              <a:t>            flag =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/>
              <a:t>            print(</a:t>
            </a:r>
            <a:r>
              <a:rPr lang="en-IN" sz="1000" dirty="0" err="1"/>
              <a:t>bookList</a:t>
            </a:r>
            <a:r>
              <a:rPr lang="en-IN" sz="1000" dirty="0"/>
              <a:t>[</a:t>
            </a:r>
            <a:r>
              <a:rPr lang="en-IN" sz="1000" dirty="0" err="1"/>
              <a:t>i</a:t>
            </a:r>
            <a:r>
              <a:rPr lang="en-IN" sz="1000" dirty="0"/>
              <a:t>][0]+"\t\t\t"+</a:t>
            </a:r>
            <a:r>
              <a:rPr lang="en-IN" sz="1000" dirty="0" err="1"/>
              <a:t>bookList</a:t>
            </a:r>
            <a:r>
              <a:rPr lang="en-IN" sz="1000" dirty="0"/>
              <a:t>[</a:t>
            </a:r>
            <a:r>
              <a:rPr lang="en-IN" sz="1000" dirty="0" err="1"/>
              <a:t>i</a:t>
            </a:r>
            <a:r>
              <a:rPr lang="en-IN" sz="1000" dirty="0"/>
              <a:t>][2]+"\t\t\</a:t>
            </a:r>
            <a:r>
              <a:rPr lang="en-IN" sz="1000" dirty="0" err="1"/>
              <a:t>t"+str</a:t>
            </a:r>
            <a:r>
              <a:rPr lang="en-IN" sz="1000" dirty="0"/>
              <a:t>(</a:t>
            </a:r>
            <a:r>
              <a:rPr lang="en-IN" sz="1000" dirty="0" err="1"/>
              <a:t>bookList</a:t>
            </a:r>
            <a:r>
              <a:rPr lang="en-IN" sz="1000" dirty="0"/>
              <a:t>[</a:t>
            </a:r>
            <a:r>
              <a:rPr lang="en-IN" sz="1000" dirty="0" err="1"/>
              <a:t>i</a:t>
            </a:r>
            <a:r>
              <a:rPr lang="en-IN" sz="1000" dirty="0"/>
              <a:t>][3])+"\t\t\</a:t>
            </a:r>
            <a:r>
              <a:rPr lang="en-IN" sz="1000" dirty="0" err="1"/>
              <a:t>t"+str</a:t>
            </a:r>
            <a:r>
              <a:rPr lang="en-IN" sz="1000" dirty="0"/>
              <a:t>(</a:t>
            </a:r>
            <a:r>
              <a:rPr lang="en-IN" sz="1000" dirty="0" err="1"/>
              <a:t>bookList</a:t>
            </a:r>
            <a:r>
              <a:rPr lang="en-IN" sz="1000" dirty="0"/>
              <a:t>[</a:t>
            </a:r>
            <a:r>
              <a:rPr lang="en-IN" sz="1000" dirty="0" err="1"/>
              <a:t>i</a:t>
            </a:r>
            <a:r>
              <a:rPr lang="en-IN" sz="1000" dirty="0"/>
              <a:t>][4])+"\t\t\</a:t>
            </a:r>
            <a:r>
              <a:rPr lang="en-IN" sz="1000" dirty="0" err="1"/>
              <a:t>t"+str</a:t>
            </a:r>
            <a:r>
              <a:rPr lang="en-IN" sz="1000" dirty="0"/>
              <a:t>(</a:t>
            </a:r>
            <a:r>
              <a:rPr lang="en-IN" sz="1000" dirty="0" err="1"/>
              <a:t>bookList</a:t>
            </a:r>
            <a:r>
              <a:rPr lang="en-IN" sz="1000" dirty="0"/>
              <a:t>[</a:t>
            </a:r>
            <a:r>
              <a:rPr lang="en-IN" sz="1000" dirty="0" err="1"/>
              <a:t>i</a:t>
            </a:r>
            <a:r>
              <a:rPr lang="en-IN" sz="1000" dirty="0"/>
              <a:t>][5]))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/>
              <a:t>    if(flag == 0):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/>
              <a:t>        print("--------------------------------------------")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/>
              <a:t>        print("   Oops! No books for this author found :(  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/>
              <a:t>        print("--------------------------------------------\n\n")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/>
              <a:t>    print("\n\n\n")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2"/>
          </p:nvPr>
        </p:nvSpPr>
        <p:spPr>
          <a:xfrm>
            <a:off x="2854792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3"/>
          </p:nvPr>
        </p:nvSpPr>
        <p:spPr>
          <a:xfrm>
            <a:off x="4930485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44" name="Google Shape;144;p19"/>
          <p:cNvPicPr preferRelativeResize="0"/>
          <p:nvPr/>
        </p:nvPicPr>
        <p:blipFill rotWithShape="1">
          <a:blip r:embed="rId3">
            <a:alphaModFix/>
          </a:blip>
          <a:srcRect r="7621"/>
          <a:stretch/>
        </p:blipFill>
        <p:spPr>
          <a:xfrm>
            <a:off x="6551075" y="1156825"/>
            <a:ext cx="2592926" cy="374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3340" y="641960"/>
            <a:ext cx="485775" cy="440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175632" y="313654"/>
            <a:ext cx="6131436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#Increasing order of price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/>
              <a:t>elif</a:t>
            </a:r>
            <a:r>
              <a:rPr lang="en-US" sz="900" dirty="0"/>
              <a:t>(option == 2):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</a:t>
            </a:r>
            <a:r>
              <a:rPr lang="en-US" sz="900" dirty="0" err="1"/>
              <a:t>bookList.sort</a:t>
            </a:r>
            <a:r>
              <a:rPr lang="en-US" sz="900" dirty="0"/>
              <a:t>(key=lambda x: x[5])                   #Sort based on 6th column(price)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print("\</a:t>
            </a:r>
            <a:r>
              <a:rPr lang="en-US" sz="900" dirty="0" err="1"/>
              <a:t>nTITLE</a:t>
            </a:r>
            <a:r>
              <a:rPr lang="en-US" sz="900" dirty="0"/>
              <a:t>\t\t\t\</a:t>
            </a:r>
            <a:r>
              <a:rPr lang="en-US" sz="900" dirty="0" err="1"/>
              <a:t>tAUTHOR</a:t>
            </a:r>
            <a:r>
              <a:rPr lang="en-US" sz="900" dirty="0"/>
              <a:t>\t\t\t\</a:t>
            </a:r>
            <a:r>
              <a:rPr lang="en-US" sz="900" dirty="0" err="1"/>
              <a:t>tPUBLISHER</a:t>
            </a:r>
            <a:r>
              <a:rPr lang="en-US" sz="900" dirty="0"/>
              <a:t>\t\</a:t>
            </a:r>
            <a:r>
              <a:rPr lang="en-US" sz="900" dirty="0" err="1"/>
              <a:t>tVERSION</a:t>
            </a:r>
            <a:r>
              <a:rPr lang="en-US" sz="900" dirty="0"/>
              <a:t>\t\t\</a:t>
            </a:r>
            <a:r>
              <a:rPr lang="en-US" sz="900" dirty="0" err="1"/>
              <a:t>tPUBLISHED</a:t>
            </a:r>
            <a:r>
              <a:rPr lang="en-US" sz="900" dirty="0"/>
              <a:t> YEAR\t\</a:t>
            </a:r>
            <a:r>
              <a:rPr lang="en-US" sz="900" dirty="0" err="1"/>
              <a:t>tPRICE</a:t>
            </a:r>
            <a:r>
              <a:rPr lang="en-US" sz="900" dirty="0"/>
              <a:t>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print("`````\t\t\t\t``````\t\t\t\t```````\t\t\t`````````\t\t````````` ````\t\t`````")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for </a:t>
            </a:r>
            <a:r>
              <a:rPr lang="en-US" sz="900" dirty="0" err="1"/>
              <a:t>i</a:t>
            </a:r>
            <a:r>
              <a:rPr lang="en-US" sz="900" dirty="0"/>
              <a:t> in range(</a:t>
            </a:r>
            <a:r>
              <a:rPr lang="en-US" sz="900" dirty="0" err="1"/>
              <a:t>len</a:t>
            </a:r>
            <a:r>
              <a:rPr lang="en-US" sz="900" dirty="0"/>
              <a:t>(</a:t>
            </a:r>
            <a:r>
              <a:rPr lang="en-US" sz="900" dirty="0" err="1"/>
              <a:t>bookList</a:t>
            </a:r>
            <a:r>
              <a:rPr lang="en-US" sz="900" dirty="0"/>
              <a:t>)):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print(</a:t>
            </a:r>
            <a:r>
              <a:rPr lang="en-US" sz="900" dirty="0" err="1"/>
              <a:t>bookList</a:t>
            </a:r>
            <a:r>
              <a:rPr lang="en-US" sz="900" dirty="0"/>
              <a:t>[</a:t>
            </a:r>
            <a:r>
              <a:rPr lang="en-US" sz="900" dirty="0" err="1"/>
              <a:t>i</a:t>
            </a:r>
            <a:r>
              <a:rPr lang="en-US" sz="900" dirty="0"/>
              <a:t>][0]+"\t\t\t"+</a:t>
            </a:r>
            <a:r>
              <a:rPr lang="en-US" sz="900" dirty="0" err="1"/>
              <a:t>bookList</a:t>
            </a:r>
            <a:r>
              <a:rPr lang="en-US" sz="900" dirty="0"/>
              <a:t>[</a:t>
            </a:r>
            <a:r>
              <a:rPr lang="en-US" sz="900" dirty="0" err="1"/>
              <a:t>i</a:t>
            </a:r>
            <a:r>
              <a:rPr lang="en-US" sz="900" dirty="0"/>
              <a:t>][1]+"\t\t\t"+</a:t>
            </a:r>
            <a:r>
              <a:rPr lang="en-US" sz="900" dirty="0" err="1"/>
              <a:t>bookList</a:t>
            </a:r>
            <a:r>
              <a:rPr lang="en-US" sz="900" dirty="0"/>
              <a:t>[</a:t>
            </a:r>
            <a:r>
              <a:rPr lang="en-US" sz="900" dirty="0" err="1"/>
              <a:t>i</a:t>
            </a:r>
            <a:r>
              <a:rPr lang="en-US" sz="900" dirty="0"/>
              <a:t>][2]+"\t\t\</a:t>
            </a:r>
            <a:r>
              <a:rPr lang="en-US" sz="900" dirty="0" err="1"/>
              <a:t>t"+str</a:t>
            </a:r>
            <a:r>
              <a:rPr lang="en-US" sz="900" dirty="0"/>
              <a:t>(</a:t>
            </a:r>
            <a:r>
              <a:rPr lang="en-US" sz="900" dirty="0" err="1"/>
              <a:t>bookList</a:t>
            </a:r>
            <a:r>
              <a:rPr lang="en-US" sz="900" dirty="0"/>
              <a:t>[</a:t>
            </a:r>
            <a:r>
              <a:rPr lang="en-US" sz="900" dirty="0" err="1"/>
              <a:t>i</a:t>
            </a:r>
            <a:r>
              <a:rPr lang="en-US" sz="900" dirty="0"/>
              <a:t>][3])+"\t\t\</a:t>
            </a:r>
            <a:r>
              <a:rPr lang="en-US" sz="900" dirty="0" err="1"/>
              <a:t>t"+str</a:t>
            </a:r>
            <a:r>
              <a:rPr lang="en-US" sz="900" dirty="0"/>
              <a:t>(</a:t>
            </a:r>
            <a:r>
              <a:rPr lang="en-US" sz="900" dirty="0" err="1"/>
              <a:t>bookList</a:t>
            </a:r>
            <a:r>
              <a:rPr lang="en-US" sz="900" dirty="0"/>
              <a:t>[</a:t>
            </a:r>
            <a:r>
              <a:rPr lang="en-US" sz="900" dirty="0" err="1"/>
              <a:t>i</a:t>
            </a:r>
            <a:r>
              <a:rPr lang="en-US" sz="900" dirty="0"/>
              <a:t>][4])+"\t\t\</a:t>
            </a:r>
            <a:r>
              <a:rPr lang="en-US" sz="900" dirty="0" err="1"/>
              <a:t>t"+str</a:t>
            </a:r>
            <a:r>
              <a:rPr lang="en-US" sz="900" dirty="0"/>
              <a:t>(</a:t>
            </a:r>
            <a:r>
              <a:rPr lang="en-US" sz="900" dirty="0" err="1"/>
              <a:t>bookList</a:t>
            </a:r>
            <a:r>
              <a:rPr lang="en-US" sz="900" dirty="0"/>
              <a:t>[</a:t>
            </a:r>
            <a:r>
              <a:rPr lang="en-US" sz="900" dirty="0" err="1"/>
              <a:t>i</a:t>
            </a:r>
            <a:r>
              <a:rPr lang="en-US" sz="900" dirty="0"/>
              <a:t>][5]))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print("\n\n\n")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/>
              <a:t>elif</a:t>
            </a:r>
            <a:r>
              <a:rPr lang="en-US" sz="900" dirty="0"/>
              <a:t>(option == 3):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</a:t>
            </a:r>
            <a:r>
              <a:rPr lang="en-US" sz="900" dirty="0" err="1"/>
              <a:t>publisherName</a:t>
            </a:r>
            <a:r>
              <a:rPr lang="en-US" sz="900" dirty="0"/>
              <a:t> = input("\</a:t>
            </a:r>
            <a:r>
              <a:rPr lang="en-US" sz="900" dirty="0" err="1"/>
              <a:t>nEnter</a:t>
            </a:r>
            <a:r>
              <a:rPr lang="en-US" sz="900" dirty="0"/>
              <a:t> publisher name : 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</a:t>
            </a:r>
            <a:r>
              <a:rPr lang="en-US" sz="900" dirty="0" err="1"/>
              <a:t>publishedYear</a:t>
            </a:r>
            <a:r>
              <a:rPr lang="en-US" sz="900" dirty="0"/>
              <a:t> = int(input("\</a:t>
            </a:r>
            <a:r>
              <a:rPr lang="en-US" sz="900" dirty="0" err="1"/>
              <a:t>nEnter</a:t>
            </a:r>
            <a:r>
              <a:rPr lang="en-US" sz="900" dirty="0"/>
              <a:t> published year : "))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print("\</a:t>
            </a:r>
            <a:r>
              <a:rPr lang="en-US" sz="900" dirty="0" err="1"/>
              <a:t>nTITLE</a:t>
            </a:r>
            <a:r>
              <a:rPr lang="en-US" sz="900" dirty="0"/>
              <a:t>\t\t\</a:t>
            </a:r>
            <a:r>
              <a:rPr lang="en-US" sz="900" dirty="0" err="1"/>
              <a:t>tAUTHOR</a:t>
            </a:r>
            <a:r>
              <a:rPr lang="en-US" sz="900" dirty="0"/>
              <a:t>\t\t\t\</a:t>
            </a:r>
            <a:r>
              <a:rPr lang="en-US" sz="900" dirty="0" err="1"/>
              <a:t>tVERSION</a:t>
            </a:r>
            <a:r>
              <a:rPr lang="en-US" sz="900" dirty="0"/>
              <a:t>\t\t\</a:t>
            </a:r>
            <a:r>
              <a:rPr lang="en-US" sz="900" dirty="0" err="1"/>
              <a:t>tPRICE</a:t>
            </a:r>
            <a:r>
              <a:rPr lang="en-US" sz="900" dirty="0"/>
              <a:t>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print("`````\t\t\t``````\t\t\t\t```````\t\t\t`````")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flag =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for </a:t>
            </a:r>
            <a:r>
              <a:rPr lang="en-US" sz="900" dirty="0" err="1"/>
              <a:t>i</a:t>
            </a:r>
            <a:r>
              <a:rPr lang="en-US" sz="900" dirty="0"/>
              <a:t> in range(</a:t>
            </a:r>
            <a:r>
              <a:rPr lang="en-US" sz="900" dirty="0" err="1"/>
              <a:t>len</a:t>
            </a:r>
            <a:r>
              <a:rPr lang="en-US" sz="900" dirty="0"/>
              <a:t>(</a:t>
            </a:r>
            <a:r>
              <a:rPr lang="en-US" sz="900" dirty="0" err="1"/>
              <a:t>bookList</a:t>
            </a:r>
            <a:r>
              <a:rPr lang="en-US" sz="900" dirty="0"/>
              <a:t>)):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if((</a:t>
            </a:r>
            <a:r>
              <a:rPr lang="en-US" sz="900" dirty="0" err="1"/>
              <a:t>bookList</a:t>
            </a:r>
            <a:r>
              <a:rPr lang="en-US" sz="900" dirty="0"/>
              <a:t>[</a:t>
            </a:r>
            <a:r>
              <a:rPr lang="en-US" sz="900" dirty="0" err="1"/>
              <a:t>i</a:t>
            </a:r>
            <a:r>
              <a:rPr lang="en-US" sz="900" dirty="0"/>
              <a:t>][4] == </a:t>
            </a:r>
            <a:r>
              <a:rPr lang="en-US" sz="900" dirty="0" err="1"/>
              <a:t>publishedYear</a:t>
            </a:r>
            <a:r>
              <a:rPr lang="en-US" sz="900" dirty="0"/>
              <a:t>) and (</a:t>
            </a:r>
            <a:r>
              <a:rPr lang="en-US" sz="900" dirty="0" err="1"/>
              <a:t>bookList</a:t>
            </a:r>
            <a:r>
              <a:rPr lang="en-US" sz="900" dirty="0"/>
              <a:t>[</a:t>
            </a:r>
            <a:r>
              <a:rPr lang="en-US" sz="900" dirty="0" err="1"/>
              <a:t>i</a:t>
            </a:r>
            <a:r>
              <a:rPr lang="en-US" sz="900" dirty="0"/>
              <a:t>][2].lower() == </a:t>
            </a:r>
            <a:r>
              <a:rPr lang="en-US" sz="900" dirty="0" err="1"/>
              <a:t>publisherName.lower</a:t>
            </a:r>
            <a:r>
              <a:rPr lang="en-US" sz="900" dirty="0"/>
              <a:t>()) 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    flag =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    print(</a:t>
            </a:r>
            <a:r>
              <a:rPr lang="en-US" sz="900" dirty="0" err="1"/>
              <a:t>bookList</a:t>
            </a:r>
            <a:r>
              <a:rPr lang="en-US" sz="900" dirty="0"/>
              <a:t>[</a:t>
            </a:r>
            <a:r>
              <a:rPr lang="en-US" sz="900" dirty="0" err="1"/>
              <a:t>i</a:t>
            </a:r>
            <a:r>
              <a:rPr lang="en-US" sz="900" dirty="0"/>
              <a:t>][0]+"\t\t"+</a:t>
            </a:r>
            <a:r>
              <a:rPr lang="en-US" sz="900" dirty="0" err="1"/>
              <a:t>bookList</a:t>
            </a:r>
            <a:r>
              <a:rPr lang="en-US" sz="900" dirty="0"/>
              <a:t>[</a:t>
            </a:r>
            <a:r>
              <a:rPr lang="en-US" sz="900" dirty="0" err="1"/>
              <a:t>i</a:t>
            </a:r>
            <a:r>
              <a:rPr lang="en-US" sz="900" dirty="0"/>
              <a:t>][1]+"\t\t\</a:t>
            </a:r>
            <a:r>
              <a:rPr lang="en-US" sz="900" dirty="0" err="1"/>
              <a:t>t"+str</a:t>
            </a:r>
            <a:r>
              <a:rPr lang="en-US" sz="900" dirty="0"/>
              <a:t>(</a:t>
            </a:r>
            <a:r>
              <a:rPr lang="en-US" sz="900" dirty="0" err="1"/>
              <a:t>bookList</a:t>
            </a:r>
            <a:r>
              <a:rPr lang="en-US" sz="900" dirty="0"/>
              <a:t>[</a:t>
            </a:r>
            <a:r>
              <a:rPr lang="en-US" sz="900" dirty="0" err="1"/>
              <a:t>i</a:t>
            </a:r>
            <a:r>
              <a:rPr lang="en-US" sz="900" dirty="0"/>
              <a:t>][3])+"\t\t\</a:t>
            </a:r>
            <a:r>
              <a:rPr lang="en-US" sz="900" dirty="0" err="1"/>
              <a:t>t"+str</a:t>
            </a:r>
            <a:r>
              <a:rPr lang="en-US" sz="900" dirty="0"/>
              <a:t>(</a:t>
            </a:r>
            <a:r>
              <a:rPr lang="en-US" sz="900" dirty="0" err="1"/>
              <a:t>bookList</a:t>
            </a:r>
            <a:r>
              <a:rPr lang="en-US" sz="900" dirty="0"/>
              <a:t>[</a:t>
            </a:r>
            <a:r>
              <a:rPr lang="en-US" sz="900" dirty="0" err="1"/>
              <a:t>i</a:t>
            </a:r>
            <a:r>
              <a:rPr lang="en-US" sz="900" dirty="0"/>
              <a:t>][5]))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if(flag == 0):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print("--------------------------------------------------------------")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print("   Oops! No books by this publisher for given year found :(   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print("--------------------------------------------------------------")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print("\n\n\n")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</p:txBody>
      </p:sp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473" y="1066651"/>
            <a:ext cx="2904825" cy="370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265078">
            <a:off x="5747886" y="598638"/>
            <a:ext cx="419450" cy="5592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5A354-5207-47CA-873B-F0E379CD04A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455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516835" y="894522"/>
            <a:ext cx="6292249" cy="387762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dirty="0" err="1"/>
              <a:t>elif</a:t>
            </a:r>
            <a:r>
              <a:rPr lang="en-IN" sz="1050" dirty="0"/>
              <a:t>(option == 4):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dirty="0"/>
              <a:t>    </a:t>
            </a:r>
            <a:r>
              <a:rPr lang="en-IN" sz="1050" dirty="0" err="1"/>
              <a:t>bookList.sort</a:t>
            </a:r>
            <a:r>
              <a:rPr lang="en-IN" sz="1050" dirty="0"/>
              <a:t>(key=</a:t>
            </a:r>
            <a:r>
              <a:rPr lang="en-IN" sz="1050" dirty="0" err="1"/>
              <a:t>operator.itemgetter</a:t>
            </a:r>
            <a:r>
              <a:rPr lang="en-IN" sz="1050" dirty="0"/>
              <a:t>(1,4))                      #Sort based on 2nd and 5th column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dirty="0"/>
              <a:t>    print("\</a:t>
            </a:r>
            <a:r>
              <a:rPr lang="en-IN" sz="1050" dirty="0" err="1"/>
              <a:t>nTITLE</a:t>
            </a:r>
            <a:r>
              <a:rPr lang="en-IN" sz="1050" dirty="0"/>
              <a:t>\t\t\t\</a:t>
            </a:r>
            <a:r>
              <a:rPr lang="en-IN" sz="1050" dirty="0" err="1"/>
              <a:t>tAUTHOR</a:t>
            </a:r>
            <a:r>
              <a:rPr lang="en-IN" sz="1050" dirty="0"/>
              <a:t>\t\t\t\</a:t>
            </a:r>
            <a:r>
              <a:rPr lang="en-IN" sz="1050" dirty="0" err="1"/>
              <a:t>tPUBLISHER</a:t>
            </a:r>
            <a:r>
              <a:rPr lang="en-IN" sz="1050" dirty="0"/>
              <a:t>\t\</a:t>
            </a:r>
            <a:r>
              <a:rPr lang="en-IN" sz="1050" dirty="0" err="1"/>
              <a:t>tVERSION</a:t>
            </a:r>
            <a:r>
              <a:rPr lang="en-IN" sz="1050" dirty="0"/>
              <a:t>\t\t\</a:t>
            </a:r>
            <a:r>
              <a:rPr lang="en-IN" sz="1050" dirty="0" err="1"/>
              <a:t>tPUBLISHED</a:t>
            </a:r>
            <a:r>
              <a:rPr lang="en-IN" sz="1050" dirty="0"/>
              <a:t> YEAR\t\</a:t>
            </a:r>
            <a:r>
              <a:rPr lang="en-IN" sz="1050" dirty="0" err="1"/>
              <a:t>tPRICE</a:t>
            </a:r>
            <a:r>
              <a:rPr lang="en-IN" sz="1050" dirty="0"/>
              <a:t>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dirty="0"/>
              <a:t>    print("`````\t\t\t\t``````\t\t\t\t```````\t\t\t`````````\t\t````````` ````\t\t`````")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dirty="0"/>
              <a:t>    for </a:t>
            </a:r>
            <a:r>
              <a:rPr lang="en-IN" sz="1050" dirty="0" err="1"/>
              <a:t>i</a:t>
            </a:r>
            <a:r>
              <a:rPr lang="en-IN" sz="1050" dirty="0"/>
              <a:t> in range(</a:t>
            </a:r>
            <a:r>
              <a:rPr lang="en-IN" sz="1050" dirty="0" err="1"/>
              <a:t>len</a:t>
            </a:r>
            <a:r>
              <a:rPr lang="en-IN" sz="1050" dirty="0"/>
              <a:t>(</a:t>
            </a:r>
            <a:r>
              <a:rPr lang="en-IN" sz="1050" dirty="0" err="1"/>
              <a:t>bookList</a:t>
            </a:r>
            <a:r>
              <a:rPr lang="en-IN" sz="1050" dirty="0"/>
              <a:t>)):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dirty="0"/>
              <a:t>        print(</a:t>
            </a:r>
            <a:r>
              <a:rPr lang="en-IN" sz="1050" dirty="0" err="1"/>
              <a:t>bookList</a:t>
            </a:r>
            <a:r>
              <a:rPr lang="en-IN" sz="1050" dirty="0"/>
              <a:t>[</a:t>
            </a:r>
            <a:r>
              <a:rPr lang="en-IN" sz="1050" dirty="0" err="1"/>
              <a:t>i</a:t>
            </a:r>
            <a:r>
              <a:rPr lang="en-IN" sz="1050" dirty="0"/>
              <a:t>][0]+"\t\t\t"+</a:t>
            </a:r>
            <a:r>
              <a:rPr lang="en-IN" sz="1050" dirty="0" err="1"/>
              <a:t>bookList</a:t>
            </a:r>
            <a:r>
              <a:rPr lang="en-IN" sz="1050" dirty="0"/>
              <a:t>[</a:t>
            </a:r>
            <a:r>
              <a:rPr lang="en-IN" sz="1050" dirty="0" err="1"/>
              <a:t>i</a:t>
            </a:r>
            <a:r>
              <a:rPr lang="en-IN" sz="1050" dirty="0"/>
              <a:t>][1]+"\t\t\t"+</a:t>
            </a:r>
            <a:r>
              <a:rPr lang="en-IN" sz="1050" dirty="0" err="1"/>
              <a:t>bookList</a:t>
            </a:r>
            <a:r>
              <a:rPr lang="en-IN" sz="1050" dirty="0"/>
              <a:t>[</a:t>
            </a:r>
            <a:r>
              <a:rPr lang="en-IN" sz="1050" dirty="0" err="1"/>
              <a:t>i</a:t>
            </a:r>
            <a:r>
              <a:rPr lang="en-IN" sz="1050" dirty="0"/>
              <a:t>][2]+"\t\t\</a:t>
            </a:r>
            <a:r>
              <a:rPr lang="en-IN" sz="1050" dirty="0" err="1"/>
              <a:t>t"+str</a:t>
            </a:r>
            <a:r>
              <a:rPr lang="en-IN" sz="1050" dirty="0"/>
              <a:t>(</a:t>
            </a:r>
            <a:r>
              <a:rPr lang="en-IN" sz="1050" dirty="0" err="1"/>
              <a:t>bookList</a:t>
            </a:r>
            <a:r>
              <a:rPr lang="en-IN" sz="1050" dirty="0"/>
              <a:t>[</a:t>
            </a:r>
            <a:r>
              <a:rPr lang="en-IN" sz="1050" dirty="0" err="1"/>
              <a:t>i</a:t>
            </a:r>
            <a:r>
              <a:rPr lang="en-IN" sz="1050" dirty="0"/>
              <a:t>][3])+"\t\t\</a:t>
            </a:r>
            <a:r>
              <a:rPr lang="en-IN" sz="1050" dirty="0" err="1"/>
              <a:t>t"+str</a:t>
            </a:r>
            <a:r>
              <a:rPr lang="en-IN" sz="1050" dirty="0"/>
              <a:t>(</a:t>
            </a:r>
            <a:r>
              <a:rPr lang="en-IN" sz="1050" dirty="0" err="1"/>
              <a:t>bookList</a:t>
            </a:r>
            <a:r>
              <a:rPr lang="en-IN" sz="1050" dirty="0"/>
              <a:t>[</a:t>
            </a:r>
            <a:r>
              <a:rPr lang="en-IN" sz="1050" dirty="0" err="1"/>
              <a:t>i</a:t>
            </a:r>
            <a:r>
              <a:rPr lang="en-IN" sz="1050" dirty="0"/>
              <a:t>][4])+"\t\t\</a:t>
            </a:r>
            <a:r>
              <a:rPr lang="en-IN" sz="1050" dirty="0" err="1"/>
              <a:t>t"+str</a:t>
            </a:r>
            <a:r>
              <a:rPr lang="en-IN" sz="1050" dirty="0"/>
              <a:t>(</a:t>
            </a:r>
            <a:r>
              <a:rPr lang="en-IN" sz="1050" dirty="0" err="1"/>
              <a:t>bookList</a:t>
            </a:r>
            <a:r>
              <a:rPr lang="en-IN" sz="1050" dirty="0"/>
              <a:t>[</a:t>
            </a:r>
            <a:r>
              <a:rPr lang="en-IN" sz="1050" dirty="0" err="1"/>
              <a:t>i</a:t>
            </a:r>
            <a:r>
              <a:rPr lang="en-IN" sz="1050" dirty="0"/>
              <a:t>][5]))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dirty="0"/>
              <a:t>    print("\n\n\n")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dirty="0"/>
              <a:t>else: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dirty="0"/>
              <a:t>        print("--------------------------------------------")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dirty="0"/>
              <a:t>        print("   Oops! INVALID INPUT :(  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dirty="0"/>
              <a:t>        print("--------------------------------------------\n\n")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dirty="0"/>
              <a:t>        print("\n\n\n")</a:t>
            </a:r>
            <a:endParaRPr sz="1050" dirty="0"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2"/>
          </p:nvPr>
        </p:nvSpPr>
        <p:spPr>
          <a:xfrm>
            <a:off x="2854792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3"/>
          </p:nvPr>
        </p:nvSpPr>
        <p:spPr>
          <a:xfrm>
            <a:off x="4930485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44" name="Google Shape;144;p19"/>
          <p:cNvPicPr preferRelativeResize="0"/>
          <p:nvPr/>
        </p:nvPicPr>
        <p:blipFill rotWithShape="1">
          <a:blip r:embed="rId3">
            <a:alphaModFix/>
          </a:blip>
          <a:srcRect r="7621"/>
          <a:stretch/>
        </p:blipFill>
        <p:spPr>
          <a:xfrm>
            <a:off x="6551074" y="1156100"/>
            <a:ext cx="2592926" cy="374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3340" y="641960"/>
            <a:ext cx="485775" cy="4403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5577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779100" y="972875"/>
            <a:ext cx="3457800" cy="182333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output</a:t>
            </a:r>
            <a:endParaRPr dirty="0"/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 l="20629" r="12672"/>
          <a:stretch/>
        </p:blipFill>
        <p:spPr>
          <a:xfrm>
            <a:off x="2994002" y="453242"/>
            <a:ext cx="3826200" cy="3826200"/>
          </a:xfrm>
          <a:prstGeom prst="rect">
            <a:avLst/>
          </a:prstGeom>
          <a:noFill/>
          <a:ln w="114300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</p:pic>
      <p:pic>
        <p:nvPicPr>
          <p:cNvPr id="152" name="Google Shape;152;p20"/>
          <p:cNvPicPr preferRelativeResize="0"/>
          <p:nvPr/>
        </p:nvPicPr>
        <p:blipFill rotWithShape="1">
          <a:blip r:embed="rId4">
            <a:alphaModFix/>
          </a:blip>
          <a:srcRect r="20898" b="32619"/>
          <a:stretch/>
        </p:blipFill>
        <p:spPr>
          <a:xfrm>
            <a:off x="6820202" y="2938126"/>
            <a:ext cx="1937400" cy="220537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779100" y="2076325"/>
            <a:ext cx="3457800" cy="209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dirty="0"/>
          </a:p>
        </p:txBody>
      </p:sp>
      <p:sp>
        <p:nvSpPr>
          <p:cNvPr id="154" name="Google Shape;154;p20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16C46D-586D-44E9-9C73-DDE8A4398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4003" y="453242"/>
            <a:ext cx="3826199" cy="38261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lavius template">
  <a:themeElements>
    <a:clrScheme name="Custom 347">
      <a:dk1>
        <a:srgbClr val="1E263A"/>
      </a:dk1>
      <a:lt1>
        <a:srgbClr val="FFFFFF"/>
      </a:lt1>
      <a:dk2>
        <a:srgbClr val="989CA7"/>
      </a:dk2>
      <a:lt2>
        <a:srgbClr val="EAEEF0"/>
      </a:lt2>
      <a:accent1>
        <a:srgbClr val="6DB9E4"/>
      </a:accent1>
      <a:accent2>
        <a:srgbClr val="9ECE46"/>
      </a:accent2>
      <a:accent3>
        <a:srgbClr val="ECCB49"/>
      </a:accent3>
      <a:accent4>
        <a:srgbClr val="F5A73B"/>
      </a:accent4>
      <a:accent5>
        <a:srgbClr val="F36846"/>
      </a:accent5>
      <a:accent6>
        <a:srgbClr val="DD73C3"/>
      </a:accent6>
      <a:hlink>
        <a:srgbClr val="293D6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1698</TotalTime>
  <Words>1257</Words>
  <Application>Microsoft Office PowerPoint</Application>
  <PresentationFormat>On-screen Show (16:9)</PresentationFormat>
  <Paragraphs>122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Verdana</vt:lpstr>
      <vt:lpstr>Bebas Neue</vt:lpstr>
      <vt:lpstr>Verdana</vt:lpstr>
      <vt:lpstr>Arial</vt:lpstr>
      <vt:lpstr>IBM Plex Sans Condensed</vt:lpstr>
      <vt:lpstr>Calibri</vt:lpstr>
      <vt:lpstr>Flavius template</vt:lpstr>
      <vt:lpstr>Pirai Infotech                                  -Maniksha bobby r</vt:lpstr>
      <vt:lpstr>About myself…</vt:lpstr>
      <vt:lpstr>Problem statement</vt:lpstr>
      <vt:lpstr>CODE </vt:lpstr>
      <vt:lpstr>PowerPoint Presentation</vt:lpstr>
      <vt:lpstr>PowerPoint Presentation</vt:lpstr>
      <vt:lpstr>PowerPoint Presentation</vt:lpstr>
      <vt:lpstr>PowerPoint Presentation</vt:lpstr>
      <vt:lpstr>output</vt:lpstr>
      <vt:lpstr>Output when the author name is given as  robin sharma</vt:lpstr>
      <vt:lpstr>Output as error  :)</vt:lpstr>
      <vt:lpstr>PowerPoint Presentation</vt:lpstr>
      <vt:lpstr>PowerPoint Presentation</vt:lpstr>
      <vt:lpstr>Output for option 4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Pirai Infotech                                  -Maniksha bobby r</dc:title>
  <dc:creator>HP</dc:creator>
  <cp:lastModifiedBy>Maniksha Bobby R</cp:lastModifiedBy>
  <cp:revision>13</cp:revision>
  <dcterms:modified xsi:type="dcterms:W3CDTF">2021-01-22T05:35:13Z</dcterms:modified>
</cp:coreProperties>
</file>