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3" r:id="rId6"/>
    <p:sldId id="264" r:id="rId7"/>
    <p:sldId id="288" r:id="rId8"/>
    <p:sldId id="289" r:id="rId9"/>
    <p:sldId id="265" r:id="rId10"/>
    <p:sldId id="280" r:id="rId11"/>
    <p:sldId id="268" r:id="rId12"/>
    <p:sldId id="274" r:id="rId13"/>
    <p:sldId id="277" r:id="rId14"/>
    <p:sldId id="279" r:id="rId15"/>
    <p:sldId id="270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Sans Condensed" panose="020B060402020202020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79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5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924874" y="2246242"/>
            <a:ext cx="4886204" cy="5963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irai </a:t>
            </a:r>
            <a:r>
              <a:rPr lang="en-IN" dirty="0">
                <a:solidFill>
                  <a:srgbClr val="3D3C40"/>
                </a:solidFill>
                <a:latin typeface="Bebas Neue" panose="020B0604020202020204" charset="0"/>
              </a:rPr>
              <a:t>Infotech</a:t>
            </a:r>
            <a:br>
              <a:rPr lang="en-IN" dirty="0">
                <a:solidFill>
                  <a:srgbClr val="3D3C40"/>
                </a:solidFill>
                <a:latin typeface="Bebas Neue" panose="020B0604020202020204" charset="0"/>
              </a:rPr>
            </a:br>
            <a:br>
              <a:rPr lang="en-IN" sz="3600" dirty="0">
                <a:solidFill>
                  <a:srgbClr val="3D3C40"/>
                </a:solidFill>
                <a:latin typeface="Bebas Neue" panose="020B0604020202020204" charset="0"/>
              </a:rPr>
            </a:br>
            <a:r>
              <a:rPr lang="en-IN" sz="3600" dirty="0">
                <a:solidFill>
                  <a:srgbClr val="3D3C40"/>
                </a:solidFill>
                <a:latin typeface="Bebas Neue" panose="020B0604020202020204" charset="0"/>
              </a:rPr>
              <a:t>                                </a:t>
            </a:r>
            <a:r>
              <a:rPr lang="en-IN" sz="2800" dirty="0">
                <a:solidFill>
                  <a:srgbClr val="3D3C40"/>
                </a:solidFill>
                <a:latin typeface="Bebas Neue" panose="020B0604020202020204" charset="0"/>
              </a:rPr>
              <a:t>-Maniksha bobby r</a:t>
            </a:r>
            <a:endParaRPr sz="3600" dirty="0">
              <a:latin typeface="Bebas Neue" panose="020B0604020202020204" charset="0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0046B3-9B36-4216-9273-732D493D5007}"/>
              </a:ext>
            </a:extLst>
          </p:cNvPr>
          <p:cNvSpPr txBox="1"/>
          <p:nvPr/>
        </p:nvSpPr>
        <p:spPr>
          <a:xfrm>
            <a:off x="2199861" y="2239615"/>
            <a:ext cx="164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bas Neue" panose="020B0604020202020204" charset="0"/>
              </a:rPr>
              <a:t>Assignment</a:t>
            </a:r>
            <a:endParaRPr lang="en-IN" sz="24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EA5CB-2AE8-4857-83A9-3B49755B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06" y="145084"/>
            <a:ext cx="2411896" cy="83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25" y="759800"/>
            <a:ext cx="1077782" cy="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utput as error  :)</a:t>
            </a:r>
            <a:endParaRPr dirty="0"/>
          </a:p>
        </p:txBody>
      </p:sp>
      <p:sp>
        <p:nvSpPr>
          <p:cNvPr id="357" name="Google Shape;357;p3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58" name="Google Shape;358;p35"/>
          <p:cNvSpPr txBox="1"/>
          <p:nvPr/>
        </p:nvSpPr>
        <p:spPr>
          <a:xfrm>
            <a:off x="779100" y="4104575"/>
            <a:ext cx="497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/>
          <p:nvPr/>
        </p:nvSpPr>
        <p:spPr>
          <a:xfrm>
            <a:off x="6695975" y="986975"/>
            <a:ext cx="396295" cy="39631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565C0-02B7-404E-A64D-4207F4E3B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6" y="1277748"/>
            <a:ext cx="5535939" cy="2588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utput when the author name is given as </a:t>
            </a:r>
            <a:br>
              <a:rPr lang="en" dirty="0"/>
            </a:br>
            <a:r>
              <a:rPr lang="en" dirty="0"/>
              <a:t>robin sharma</a:t>
            </a:r>
            <a:endParaRPr dirty="0"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779100" y="1564481"/>
          <a:ext cx="4975500" cy="2807725"/>
        </p:xfrm>
        <a:graphic>
          <a:graphicData uri="http://schemas.openxmlformats.org/drawingml/2006/table">
            <a:tbl>
              <a:tblPr>
                <a:noFill/>
                <a:tableStyleId>{7D324052-9DC2-47AB-B169-21AE27A76450}</a:tableStyleId>
              </a:tblPr>
              <a:tblGrid>
                <a:gridCol w="12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20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7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30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15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10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5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24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16</a:t>
                      </a:r>
                      <a:endParaRPr sz="1600" b="1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82" y="786500"/>
            <a:ext cx="366071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6306B-C141-4250-A969-7EA06371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3" y="1564482"/>
            <a:ext cx="4968788" cy="2807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Output when option is given as 2</a:t>
            </a:r>
            <a:endParaRPr dirty="0"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84" y="1300324"/>
            <a:ext cx="2087216" cy="2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522" y="649000"/>
            <a:ext cx="337930" cy="4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A78D0A-7392-42D6-8DDE-B7877B4D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88" y="1118199"/>
            <a:ext cx="6606208" cy="2643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>
            <a:off x="3538649" y="1241129"/>
            <a:ext cx="4542205" cy="2661224"/>
            <a:chOff x="1177450" y="241631"/>
            <a:chExt cx="6173152" cy="3616776"/>
          </a:xfrm>
        </p:grpSpPr>
        <p:sp>
          <p:nvSpPr>
            <p:cNvPr id="324" name="Google Shape;32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45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779100" y="373575"/>
            <a:ext cx="2432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r>
              <a:rPr lang="en" sz="33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or option 3</a:t>
            </a:r>
            <a:endParaRPr sz="33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0" name="Google Shape;330;p32"/>
          <p:cNvGrpSpPr/>
          <p:nvPr/>
        </p:nvGrpSpPr>
        <p:grpSpPr>
          <a:xfrm>
            <a:off x="7293324" y="1233450"/>
            <a:ext cx="1850675" cy="3653525"/>
            <a:chOff x="6092899" y="1233450"/>
            <a:chExt cx="1850675" cy="3653525"/>
          </a:xfrm>
        </p:grpSpPr>
        <p:pic>
          <p:nvPicPr>
            <p:cNvPr id="331" name="Google Shape;331;p32"/>
            <p:cNvPicPr preferRelativeResize="0"/>
            <p:nvPr/>
          </p:nvPicPr>
          <p:blipFill rotWithShape="1">
            <a:blip r:embed="rId4">
              <a:alphaModFix/>
            </a:blip>
            <a:srcRect r="31833"/>
            <a:stretch/>
          </p:blipFill>
          <p:spPr>
            <a:xfrm>
              <a:off x="6092899" y="1233450"/>
              <a:ext cx="1850675" cy="365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6BBAB1-BDC5-4F2C-B2A1-00C199BE9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825" y="1387850"/>
            <a:ext cx="3530550" cy="22459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for option 4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body" idx="1"/>
          </p:nvPr>
        </p:nvSpPr>
        <p:spPr>
          <a:xfrm>
            <a:off x="779100" y="1277749"/>
            <a:ext cx="4975500" cy="19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8D82B-C999-49E0-8451-EF811F81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68" y="1632985"/>
            <a:ext cx="5993639" cy="17266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8459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YOU!</a:t>
            </a:r>
            <a:endParaRPr sz="9600" dirty="0"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294967295"/>
          </p:nvPr>
        </p:nvSpPr>
        <p:spPr>
          <a:xfrm>
            <a:off x="1239078" y="1950227"/>
            <a:ext cx="7049622" cy="766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200" dirty="0">
                <a:solidFill>
                  <a:schemeClr val="accent1"/>
                </a:solidFill>
              </a:rPr>
              <a:t>F</a:t>
            </a:r>
            <a:r>
              <a:rPr lang="en" sz="1200" dirty="0">
                <a:solidFill>
                  <a:schemeClr val="accent1"/>
                </a:solidFill>
              </a:rPr>
              <a:t>eeling grateful to Pirai for giving the confidence by selecting me in Round 1.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850725" y="2475706"/>
            <a:ext cx="3442550" cy="2690001"/>
            <a:chOff x="5503605" y="983607"/>
            <a:chExt cx="3588232" cy="2803836"/>
          </a:xfrm>
        </p:grpSpPr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1934"/>
            <a:stretch/>
          </p:blipFill>
          <p:spPr>
            <a:xfrm>
              <a:off x="5503605" y="983607"/>
              <a:ext cx="3588232" cy="2803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827703" y="1653057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3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dirty="0">
                <a:solidFill>
                  <a:schemeClr val="lt2"/>
                </a:solidFill>
              </a:rPr>
              <a:t>A</a:t>
            </a:r>
            <a:r>
              <a:rPr lang="en" sz="9600" dirty="0">
                <a:solidFill>
                  <a:schemeClr val="lt2"/>
                </a:solidFill>
              </a:rPr>
              <a:t>bout myself…</a:t>
            </a:r>
            <a:endParaRPr sz="9600"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0123F-FF06-468A-9438-65878455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1" y="180217"/>
            <a:ext cx="666684" cy="548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719465" y="347925"/>
            <a:ext cx="4960500" cy="9475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r>
              <a:rPr lang="en-US" sz="3600" dirty="0"/>
              <a:t>statement</a:t>
            </a:r>
            <a:endParaRPr sz="36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19465" y="1470991"/>
            <a:ext cx="4960500" cy="2793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Write a python program to create a list of software application details. The details of application include name, author, version, publishing year , price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Perform the following with respect to the list of application created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a) Display all the details of application by a given author.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b) Sort the details of application in the increasing order of price.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c) Display the details of applications published by a given publisher in a given year.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indent="45720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IBM Plex Sans Condensed" panose="020B0604020202020204" charset="0"/>
              </a:rPr>
              <a:t>d) Sort the list of applications in the increasing order of two fields , author and publishing year of the books..</a:t>
            </a:r>
            <a:br>
              <a:rPr lang="en-US" sz="1100" b="0" i="0" dirty="0">
                <a:solidFill>
                  <a:srgbClr val="222222"/>
                </a:solidFill>
                <a:effectLst/>
                <a:latin typeface="IBM Plex Sans Condensed" panose="020B0604020202020204" charset="0"/>
              </a:rPr>
            </a:br>
            <a:endParaRPr lang="en-US" sz="1100" b="0" i="0" dirty="0">
              <a:solidFill>
                <a:srgbClr val="222222"/>
              </a:solidFill>
              <a:effectLst/>
              <a:latin typeface="IBM Plex Sans Condensed" panose="020B060402020202020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042950"/>
            <a:ext cx="3411600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/>
              <a:t>CODE </a:t>
            </a:r>
            <a:endParaRPr sz="77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916026" y="3027150"/>
            <a:ext cx="4243558" cy="10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TOOL/FRAMEWORK USED : PYTHON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71599" y="638332"/>
            <a:ext cx="568883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import operator                                                     #Used for sorting list with multiple arguments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#Title, Author name, Publisher name, Version, Publish year,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bookList</a:t>
            </a:r>
            <a:r>
              <a:rPr lang="en-US" sz="1000" dirty="0"/>
              <a:t> =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["Mega Living", "Robin Sharma","Jaico",2,2018,399],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["The </a:t>
            </a:r>
            <a:r>
              <a:rPr lang="en-US" sz="1000" dirty="0" err="1"/>
              <a:t>Alchemist","Paulo</a:t>
            </a:r>
            <a:r>
              <a:rPr lang="en-US" sz="1000" dirty="0"/>
              <a:t> Coelho","Harper",5,1993,450],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["Animal </a:t>
            </a:r>
            <a:r>
              <a:rPr lang="en-US" sz="1000" dirty="0" err="1"/>
              <a:t>Farm","George</a:t>
            </a:r>
            <a:r>
              <a:rPr lang="en-US" sz="1000" dirty="0"/>
              <a:t> Orwell","Warburg",3,1945,299],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["The 5am </a:t>
            </a:r>
            <a:r>
              <a:rPr lang="en-US" sz="1000" dirty="0" err="1"/>
              <a:t>club","Robin</a:t>
            </a:r>
            <a:r>
              <a:rPr lang="en-US" sz="1000" dirty="0"/>
              <a:t> Sharma","Jaico",1,2018,350],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  ["Be </a:t>
            </a:r>
            <a:r>
              <a:rPr lang="en-US" sz="1000" dirty="0" err="1"/>
              <a:t>Animated","Neil</a:t>
            </a:r>
            <a:r>
              <a:rPr lang="en-US" sz="1000" dirty="0"/>
              <a:t> Ameer","Jaico",1,2010,375]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[print("~", end="") for _ in range(80)]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print("\n\n\t\t---- ---------- 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print("\t\</a:t>
            </a:r>
            <a:r>
              <a:rPr lang="en-US" sz="1000" dirty="0" err="1"/>
              <a:t>tBOOK</a:t>
            </a:r>
            <a:r>
              <a:rPr lang="en-US" sz="1000" dirty="0"/>
              <a:t> MANAGEMENT SYSTEM")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print("\t\t---- ---------- ------\n")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print("Display all details of books :\n\t1. Written by specific author\n\t2. Increasing order of price\n\t3. Published by publisher in a year\n\t4. Increasing order of author and publishing year\n")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option = int(input("What do you wish to do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A354-5207-47CA-873B-F0E379CD04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16835" y="894522"/>
            <a:ext cx="6292249" cy="38776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if(option == 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</a:t>
            </a:r>
            <a:r>
              <a:rPr lang="en-IN" sz="1000" dirty="0" err="1"/>
              <a:t>authorName</a:t>
            </a:r>
            <a:r>
              <a:rPr lang="en-IN" sz="1000" dirty="0"/>
              <a:t> = input("\</a:t>
            </a:r>
            <a:r>
              <a:rPr lang="en-IN" sz="1000" dirty="0" err="1"/>
              <a:t>nEnter</a:t>
            </a:r>
            <a:r>
              <a:rPr lang="en-IN" sz="1000" dirty="0"/>
              <a:t> author name 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print("\</a:t>
            </a:r>
            <a:r>
              <a:rPr lang="en-IN" sz="1000" dirty="0" err="1"/>
              <a:t>nTITLE</a:t>
            </a:r>
            <a:r>
              <a:rPr lang="en-IN" sz="1000" dirty="0"/>
              <a:t>\t\t\t\</a:t>
            </a:r>
            <a:r>
              <a:rPr lang="en-IN" sz="1000" dirty="0" err="1"/>
              <a:t>tPUBLISHER</a:t>
            </a:r>
            <a:r>
              <a:rPr lang="en-IN" sz="1000" dirty="0"/>
              <a:t>\t\</a:t>
            </a:r>
            <a:r>
              <a:rPr lang="en-IN" sz="1000" dirty="0" err="1"/>
              <a:t>tVERSION</a:t>
            </a:r>
            <a:r>
              <a:rPr lang="en-IN" sz="1000" dirty="0"/>
              <a:t>\t\t\</a:t>
            </a:r>
            <a:r>
              <a:rPr lang="en-IN" sz="1000" dirty="0" err="1"/>
              <a:t>tPUBLISHED</a:t>
            </a:r>
            <a:r>
              <a:rPr lang="en-IN" sz="1000" dirty="0"/>
              <a:t> YEAR\t\</a:t>
            </a:r>
            <a:r>
              <a:rPr lang="en-IN" sz="1000" dirty="0" err="1"/>
              <a:t>tPRICE</a:t>
            </a:r>
            <a:r>
              <a:rPr lang="en-IN" sz="10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flag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for </a:t>
            </a:r>
            <a:r>
              <a:rPr lang="en-IN" sz="1000" dirty="0" err="1"/>
              <a:t>i</a:t>
            </a:r>
            <a:r>
              <a:rPr lang="en-IN" sz="1000" dirty="0"/>
              <a:t> in range(</a:t>
            </a:r>
            <a:r>
              <a:rPr lang="en-IN" sz="1000" dirty="0" err="1"/>
              <a:t>len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if(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][1].lower() == </a:t>
            </a:r>
            <a:r>
              <a:rPr lang="en-IN" sz="1000" dirty="0" err="1"/>
              <a:t>authorName.lower</a:t>
            </a:r>
            <a:r>
              <a:rPr lang="en-IN" sz="1000" dirty="0"/>
              <a:t>()):           #Convert to lowercase and compare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    flag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    print(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][0]+"\t\t\t"+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][2]+"\t\t\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][3])+"\t\t\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][4])+"\t\t\</a:t>
            </a:r>
            <a:r>
              <a:rPr lang="en-IN" sz="1000" dirty="0" err="1"/>
              <a:t>t"+str</a:t>
            </a:r>
            <a:r>
              <a:rPr lang="en-IN" sz="1000" dirty="0"/>
              <a:t>(</a:t>
            </a:r>
            <a:r>
              <a:rPr lang="en-IN" sz="1000" dirty="0" err="1"/>
              <a:t>bookList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if(flag == 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   Oops! No books for this author found :(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    print("--------------------------------------------\n\n")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5" y="1156825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75632" y="313654"/>
            <a:ext cx="6131436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#Increasing order of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elif</a:t>
            </a:r>
            <a:r>
              <a:rPr lang="en-US" sz="900" dirty="0"/>
              <a:t>(option == 2):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bookList.sort</a:t>
            </a:r>
            <a:r>
              <a:rPr lang="en-US" sz="900" dirty="0"/>
              <a:t>(key=lambda x: x[5])                   #Sort based on 6th column(price)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</a:t>
            </a:r>
            <a:r>
              <a:rPr lang="en-US" sz="900" dirty="0" err="1"/>
              <a:t>nTITLE</a:t>
            </a:r>
            <a:r>
              <a:rPr lang="en-US" sz="900" dirty="0"/>
              <a:t>\t\t\t\</a:t>
            </a:r>
            <a:r>
              <a:rPr lang="en-US" sz="900" dirty="0" err="1"/>
              <a:t>tAUTHOR</a:t>
            </a:r>
            <a:r>
              <a:rPr lang="en-US" sz="900" dirty="0"/>
              <a:t>\t\t\t\</a:t>
            </a:r>
            <a:r>
              <a:rPr lang="en-US" sz="900" dirty="0" err="1"/>
              <a:t>tPUBLISHER</a:t>
            </a:r>
            <a:r>
              <a:rPr lang="en-US" sz="900" dirty="0"/>
              <a:t>\t\</a:t>
            </a:r>
            <a:r>
              <a:rPr lang="en-US" sz="900" dirty="0" err="1"/>
              <a:t>tVERSION</a:t>
            </a:r>
            <a:r>
              <a:rPr lang="en-US" sz="900" dirty="0"/>
              <a:t>\t\t\</a:t>
            </a:r>
            <a:r>
              <a:rPr lang="en-US" sz="900" dirty="0" err="1"/>
              <a:t>tPUBLISHED</a:t>
            </a:r>
            <a:r>
              <a:rPr lang="en-US" sz="900" dirty="0"/>
              <a:t> YEAR\t\</a:t>
            </a:r>
            <a:r>
              <a:rPr lang="en-US" sz="900" dirty="0" err="1"/>
              <a:t>tPRICE</a:t>
            </a:r>
            <a:r>
              <a:rPr lang="en-US" sz="9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print("`````\t\t\t\t``````\t\t\t\t```````\t\t\t`````````\t\t`````````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range(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][0]+"\t\t\t"+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][1]+"\t\t\t"+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][2]+"\t\t\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][3])+"\t\t\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][4])+"\t\t\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elif</a:t>
            </a:r>
            <a:r>
              <a:rPr lang="en-US" sz="900" dirty="0"/>
              <a:t>(option == 3):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publisherName</a:t>
            </a:r>
            <a:r>
              <a:rPr lang="en-US" sz="900" dirty="0"/>
              <a:t> = input("\</a:t>
            </a:r>
            <a:r>
              <a:rPr lang="en-US" sz="900" dirty="0" err="1"/>
              <a:t>nEnter</a:t>
            </a:r>
            <a:r>
              <a:rPr lang="en-US" sz="900" dirty="0"/>
              <a:t> publisher name 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</a:t>
            </a:r>
            <a:r>
              <a:rPr lang="en-US" sz="900" dirty="0" err="1"/>
              <a:t>publishedYear</a:t>
            </a:r>
            <a:r>
              <a:rPr lang="en-US" sz="900" dirty="0"/>
              <a:t> = int(input("\</a:t>
            </a:r>
            <a:r>
              <a:rPr lang="en-US" sz="900" dirty="0" err="1"/>
              <a:t>nEnter</a:t>
            </a:r>
            <a:r>
              <a:rPr lang="en-US" sz="900" dirty="0"/>
              <a:t> published year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</a:t>
            </a:r>
            <a:r>
              <a:rPr lang="en-US" sz="900" dirty="0" err="1"/>
              <a:t>nTITLE</a:t>
            </a:r>
            <a:r>
              <a:rPr lang="en-US" sz="900" dirty="0"/>
              <a:t>\t\t\</a:t>
            </a:r>
            <a:r>
              <a:rPr lang="en-US" sz="900" dirty="0" err="1"/>
              <a:t>tAUTHOR</a:t>
            </a:r>
            <a:r>
              <a:rPr lang="en-US" sz="900" dirty="0"/>
              <a:t>\t\t\t\</a:t>
            </a:r>
            <a:r>
              <a:rPr lang="en-US" sz="900" dirty="0" err="1"/>
              <a:t>tVERSION</a:t>
            </a:r>
            <a:r>
              <a:rPr lang="en-US" sz="900" dirty="0"/>
              <a:t>\t\t\</a:t>
            </a:r>
            <a:r>
              <a:rPr lang="en-US" sz="900" dirty="0" err="1"/>
              <a:t>tPRICE</a:t>
            </a:r>
            <a:r>
              <a:rPr lang="en-US" sz="90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print("`````\t\t\t``````\t\t\t\t```````\t\t\t`````")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flag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range(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if((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][4] == </a:t>
            </a:r>
            <a:r>
              <a:rPr lang="en-US" sz="900" dirty="0" err="1"/>
              <a:t>publishedYear</a:t>
            </a:r>
            <a:r>
              <a:rPr lang="en-US" sz="900" dirty="0"/>
              <a:t>) and 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][2].lower() == </a:t>
            </a:r>
            <a:r>
              <a:rPr lang="en-US" sz="900" dirty="0" err="1"/>
              <a:t>publisherName.lower</a:t>
            </a:r>
            <a:r>
              <a:rPr lang="en-US" sz="900" dirty="0"/>
              <a:t>()) 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flag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    print(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][0]+"\t\t"+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][1]+"\t\t\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][3])+"\t\t\</a:t>
            </a:r>
            <a:r>
              <a:rPr lang="en-US" sz="900" dirty="0" err="1"/>
              <a:t>t"+str</a:t>
            </a:r>
            <a:r>
              <a:rPr lang="en-US" sz="900" dirty="0"/>
              <a:t>(</a:t>
            </a:r>
            <a:r>
              <a:rPr lang="en-US" sz="900" dirty="0" err="1"/>
              <a:t>bookList</a:t>
            </a:r>
            <a:r>
              <a:rPr lang="en-US" sz="900" dirty="0"/>
              <a:t>[</a:t>
            </a:r>
            <a:r>
              <a:rPr lang="en-US" sz="900" dirty="0" err="1"/>
              <a:t>i</a:t>
            </a:r>
            <a:r>
              <a:rPr lang="en-US" sz="90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if(flag == 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print("--------------------------------------------------------------")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   Oops! No books by this publisher for given year found :( 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print("--------------------------------------------------------------")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73" y="1066651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A354-5207-47CA-873B-F0E379CD04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16835" y="894522"/>
            <a:ext cx="6292249" cy="38776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 err="1"/>
              <a:t>elif</a:t>
            </a:r>
            <a:r>
              <a:rPr lang="en-IN" sz="1050" dirty="0"/>
              <a:t>(option == 4):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</a:t>
            </a:r>
            <a:r>
              <a:rPr lang="en-IN" sz="1050" dirty="0" err="1"/>
              <a:t>bookList.sort</a:t>
            </a:r>
            <a:r>
              <a:rPr lang="en-IN" sz="1050" dirty="0"/>
              <a:t>(key=</a:t>
            </a:r>
            <a:r>
              <a:rPr lang="en-IN" sz="1050" dirty="0" err="1"/>
              <a:t>operator.itemgetter</a:t>
            </a:r>
            <a:r>
              <a:rPr lang="en-IN" sz="1050" dirty="0"/>
              <a:t>(1,4))                      #Sort based on 2nd and 5th column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print("\</a:t>
            </a:r>
            <a:r>
              <a:rPr lang="en-IN" sz="1050" dirty="0" err="1"/>
              <a:t>nTITLE</a:t>
            </a:r>
            <a:r>
              <a:rPr lang="en-IN" sz="1050" dirty="0"/>
              <a:t>\t\t\t\</a:t>
            </a:r>
            <a:r>
              <a:rPr lang="en-IN" sz="1050" dirty="0" err="1"/>
              <a:t>tAUTHOR</a:t>
            </a:r>
            <a:r>
              <a:rPr lang="en-IN" sz="1050" dirty="0"/>
              <a:t>\t\t\t\</a:t>
            </a:r>
            <a:r>
              <a:rPr lang="en-IN" sz="1050" dirty="0" err="1"/>
              <a:t>tPUBLISHER</a:t>
            </a:r>
            <a:r>
              <a:rPr lang="en-IN" sz="1050" dirty="0"/>
              <a:t>\t\</a:t>
            </a:r>
            <a:r>
              <a:rPr lang="en-IN" sz="1050" dirty="0" err="1"/>
              <a:t>tVERSION</a:t>
            </a:r>
            <a:r>
              <a:rPr lang="en-IN" sz="1050" dirty="0"/>
              <a:t>\t\t\</a:t>
            </a:r>
            <a:r>
              <a:rPr lang="en-IN" sz="1050" dirty="0" err="1"/>
              <a:t>tPUBLISHED</a:t>
            </a:r>
            <a:r>
              <a:rPr lang="en-IN" sz="1050" dirty="0"/>
              <a:t> YEAR\t\</a:t>
            </a:r>
            <a:r>
              <a:rPr lang="en-IN" sz="1050" dirty="0" err="1"/>
              <a:t>tPRICE</a:t>
            </a:r>
            <a:r>
              <a:rPr lang="en-IN" sz="1050" dirty="0"/>
              <a:t>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print("`````\t\t\t\t``````\t\t\t\t```````\t\t\t`````````\t\t````````` ````\t\t`````")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for </a:t>
            </a:r>
            <a:r>
              <a:rPr lang="en-IN" sz="1050" dirty="0" err="1"/>
              <a:t>i</a:t>
            </a:r>
            <a:r>
              <a:rPr lang="en-IN" sz="1050" dirty="0"/>
              <a:t> in range(</a:t>
            </a:r>
            <a:r>
              <a:rPr lang="en-IN" sz="1050" dirty="0" err="1"/>
              <a:t>len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][0]+"\t\t\t"+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][1]+"\t\t\t"+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][2]+"\t\t\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][3])+"\t\t\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][4])+"\t\t\</a:t>
            </a:r>
            <a:r>
              <a:rPr lang="en-IN" sz="1050" dirty="0" err="1"/>
              <a:t>t"+str</a:t>
            </a:r>
            <a:r>
              <a:rPr lang="en-IN" sz="1050" dirty="0"/>
              <a:t>(</a:t>
            </a:r>
            <a:r>
              <a:rPr lang="en-IN" sz="1050" dirty="0" err="1"/>
              <a:t>bookList</a:t>
            </a:r>
            <a:r>
              <a:rPr lang="en-IN" sz="1050" dirty="0"/>
              <a:t>[</a:t>
            </a:r>
            <a:r>
              <a:rPr lang="en-IN" sz="1050" dirty="0" err="1"/>
              <a:t>i</a:t>
            </a:r>
            <a:r>
              <a:rPr lang="en-IN" sz="1050" dirty="0"/>
              <a:t>][5]))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print("\n\n\n")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print("--------------------------------------------")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   Oops! INVALID INPUT :( 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print("--------------------------------------------\n\n")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      print("\n\n\n")</a:t>
            </a:r>
            <a:endParaRPr sz="1050"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7621"/>
          <a:stretch/>
        </p:blipFill>
        <p:spPr>
          <a:xfrm>
            <a:off x="6551074" y="1156100"/>
            <a:ext cx="2592926" cy="37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40" y="641960"/>
            <a:ext cx="485775" cy="44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5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79100" y="972875"/>
            <a:ext cx="3457800" cy="18233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l="20629" r="12672"/>
          <a:stretch/>
        </p:blipFill>
        <p:spPr>
          <a:xfrm>
            <a:off x="2994002" y="453242"/>
            <a:ext cx="3826200" cy="38262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r="20898" b="32619"/>
          <a:stretch/>
        </p:blipFill>
        <p:spPr>
          <a:xfrm>
            <a:off x="6820202" y="2938126"/>
            <a:ext cx="1937400" cy="2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779100" y="2076325"/>
            <a:ext cx="34578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6C46D-586D-44E9-9C73-DDE8A4398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03" y="453242"/>
            <a:ext cx="3826199" cy="3826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1257</Words>
  <Application>Microsoft Office PowerPoint</Application>
  <PresentationFormat>On-screen Show 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Verdana</vt:lpstr>
      <vt:lpstr>Bebas Neue</vt:lpstr>
      <vt:lpstr>Verdana</vt:lpstr>
      <vt:lpstr>Arial</vt:lpstr>
      <vt:lpstr>IBM Plex Sans Condensed</vt:lpstr>
      <vt:lpstr>Calibri</vt:lpstr>
      <vt:lpstr>Flavius template</vt:lpstr>
      <vt:lpstr>Pirai Infotech                                  -Maniksha bobby r</vt:lpstr>
      <vt:lpstr>About myself…</vt:lpstr>
      <vt:lpstr>Problem statement</vt:lpstr>
      <vt:lpstr>CODE </vt:lpstr>
      <vt:lpstr>PowerPoint Presentation</vt:lpstr>
      <vt:lpstr>PowerPoint Presentation</vt:lpstr>
      <vt:lpstr>PowerPoint Presentation</vt:lpstr>
      <vt:lpstr>PowerPoint Presentation</vt:lpstr>
      <vt:lpstr>output</vt:lpstr>
      <vt:lpstr>Output as error  :)</vt:lpstr>
      <vt:lpstr>Output when the author name is given as  robin sharma</vt:lpstr>
      <vt:lpstr>PowerPoint Presentation</vt:lpstr>
      <vt:lpstr>PowerPoint Presentation</vt:lpstr>
      <vt:lpstr>Output for option 4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Pirai Infotech                                  -Maniksha bobby r</dc:title>
  <dc:creator>HP</dc:creator>
  <cp:lastModifiedBy>Maniksha Bobby R</cp:lastModifiedBy>
  <cp:revision>10</cp:revision>
  <dcterms:modified xsi:type="dcterms:W3CDTF">2021-01-21T19:07:58Z</dcterms:modified>
</cp:coreProperties>
</file>