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308" r:id="rId6"/>
    <p:sldId id="259" r:id="rId7"/>
    <p:sldId id="309" r:id="rId8"/>
    <p:sldId id="261" r:id="rId9"/>
    <p:sldId id="302" r:id="rId10"/>
    <p:sldId id="310" r:id="rId11"/>
    <p:sldId id="297" r:id="rId12"/>
    <p:sldId id="298" r:id="rId13"/>
    <p:sldId id="266" r:id="rId14"/>
    <p:sldId id="260" r:id="rId15"/>
    <p:sldId id="303" r:id="rId16"/>
    <p:sldId id="306" r:id="rId17"/>
    <p:sldId id="307" r:id="rId18"/>
    <p:sldId id="267" r:id="rId19"/>
    <p:sldId id="268" r:id="rId20"/>
    <p:sldId id="269" r:id="rId21"/>
    <p:sldId id="271" r:id="rId22"/>
    <p:sldId id="273" r:id="rId23"/>
    <p:sldId id="275" r:id="rId24"/>
    <p:sldId id="277" r:id="rId25"/>
    <p:sldId id="279" r:id="rId26"/>
    <p:sldId id="281" r:id="rId27"/>
    <p:sldId id="283" r:id="rId28"/>
    <p:sldId id="285" r:id="rId29"/>
    <p:sldId id="286" r:id="rId30"/>
    <p:sldId id="287" r:id="rId31"/>
    <p:sldId id="288" r:id="rId32"/>
    <p:sldId id="289" r:id="rId33"/>
    <p:sldId id="290" r:id="rId34"/>
    <p:sldId id="291" r:id="rId35"/>
    <p:sldId id="292" r:id="rId36"/>
    <p:sldId id="293" r:id="rId37"/>
    <p:sldId id="295" r:id="rId38"/>
    <p:sldId id="263" r:id="rId39"/>
    <p:sldId id="26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kumar ch" initials="mc" lastIdx="1" clrIdx="0">
    <p:extLst>
      <p:ext uri="{19B8F6BF-5375-455C-9EA6-DF929625EA0E}">
        <p15:presenceInfo xmlns:p15="http://schemas.microsoft.com/office/powerpoint/2012/main" userId="4572b749586113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967" autoAdjust="0"/>
  </p:normalViewPr>
  <p:slideViewPr>
    <p:cSldViewPr snapToGrid="0">
      <p:cViewPr>
        <p:scale>
          <a:sx n="90" d="100"/>
          <a:sy n="90" d="100"/>
        </p:scale>
        <p:origin x="317" y="-202"/>
      </p:cViewPr>
      <p:guideLst/>
    </p:cSldViewPr>
  </p:slideViewPr>
  <p:outlineViewPr>
    <p:cViewPr>
      <p:scale>
        <a:sx n="33" d="100"/>
        <a:sy n="33" d="100"/>
      </p:scale>
      <p:origin x="0" y="-149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umar ch" userId="4572b74958611336" providerId="LiveId" clId="{832B9566-6829-4423-9A09-E0A98CD8129A}"/>
    <pc:docChg chg="undo custSel addSld delSld modSld">
      <pc:chgData name="manikumar ch" userId="4572b74958611336" providerId="LiveId" clId="{832B9566-6829-4423-9A09-E0A98CD8129A}" dt="2022-07-27T08:21:35.906" v="361" actId="20577"/>
      <pc:docMkLst>
        <pc:docMk/>
      </pc:docMkLst>
      <pc:sldChg chg="modSp mod">
        <pc:chgData name="manikumar ch" userId="4572b74958611336" providerId="LiveId" clId="{832B9566-6829-4423-9A09-E0A98CD8129A}" dt="2022-07-19T13:30:28.855" v="298" actId="207"/>
        <pc:sldMkLst>
          <pc:docMk/>
          <pc:sldMk cId="1030337564" sldId="256"/>
        </pc:sldMkLst>
        <pc:spChg chg="mod">
          <ac:chgData name="manikumar ch" userId="4572b74958611336" providerId="LiveId" clId="{832B9566-6829-4423-9A09-E0A98CD8129A}" dt="2022-07-19T13:29:58.761" v="294" actId="20577"/>
          <ac:spMkLst>
            <pc:docMk/>
            <pc:sldMk cId="1030337564" sldId="256"/>
            <ac:spMk id="2" creationId="{E3C8A49B-7811-4845-A013-7A7A84860F64}"/>
          </ac:spMkLst>
        </pc:spChg>
        <pc:spChg chg="mod">
          <ac:chgData name="manikumar ch" userId="4572b74958611336" providerId="LiveId" clId="{832B9566-6829-4423-9A09-E0A98CD8129A}" dt="2022-07-19T13:30:23.170" v="297" actId="207"/>
          <ac:spMkLst>
            <pc:docMk/>
            <pc:sldMk cId="1030337564" sldId="256"/>
            <ac:spMk id="3" creationId="{24FE42DD-07D2-4420-98D0-14B752511DFD}"/>
          </ac:spMkLst>
        </pc:spChg>
        <pc:spChg chg="mod">
          <ac:chgData name="manikumar ch" userId="4572b74958611336" providerId="LiveId" clId="{832B9566-6829-4423-9A09-E0A98CD8129A}" dt="2022-07-19T13:30:28.855" v="298" actId="207"/>
          <ac:spMkLst>
            <pc:docMk/>
            <pc:sldMk cId="1030337564" sldId="256"/>
            <ac:spMk id="6" creationId="{D24663A3-5144-E2E2-EADB-B5DFA16D7C20}"/>
          </ac:spMkLst>
        </pc:spChg>
        <pc:picChg chg="mod">
          <ac:chgData name="manikumar ch" userId="4572b74958611336" providerId="LiveId" clId="{832B9566-6829-4423-9A09-E0A98CD8129A}" dt="2022-07-19T13:28:50.602" v="266" actId="14100"/>
          <ac:picMkLst>
            <pc:docMk/>
            <pc:sldMk cId="1030337564" sldId="256"/>
            <ac:picMk id="11" creationId="{3B1DBE3C-07A5-4C6D-82C3-027EE5B35723}"/>
          </ac:picMkLst>
        </pc:picChg>
      </pc:sldChg>
      <pc:sldChg chg="modSp mod">
        <pc:chgData name="manikumar ch" userId="4572b74958611336" providerId="LiveId" clId="{832B9566-6829-4423-9A09-E0A98CD8129A}" dt="2022-07-19T13:05:57.075" v="109" actId="20577"/>
        <pc:sldMkLst>
          <pc:docMk/>
          <pc:sldMk cId="1483030914" sldId="258"/>
        </pc:sldMkLst>
        <pc:spChg chg="mod">
          <ac:chgData name="manikumar ch" userId="4572b74958611336" providerId="LiveId" clId="{832B9566-6829-4423-9A09-E0A98CD8129A}" dt="2022-07-19T13:05:57.075" v="109" actId="20577"/>
          <ac:spMkLst>
            <pc:docMk/>
            <pc:sldMk cId="1483030914" sldId="258"/>
            <ac:spMk id="3" creationId="{4694E42E-0C95-4635-90ED-DF6C083E375A}"/>
          </ac:spMkLst>
        </pc:spChg>
      </pc:sldChg>
      <pc:sldChg chg="modSp mod">
        <pc:chgData name="manikumar ch" userId="4572b74958611336" providerId="LiveId" clId="{832B9566-6829-4423-9A09-E0A98CD8129A}" dt="2022-07-27T08:09:54.616" v="355" actId="20577"/>
        <pc:sldMkLst>
          <pc:docMk/>
          <pc:sldMk cId="3012950043" sldId="259"/>
        </pc:sldMkLst>
        <pc:spChg chg="mod">
          <ac:chgData name="manikumar ch" userId="4572b74958611336" providerId="LiveId" clId="{832B9566-6829-4423-9A09-E0A98CD8129A}" dt="2022-07-27T08:09:54.616" v="355" actId="20577"/>
          <ac:spMkLst>
            <pc:docMk/>
            <pc:sldMk cId="3012950043" sldId="259"/>
            <ac:spMk id="3" creationId="{7A33A5A6-F5D9-4F27-8B58-0DD0422D7F98}"/>
          </ac:spMkLst>
        </pc:spChg>
      </pc:sldChg>
      <pc:sldChg chg="addSp delSp modSp mod">
        <pc:chgData name="manikumar ch" userId="4572b74958611336" providerId="LiveId" clId="{832B9566-6829-4423-9A09-E0A98CD8129A}" dt="2022-07-19T13:14:19.148" v="189" actId="1076"/>
        <pc:sldMkLst>
          <pc:docMk/>
          <pc:sldMk cId="1140204614" sldId="261"/>
        </pc:sldMkLst>
        <pc:spChg chg="del mod">
          <ac:chgData name="manikumar ch" userId="4572b74958611336" providerId="LiveId" clId="{832B9566-6829-4423-9A09-E0A98CD8129A}" dt="2022-07-19T13:13:25.304" v="130" actId="478"/>
          <ac:spMkLst>
            <pc:docMk/>
            <pc:sldMk cId="1140204614" sldId="261"/>
            <ac:spMk id="2" creationId="{7468A650-79FE-4031-B9CB-C2353B18EB5D}"/>
          </ac:spMkLst>
        </pc:spChg>
        <pc:spChg chg="mod">
          <ac:chgData name="manikumar ch" userId="4572b74958611336" providerId="LiveId" clId="{832B9566-6829-4423-9A09-E0A98CD8129A}" dt="2022-07-19T13:13:48.958" v="184" actId="20577"/>
          <ac:spMkLst>
            <pc:docMk/>
            <pc:sldMk cId="1140204614" sldId="261"/>
            <ac:spMk id="3" creationId="{400F615B-67B9-43A0-83E4-0065E60E4F90}"/>
          </ac:spMkLst>
        </pc:spChg>
        <pc:spChg chg="add del mod">
          <ac:chgData name="manikumar ch" userId="4572b74958611336" providerId="LiveId" clId="{832B9566-6829-4423-9A09-E0A98CD8129A}" dt="2022-07-19T13:13:28.974" v="131" actId="478"/>
          <ac:spMkLst>
            <pc:docMk/>
            <pc:sldMk cId="1140204614" sldId="261"/>
            <ac:spMk id="5" creationId="{B945D563-2443-A523-3B5A-1BC4F2D5735F}"/>
          </ac:spMkLst>
        </pc:spChg>
        <pc:picChg chg="mod">
          <ac:chgData name="manikumar ch" userId="4572b74958611336" providerId="LiveId" clId="{832B9566-6829-4423-9A09-E0A98CD8129A}" dt="2022-07-19T13:14:19.148" v="189" actId="1076"/>
          <ac:picMkLst>
            <pc:docMk/>
            <pc:sldMk cId="1140204614" sldId="261"/>
            <ac:picMk id="31" creationId="{42076549-0B67-2D47-5F33-DD9736B46A17}"/>
          </ac:picMkLst>
        </pc:picChg>
      </pc:sldChg>
      <pc:sldChg chg="modSp mod">
        <pc:chgData name="manikumar ch" userId="4572b74958611336" providerId="LiveId" clId="{832B9566-6829-4423-9A09-E0A98CD8129A}" dt="2022-07-19T12:40:04.179" v="57" actId="20577"/>
        <pc:sldMkLst>
          <pc:docMk/>
          <pc:sldMk cId="3474010526" sldId="263"/>
        </pc:sldMkLst>
        <pc:spChg chg="mod">
          <ac:chgData name="manikumar ch" userId="4572b74958611336" providerId="LiveId" clId="{832B9566-6829-4423-9A09-E0A98CD8129A}" dt="2022-07-19T12:40:04.179" v="57" actId="20577"/>
          <ac:spMkLst>
            <pc:docMk/>
            <pc:sldMk cId="3474010526" sldId="263"/>
            <ac:spMk id="3" creationId="{C8D07678-8C92-43D9-BA8A-31FEE2F2D83D}"/>
          </ac:spMkLst>
        </pc:spChg>
      </pc:sldChg>
      <pc:sldChg chg="modSp mod">
        <pc:chgData name="manikumar ch" userId="4572b74958611336" providerId="LiveId" clId="{832B9566-6829-4423-9A09-E0A98CD8129A}" dt="2022-07-19T13:31:19.864" v="299" actId="207"/>
        <pc:sldMkLst>
          <pc:docMk/>
          <pc:sldMk cId="260998031" sldId="265"/>
        </pc:sldMkLst>
        <pc:spChg chg="mod">
          <ac:chgData name="manikumar ch" userId="4572b74958611336" providerId="LiveId" clId="{832B9566-6829-4423-9A09-E0A98CD8129A}" dt="2022-07-19T13:31:19.864" v="299" actId="207"/>
          <ac:spMkLst>
            <pc:docMk/>
            <pc:sldMk cId="260998031" sldId="265"/>
            <ac:spMk id="3" creationId="{6E70073E-ED40-8B3F-6E2F-859385D3A3DB}"/>
          </ac:spMkLst>
        </pc:spChg>
      </pc:sldChg>
      <pc:sldChg chg="addSp delSp modSp mod">
        <pc:chgData name="manikumar ch" userId="4572b74958611336" providerId="LiveId" clId="{832B9566-6829-4423-9A09-E0A98CD8129A}" dt="2022-07-22T07:26:01.223" v="306" actId="14100"/>
        <pc:sldMkLst>
          <pc:docMk/>
          <pc:sldMk cId="2063872383" sldId="268"/>
        </pc:sldMkLst>
        <pc:spChg chg="mod">
          <ac:chgData name="manikumar ch" userId="4572b74958611336" providerId="LiveId" clId="{832B9566-6829-4423-9A09-E0A98CD8129A}" dt="2022-07-22T07:25:27.593" v="302" actId="1076"/>
          <ac:spMkLst>
            <pc:docMk/>
            <pc:sldMk cId="2063872383" sldId="268"/>
            <ac:spMk id="3" creationId="{40AA4C73-6E18-22F9-C7A9-2C1D1EC301D2}"/>
          </ac:spMkLst>
        </pc:spChg>
        <pc:picChg chg="del">
          <ac:chgData name="manikumar ch" userId="4572b74958611336" providerId="LiveId" clId="{832B9566-6829-4423-9A09-E0A98CD8129A}" dt="2022-07-22T07:25:23.855" v="301" actId="478"/>
          <ac:picMkLst>
            <pc:docMk/>
            <pc:sldMk cId="2063872383" sldId="268"/>
            <ac:picMk id="2" creationId="{E3FD76CC-0C67-A33F-CB89-3B8CAE0E42FC}"/>
          </ac:picMkLst>
        </pc:picChg>
        <pc:picChg chg="add mod">
          <ac:chgData name="manikumar ch" userId="4572b74958611336" providerId="LiveId" clId="{832B9566-6829-4423-9A09-E0A98CD8129A}" dt="2022-07-22T07:26:01.223" v="306" actId="14100"/>
          <ac:picMkLst>
            <pc:docMk/>
            <pc:sldMk cId="2063872383" sldId="268"/>
            <ac:picMk id="5" creationId="{33654857-F111-BAE9-A703-C9D4E45BD5BA}"/>
          </ac:picMkLst>
        </pc:picChg>
      </pc:sldChg>
      <pc:sldChg chg="addSp delSp modSp mod">
        <pc:chgData name="manikumar ch" userId="4572b74958611336" providerId="LiveId" clId="{832B9566-6829-4423-9A09-E0A98CD8129A}" dt="2022-07-22T07:30:17.825" v="338" actId="14734"/>
        <pc:sldMkLst>
          <pc:docMk/>
          <pc:sldMk cId="506471131" sldId="273"/>
        </pc:sldMkLst>
        <pc:graphicFrameChg chg="del modGraphic">
          <ac:chgData name="manikumar ch" userId="4572b74958611336" providerId="LiveId" clId="{832B9566-6829-4423-9A09-E0A98CD8129A}" dt="2022-07-22T07:26:31.459" v="308" actId="478"/>
          <ac:graphicFrameMkLst>
            <pc:docMk/>
            <pc:sldMk cId="506471131" sldId="273"/>
            <ac:graphicFrameMk id="3" creationId="{3BC38C29-3C4E-71D7-843E-94CE285A26C9}"/>
          </ac:graphicFrameMkLst>
        </pc:graphicFrameChg>
        <pc:graphicFrameChg chg="add mod modGraphic">
          <ac:chgData name="manikumar ch" userId="4572b74958611336" providerId="LiveId" clId="{832B9566-6829-4423-9A09-E0A98CD8129A}" dt="2022-07-22T07:30:17.825" v="338" actId="14734"/>
          <ac:graphicFrameMkLst>
            <pc:docMk/>
            <pc:sldMk cId="506471131" sldId="273"/>
            <ac:graphicFrameMk id="4" creationId="{CE36601C-1C8B-B049-9761-7F1F86665620}"/>
          </ac:graphicFrameMkLst>
        </pc:graphicFrameChg>
      </pc:sldChg>
      <pc:sldChg chg="addSp delSp modSp mod">
        <pc:chgData name="manikumar ch" userId="4572b74958611336" providerId="LiveId" clId="{832B9566-6829-4423-9A09-E0A98CD8129A}" dt="2022-07-22T07:31:08.376" v="343" actId="14100"/>
        <pc:sldMkLst>
          <pc:docMk/>
          <pc:sldMk cId="1164903449" sldId="279"/>
        </pc:sldMkLst>
        <pc:picChg chg="del">
          <ac:chgData name="manikumar ch" userId="4572b74958611336" providerId="LiveId" clId="{832B9566-6829-4423-9A09-E0A98CD8129A}" dt="2022-07-22T07:30:49.525" v="339" actId="478"/>
          <ac:picMkLst>
            <pc:docMk/>
            <pc:sldMk cId="1164903449" sldId="279"/>
            <ac:picMk id="2" creationId="{01A5F1E8-1444-BD12-3BC2-55C729E2B7F7}"/>
          </ac:picMkLst>
        </pc:picChg>
        <pc:picChg chg="add mod">
          <ac:chgData name="manikumar ch" userId="4572b74958611336" providerId="LiveId" clId="{832B9566-6829-4423-9A09-E0A98CD8129A}" dt="2022-07-22T07:31:08.376" v="343" actId="14100"/>
          <ac:picMkLst>
            <pc:docMk/>
            <pc:sldMk cId="1164903449" sldId="279"/>
            <ac:picMk id="5" creationId="{323C1BF0-A319-2ED8-F7CF-621D1F92CD9B}"/>
          </ac:picMkLst>
        </pc:picChg>
      </pc:sldChg>
      <pc:sldChg chg="addSp delSp modSp mod">
        <pc:chgData name="manikumar ch" userId="4572b74958611336" providerId="LiveId" clId="{832B9566-6829-4423-9A09-E0A98CD8129A}" dt="2022-07-22T07:31:42.919" v="349" actId="14100"/>
        <pc:sldMkLst>
          <pc:docMk/>
          <pc:sldMk cId="525283026" sldId="281"/>
        </pc:sldMkLst>
        <pc:picChg chg="del">
          <ac:chgData name="manikumar ch" userId="4572b74958611336" providerId="LiveId" clId="{832B9566-6829-4423-9A09-E0A98CD8129A}" dt="2022-07-22T07:31:13.370" v="344" actId="478"/>
          <ac:picMkLst>
            <pc:docMk/>
            <pc:sldMk cId="525283026" sldId="281"/>
            <ac:picMk id="2" creationId="{0CF12D31-7624-5882-C71B-80D74763A0FB}"/>
          </ac:picMkLst>
        </pc:picChg>
        <pc:picChg chg="add mod">
          <ac:chgData name="manikumar ch" userId="4572b74958611336" providerId="LiveId" clId="{832B9566-6829-4423-9A09-E0A98CD8129A}" dt="2022-07-22T07:31:42.919" v="349" actId="14100"/>
          <ac:picMkLst>
            <pc:docMk/>
            <pc:sldMk cId="525283026" sldId="281"/>
            <ac:picMk id="5" creationId="{30CFCBA1-8516-63FA-4B8F-D992E2B65DD9}"/>
          </ac:picMkLst>
        </pc:picChg>
      </pc:sldChg>
      <pc:sldChg chg="modSp mod">
        <pc:chgData name="manikumar ch" userId="4572b74958611336" providerId="LiveId" clId="{832B9566-6829-4423-9A09-E0A98CD8129A}" dt="2022-07-19T13:31:44.788" v="300" actId="113"/>
        <pc:sldMkLst>
          <pc:docMk/>
          <pc:sldMk cId="2326457497" sldId="283"/>
        </pc:sldMkLst>
        <pc:spChg chg="mod">
          <ac:chgData name="manikumar ch" userId="4572b74958611336" providerId="LiveId" clId="{832B9566-6829-4423-9A09-E0A98CD8129A}" dt="2022-07-19T13:31:44.788" v="300" actId="113"/>
          <ac:spMkLst>
            <pc:docMk/>
            <pc:sldMk cId="2326457497" sldId="283"/>
            <ac:spMk id="3" creationId="{E688DE08-E9B8-C3C2-FE6C-ED93113AF369}"/>
          </ac:spMkLst>
        </pc:spChg>
      </pc:sldChg>
      <pc:sldChg chg="modSp mod">
        <pc:chgData name="manikumar ch" userId="4572b74958611336" providerId="LiveId" clId="{832B9566-6829-4423-9A09-E0A98CD8129A}" dt="2022-07-19T12:33:06.341" v="48" actId="20577"/>
        <pc:sldMkLst>
          <pc:docMk/>
          <pc:sldMk cId="3073959691" sldId="293"/>
        </pc:sldMkLst>
        <pc:spChg chg="mod">
          <ac:chgData name="manikumar ch" userId="4572b74958611336" providerId="LiveId" clId="{832B9566-6829-4423-9A09-E0A98CD8129A}" dt="2022-07-19T12:33:06.341" v="48" actId="20577"/>
          <ac:spMkLst>
            <pc:docMk/>
            <pc:sldMk cId="3073959691" sldId="293"/>
            <ac:spMk id="3" creationId="{0BC83556-EE9A-A9CB-8DF9-AB872B8CF23F}"/>
          </ac:spMkLst>
        </pc:spChg>
      </pc:sldChg>
      <pc:sldChg chg="del">
        <pc:chgData name="manikumar ch" userId="4572b74958611336" providerId="LiveId" clId="{832B9566-6829-4423-9A09-E0A98CD8129A}" dt="2022-07-19T12:32:26.828" v="11" actId="2696"/>
        <pc:sldMkLst>
          <pc:docMk/>
          <pc:sldMk cId="4010904240" sldId="294"/>
        </pc:sldMkLst>
      </pc:sldChg>
      <pc:sldChg chg="del">
        <pc:chgData name="manikumar ch" userId="4572b74958611336" providerId="LiveId" clId="{832B9566-6829-4423-9A09-E0A98CD8129A}" dt="2022-07-19T13:27:22.390" v="262" actId="2696"/>
        <pc:sldMkLst>
          <pc:docMk/>
          <pc:sldMk cId="1320198750" sldId="296"/>
        </pc:sldMkLst>
      </pc:sldChg>
      <pc:sldChg chg="del">
        <pc:chgData name="manikumar ch" userId="4572b74958611336" providerId="LiveId" clId="{832B9566-6829-4423-9A09-E0A98CD8129A}" dt="2022-07-19T13:12:43.276" v="128" actId="2696"/>
        <pc:sldMkLst>
          <pc:docMk/>
          <pc:sldMk cId="735158728" sldId="300"/>
        </pc:sldMkLst>
      </pc:sldChg>
      <pc:sldChg chg="del">
        <pc:chgData name="manikumar ch" userId="4572b74958611336" providerId="LiveId" clId="{832B9566-6829-4423-9A09-E0A98CD8129A}" dt="2022-07-19T13:11:07.273" v="122" actId="2696"/>
        <pc:sldMkLst>
          <pc:docMk/>
          <pc:sldMk cId="1050600449" sldId="301"/>
        </pc:sldMkLst>
      </pc:sldChg>
      <pc:sldChg chg="modSp mod">
        <pc:chgData name="manikumar ch" userId="4572b74958611336" providerId="LiveId" clId="{832B9566-6829-4423-9A09-E0A98CD8129A}" dt="2022-07-27T08:21:35.906" v="361" actId="20577"/>
        <pc:sldMkLst>
          <pc:docMk/>
          <pc:sldMk cId="2564363199" sldId="306"/>
        </pc:sldMkLst>
        <pc:spChg chg="mod">
          <ac:chgData name="manikumar ch" userId="4572b74958611336" providerId="LiveId" clId="{832B9566-6829-4423-9A09-E0A98CD8129A}" dt="2022-07-27T08:21:35.906" v="361" actId="20577"/>
          <ac:spMkLst>
            <pc:docMk/>
            <pc:sldMk cId="2564363199" sldId="306"/>
            <ac:spMk id="3" creationId="{CD3D1EBA-0411-26A3-899E-D365B42D431B}"/>
          </ac:spMkLst>
        </pc:spChg>
      </pc:sldChg>
      <pc:sldChg chg="addSp delSp modSp new mod">
        <pc:chgData name="manikumar ch" userId="4572b74958611336" providerId="LiveId" clId="{832B9566-6829-4423-9A09-E0A98CD8129A}" dt="2022-07-19T13:10:59.276" v="121" actId="14100"/>
        <pc:sldMkLst>
          <pc:docMk/>
          <pc:sldMk cId="3712630999" sldId="308"/>
        </pc:sldMkLst>
        <pc:spChg chg="del">
          <ac:chgData name="manikumar ch" userId="4572b74958611336" providerId="LiveId" clId="{832B9566-6829-4423-9A09-E0A98CD8129A}" dt="2022-07-19T13:09:34.342" v="111" actId="478"/>
          <ac:spMkLst>
            <pc:docMk/>
            <pc:sldMk cId="3712630999" sldId="308"/>
            <ac:spMk id="2" creationId="{7F0E5273-F682-7009-1F30-11FDFC28BA49}"/>
          </ac:spMkLst>
        </pc:spChg>
        <pc:spChg chg="mod">
          <ac:chgData name="manikumar ch" userId="4572b74958611336" providerId="LiveId" clId="{832B9566-6829-4423-9A09-E0A98CD8129A}" dt="2022-07-19T13:09:59.159" v="114" actId="14100"/>
          <ac:spMkLst>
            <pc:docMk/>
            <pc:sldMk cId="3712630999" sldId="308"/>
            <ac:spMk id="3" creationId="{808D13E9-2731-BAE8-09E4-886D10BC7266}"/>
          </ac:spMkLst>
        </pc:spChg>
        <pc:spChg chg="add mod">
          <ac:chgData name="manikumar ch" userId="4572b74958611336" providerId="LiveId" clId="{832B9566-6829-4423-9A09-E0A98CD8129A}" dt="2022-07-19T13:10:59.276" v="121" actId="14100"/>
          <ac:spMkLst>
            <pc:docMk/>
            <pc:sldMk cId="3712630999" sldId="308"/>
            <ac:spMk id="4" creationId="{DE6A0542-94AF-7F69-B9E9-024EC47EB8DE}"/>
          </ac:spMkLst>
        </pc:spChg>
      </pc:sldChg>
      <pc:sldChg chg="modSp new mod">
        <pc:chgData name="manikumar ch" userId="4572b74958611336" providerId="LiveId" clId="{832B9566-6829-4423-9A09-E0A98CD8129A}" dt="2022-07-19T13:12:39.007" v="127" actId="1076"/>
        <pc:sldMkLst>
          <pc:docMk/>
          <pc:sldMk cId="2814371083" sldId="309"/>
        </pc:sldMkLst>
        <pc:spChg chg="mod">
          <ac:chgData name="manikumar ch" userId="4572b74958611336" providerId="LiveId" clId="{832B9566-6829-4423-9A09-E0A98CD8129A}" dt="2022-07-19T13:12:30.833" v="126" actId="255"/>
          <ac:spMkLst>
            <pc:docMk/>
            <pc:sldMk cId="2814371083" sldId="309"/>
            <ac:spMk id="2" creationId="{9411E2D6-C9A8-6B17-686C-E903B5DA225F}"/>
          </ac:spMkLst>
        </pc:spChg>
        <pc:spChg chg="mod">
          <ac:chgData name="manikumar ch" userId="4572b74958611336" providerId="LiveId" clId="{832B9566-6829-4423-9A09-E0A98CD8129A}" dt="2022-07-19T13:12:39.007" v="127" actId="1076"/>
          <ac:spMkLst>
            <pc:docMk/>
            <pc:sldMk cId="2814371083" sldId="309"/>
            <ac:spMk id="3" creationId="{7C134D02-2595-AB51-1B7A-7420562ED654}"/>
          </ac:spMkLst>
        </pc:spChg>
      </pc:sldChg>
      <pc:sldChg chg="modSp new mod">
        <pc:chgData name="manikumar ch" userId="4572b74958611336" providerId="LiveId" clId="{832B9566-6829-4423-9A09-E0A98CD8129A}" dt="2022-07-19T13:27:16.137" v="261" actId="5793"/>
        <pc:sldMkLst>
          <pc:docMk/>
          <pc:sldMk cId="1082334112" sldId="310"/>
        </pc:sldMkLst>
        <pc:spChg chg="mod">
          <ac:chgData name="manikumar ch" userId="4572b74958611336" providerId="LiveId" clId="{832B9566-6829-4423-9A09-E0A98CD8129A}" dt="2022-07-19T13:26:42.626" v="211" actId="1076"/>
          <ac:spMkLst>
            <pc:docMk/>
            <pc:sldMk cId="1082334112" sldId="310"/>
            <ac:spMk id="2" creationId="{55C99918-6068-A819-5F2B-6C133229A818}"/>
          </ac:spMkLst>
        </pc:spChg>
        <pc:spChg chg="mod">
          <ac:chgData name="manikumar ch" userId="4572b74958611336" providerId="LiveId" clId="{832B9566-6829-4423-9A09-E0A98CD8129A}" dt="2022-07-19T13:27:16.137" v="261" actId="5793"/>
          <ac:spMkLst>
            <pc:docMk/>
            <pc:sldMk cId="1082334112" sldId="310"/>
            <ac:spMk id="3" creationId="{651F3CC2-28BC-592B-5D32-6776235603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A49B-7811-4845-A013-7A7A84860F64}"/>
              </a:ext>
            </a:extLst>
          </p:cNvPr>
          <p:cNvSpPr>
            <a:spLocks noGrp="1"/>
          </p:cNvSpPr>
          <p:nvPr>
            <p:ph type="ctrTitle"/>
          </p:nvPr>
        </p:nvSpPr>
        <p:spPr>
          <a:xfrm>
            <a:off x="1083365" y="0"/>
            <a:ext cx="10694505" cy="1256122"/>
          </a:xfrm>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600" b="1" dirty="0">
                <a:solidFill>
                  <a:schemeClr val="tx1"/>
                </a:solidFill>
                <a:latin typeface="Times New Roman" panose="02020603050405020304" pitchFamily="18" charset="0"/>
                <a:cs typeface="Times New Roman" panose="02020603050405020304" pitchFamily="18" charset="0"/>
              </a:rPr>
              <a:t>STOCK PRICE PREDICTION USING LSTM</a:t>
            </a:r>
          </a:p>
        </p:txBody>
      </p:sp>
      <p:sp>
        <p:nvSpPr>
          <p:cNvPr id="3" name="Subtitle 2">
            <a:extLst>
              <a:ext uri="{FF2B5EF4-FFF2-40B4-BE49-F238E27FC236}">
                <a16:creationId xmlns:a16="http://schemas.microsoft.com/office/drawing/2014/main" id="{24FE42DD-07D2-4420-98D0-14B752511DFD}"/>
              </a:ext>
            </a:extLst>
          </p:cNvPr>
          <p:cNvSpPr>
            <a:spLocks noGrp="1"/>
          </p:cNvSpPr>
          <p:nvPr>
            <p:ph type="subTitle" idx="1"/>
          </p:nvPr>
        </p:nvSpPr>
        <p:spPr>
          <a:xfrm>
            <a:off x="7863840" y="4759038"/>
            <a:ext cx="3665552" cy="1953359"/>
          </a:xfrm>
        </p:spPr>
        <p:txBody>
          <a:bodyPr>
            <a:normAutofit lnSpcReduction="10000"/>
          </a:bodyPr>
          <a:lstStyle/>
          <a:p>
            <a:pPr algn="ctr"/>
            <a:endParaRPr lang="en-IN"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Presented by</a:t>
            </a:r>
          </a:p>
          <a:p>
            <a:pPr algn="ctr"/>
            <a:r>
              <a:rPr lang="en-IN" b="1" dirty="0">
                <a:solidFill>
                  <a:schemeClr val="tx1"/>
                </a:solidFill>
                <a:latin typeface="Times New Roman" panose="02020603050405020304" pitchFamily="18" charset="0"/>
                <a:cs typeface="Times New Roman" panose="02020603050405020304" pitchFamily="18" charset="0"/>
              </a:rPr>
              <a:t>CHEKKA VVSN MANIKUMAR  </a:t>
            </a:r>
          </a:p>
          <a:p>
            <a:pPr algn="ctr"/>
            <a:r>
              <a:rPr lang="en-IN" b="1" dirty="0">
                <a:solidFill>
                  <a:schemeClr val="tx1"/>
                </a:solidFill>
                <a:latin typeface="Times New Roman" panose="02020603050405020304" pitchFamily="18" charset="0"/>
                <a:cs typeface="Times New Roman" panose="02020603050405020304" pitchFamily="18" charset="0"/>
              </a:rPr>
              <a:t>(19A91F0004)                                                                                  </a:t>
            </a:r>
          </a:p>
        </p:txBody>
      </p:sp>
      <p:pic>
        <p:nvPicPr>
          <p:cNvPr id="11" name="Picture 10">
            <a:extLst>
              <a:ext uri="{FF2B5EF4-FFF2-40B4-BE49-F238E27FC236}">
                <a16:creationId xmlns:a16="http://schemas.microsoft.com/office/drawing/2014/main" id="{3B1DBE3C-07A5-4C6D-82C3-027EE5B35723}"/>
              </a:ext>
            </a:extLst>
          </p:cNvPr>
          <p:cNvPicPr>
            <a:picLocks noChangeAspect="1"/>
          </p:cNvPicPr>
          <p:nvPr/>
        </p:nvPicPr>
        <p:blipFill>
          <a:blip r:embed="rId2"/>
          <a:stretch>
            <a:fillRect/>
          </a:stretch>
        </p:blipFill>
        <p:spPr>
          <a:xfrm>
            <a:off x="1962936" y="1490869"/>
            <a:ext cx="9435822" cy="3488635"/>
          </a:xfrm>
          <a:prstGeom prst="rect">
            <a:avLst/>
          </a:prstGeom>
        </p:spPr>
      </p:pic>
      <p:sp>
        <p:nvSpPr>
          <p:cNvPr id="6" name="TextBox 5">
            <a:extLst>
              <a:ext uri="{FF2B5EF4-FFF2-40B4-BE49-F238E27FC236}">
                <a16:creationId xmlns:a16="http://schemas.microsoft.com/office/drawing/2014/main" id="{D24663A3-5144-E2E2-EADB-B5DFA16D7C20}"/>
              </a:ext>
            </a:extLst>
          </p:cNvPr>
          <p:cNvSpPr txBox="1"/>
          <p:nvPr/>
        </p:nvSpPr>
        <p:spPr>
          <a:xfrm>
            <a:off x="2089593" y="5237922"/>
            <a:ext cx="4201877" cy="1200329"/>
          </a:xfrm>
          <a:prstGeom prst="rect">
            <a:avLst/>
          </a:prstGeom>
          <a:noFill/>
        </p:spPr>
        <p:txBody>
          <a:bodyPr wrap="square" rtlCol="0">
            <a:spAutoFit/>
          </a:bodyPr>
          <a:lstStyle/>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Internal Guide:</a:t>
            </a:r>
          </a:p>
          <a:p>
            <a:r>
              <a:rPr lang="en-IN" b="1" dirty="0">
                <a:latin typeface="Times New Roman" panose="02020603050405020304" pitchFamily="18" charset="0"/>
                <a:cs typeface="Times New Roman" panose="02020603050405020304" pitchFamily="18" charset="0"/>
              </a:rPr>
              <a:t>K C P PRADEEP</a:t>
            </a:r>
          </a:p>
        </p:txBody>
      </p:sp>
    </p:spTree>
    <p:extLst>
      <p:ext uri="{BB962C8B-B14F-4D97-AF65-F5344CB8AC3E}">
        <p14:creationId xmlns:p14="http://schemas.microsoft.com/office/powerpoint/2010/main" val="103033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9918-6068-A819-5F2B-6C133229A818}"/>
              </a:ext>
            </a:extLst>
          </p:cNvPr>
          <p:cNvSpPr>
            <a:spLocks noGrp="1"/>
          </p:cNvSpPr>
          <p:nvPr>
            <p:ph type="title"/>
          </p:nvPr>
        </p:nvSpPr>
        <p:spPr>
          <a:xfrm>
            <a:off x="2589212" y="286180"/>
            <a:ext cx="8911687" cy="747490"/>
          </a:xfrm>
        </p:spPr>
        <p:txBody>
          <a:bodyPr>
            <a:normAutofit/>
          </a:bodyPr>
          <a:lstStyle/>
          <a:p>
            <a:r>
              <a:rPr lang="en-IN" sz="3200" dirty="0">
                <a:solidFill>
                  <a:schemeClr val="tx1"/>
                </a:solidFill>
                <a:latin typeface="Times New Roman" panose="02020603050405020304" pitchFamily="18" charset="0"/>
                <a:cs typeface="Times New Roman" panose="02020603050405020304" pitchFamily="18" charset="0"/>
              </a:rPr>
              <a:t>                  </a:t>
            </a:r>
            <a:r>
              <a:rPr lang="en-IN" sz="3200" dirty="0">
                <a:solidFill>
                  <a:schemeClr val="accent2"/>
                </a:solidFill>
                <a:latin typeface="Times New Roman" panose="02020603050405020304" pitchFamily="18" charset="0"/>
                <a:cs typeface="Times New Roman" panose="02020603050405020304" pitchFamily="18" charset="0"/>
              </a:rPr>
              <a:t>PROPOSED</a:t>
            </a:r>
            <a:r>
              <a:rPr lang="en-IN" sz="3200" dirty="0">
                <a:solidFill>
                  <a:schemeClr val="tx1"/>
                </a:solidFill>
                <a:latin typeface="Times New Roman" panose="02020603050405020304" pitchFamily="18" charset="0"/>
                <a:cs typeface="Times New Roman" panose="02020603050405020304" pitchFamily="18" charset="0"/>
              </a:rPr>
              <a:t> </a:t>
            </a:r>
            <a:r>
              <a:rPr lang="en-IN" sz="3200" dirty="0">
                <a:solidFill>
                  <a:schemeClr val="accent2"/>
                </a:solidFill>
                <a:latin typeface="Times New Roman" panose="02020603050405020304" pitchFamily="18" charset="0"/>
                <a:cs typeface="Times New Roman" panose="02020603050405020304" pitchFamily="18" charset="0"/>
              </a:rPr>
              <a:t>ALGORITHM</a:t>
            </a:r>
            <a:endParaRPr lang="en-IN" sz="3200" dirty="0"/>
          </a:p>
        </p:txBody>
      </p:sp>
      <p:sp>
        <p:nvSpPr>
          <p:cNvPr id="3" name="Content Placeholder 2">
            <a:extLst>
              <a:ext uri="{FF2B5EF4-FFF2-40B4-BE49-F238E27FC236}">
                <a16:creationId xmlns:a16="http://schemas.microsoft.com/office/drawing/2014/main" id="{651F3CC2-28BC-592B-5D32-6776235603B6}"/>
              </a:ext>
            </a:extLst>
          </p:cNvPr>
          <p:cNvSpPr>
            <a:spLocks noGrp="1"/>
          </p:cNvSpPr>
          <p:nvPr>
            <p:ph idx="1"/>
          </p:nvPr>
        </p:nvSpPr>
        <p:spPr>
          <a:xfrm>
            <a:off x="2107096" y="1033670"/>
            <a:ext cx="9397516" cy="5538150"/>
          </a:xfrm>
        </p:spPr>
        <p:txBody>
          <a:bodyPr/>
          <a:lstStyle/>
          <a:p>
            <a:pPr marL="0" indent="0">
              <a:lnSpc>
                <a:spcPct val="150000"/>
              </a:lnSpc>
              <a:spcAft>
                <a:spcPts val="800"/>
              </a:spcAft>
              <a:buNone/>
            </a:pPr>
            <a:r>
              <a:rPr lang="en-IN" sz="1800" b="1" dirty="0">
                <a:effectLst/>
                <a:latin typeface="Times New Roman" panose="02020603050405020304" pitchFamily="18" charset="0"/>
                <a:ea typeface="Times New Roman" panose="02020603050405020304" pitchFamily="18" charset="0"/>
              </a:rPr>
              <a:t>                               </a:t>
            </a:r>
            <a:r>
              <a:rPr lang="en-IN" sz="1800" b="1" dirty="0">
                <a:solidFill>
                  <a:schemeClr val="tx1"/>
                </a:solidFill>
                <a:effectLst/>
                <a:latin typeface="Times New Roman" panose="02020603050405020304" pitchFamily="18" charset="0"/>
                <a:ea typeface="Times New Roman" panose="02020603050405020304" pitchFamily="18" charset="0"/>
              </a:rPr>
              <a:t>Algorithm:</a:t>
            </a:r>
            <a:r>
              <a:rPr lang="en-IN" sz="1800" b="1" spc="310" dirty="0">
                <a:solidFill>
                  <a:schemeClr val="tx1"/>
                </a:solidFill>
                <a:effectLst/>
                <a:latin typeface="Times New Roman" panose="02020603050405020304" pitchFamily="18" charset="0"/>
                <a:ea typeface="Times New Roman" panose="02020603050405020304" pitchFamily="18" charset="0"/>
              </a:rPr>
              <a:t> </a:t>
            </a:r>
            <a:r>
              <a:rPr lang="en-IN" sz="1800" b="1" dirty="0">
                <a:solidFill>
                  <a:schemeClr val="tx1"/>
                </a:solidFill>
                <a:effectLst/>
                <a:latin typeface="Times New Roman" panose="02020603050405020304" pitchFamily="18" charset="0"/>
                <a:ea typeface="Times New Roman" panose="02020603050405020304" pitchFamily="18" charset="0"/>
              </a:rPr>
              <a:t>Long</a:t>
            </a:r>
            <a:r>
              <a:rPr lang="en-IN" sz="1800" b="1" spc="-10" dirty="0">
                <a:solidFill>
                  <a:schemeClr val="tx1"/>
                </a:solidFill>
                <a:effectLst/>
                <a:latin typeface="Times New Roman" panose="02020603050405020304" pitchFamily="18" charset="0"/>
                <a:ea typeface="Times New Roman" panose="02020603050405020304" pitchFamily="18" charset="0"/>
              </a:rPr>
              <a:t> </a:t>
            </a:r>
            <a:r>
              <a:rPr lang="en-IN" sz="1800" b="1" dirty="0">
                <a:solidFill>
                  <a:schemeClr val="tx1"/>
                </a:solidFill>
                <a:effectLst/>
                <a:latin typeface="Times New Roman" panose="02020603050405020304" pitchFamily="18" charset="0"/>
                <a:ea typeface="Times New Roman" panose="02020603050405020304" pitchFamily="18" charset="0"/>
              </a:rPr>
              <a:t>Short</a:t>
            </a:r>
            <a:r>
              <a:rPr lang="en-IN" sz="1800" b="1" spc="-10" dirty="0">
                <a:solidFill>
                  <a:schemeClr val="tx1"/>
                </a:solidFill>
                <a:effectLst/>
                <a:latin typeface="Times New Roman" panose="02020603050405020304" pitchFamily="18" charset="0"/>
                <a:ea typeface="Times New Roman" panose="02020603050405020304" pitchFamily="18" charset="0"/>
              </a:rPr>
              <a:t> </a:t>
            </a:r>
            <a:r>
              <a:rPr lang="en-IN" sz="1800" b="1" dirty="0">
                <a:solidFill>
                  <a:schemeClr val="tx1"/>
                </a:solidFill>
                <a:effectLst/>
                <a:latin typeface="Times New Roman" panose="02020603050405020304" pitchFamily="18" charset="0"/>
                <a:ea typeface="Times New Roman" panose="02020603050405020304" pitchFamily="18" charset="0"/>
              </a:rPr>
              <a:t>Term</a:t>
            </a:r>
            <a:r>
              <a:rPr lang="en-IN" sz="1800" b="1" spc="5" dirty="0">
                <a:solidFill>
                  <a:schemeClr val="tx1"/>
                </a:solidFill>
                <a:effectLst/>
                <a:latin typeface="Times New Roman" panose="02020603050405020304" pitchFamily="18" charset="0"/>
                <a:ea typeface="Times New Roman" panose="02020603050405020304" pitchFamily="18" charset="0"/>
              </a:rPr>
              <a:t> </a:t>
            </a:r>
            <a:r>
              <a:rPr lang="en-IN" sz="1800" b="1" dirty="0">
                <a:solidFill>
                  <a:schemeClr val="tx1"/>
                </a:solidFill>
                <a:effectLst/>
                <a:latin typeface="Times New Roman" panose="02020603050405020304" pitchFamily="18" charset="0"/>
                <a:ea typeface="Times New Roman" panose="02020603050405020304" pitchFamily="18" charset="0"/>
              </a:rPr>
              <a:t>Memory</a:t>
            </a:r>
            <a:r>
              <a:rPr lang="en-IN" sz="1800" b="1" spc="-5" dirty="0">
                <a:solidFill>
                  <a:schemeClr val="tx1"/>
                </a:solidFill>
                <a:effectLst/>
                <a:latin typeface="Times New Roman" panose="02020603050405020304" pitchFamily="18" charset="0"/>
                <a:ea typeface="Times New Roman" panose="02020603050405020304" pitchFamily="18" charset="0"/>
              </a:rPr>
              <a:t> </a:t>
            </a:r>
            <a:r>
              <a:rPr lang="en-IN" sz="1800" b="1" dirty="0">
                <a:solidFill>
                  <a:schemeClr val="tx1"/>
                </a:solidFill>
                <a:effectLst/>
                <a:latin typeface="Times New Roman" panose="02020603050405020304" pitchFamily="18" charset="0"/>
                <a:ea typeface="Times New Roman" panose="02020603050405020304" pitchFamily="18" charset="0"/>
              </a:rPr>
              <a:t>Network</a:t>
            </a:r>
            <a:r>
              <a:rPr lang="en-IN" sz="1800" b="1" spc="-5" dirty="0">
                <a:solidFill>
                  <a:schemeClr val="tx1"/>
                </a:solidFill>
                <a:effectLst/>
                <a:latin typeface="Times New Roman" panose="02020603050405020304" pitchFamily="18" charset="0"/>
                <a:ea typeface="Times New Roman" panose="02020603050405020304" pitchFamily="18" charset="0"/>
              </a:rPr>
              <a:t> </a:t>
            </a:r>
            <a:r>
              <a:rPr lang="en-IN" sz="1800" b="1" dirty="0">
                <a:solidFill>
                  <a:schemeClr val="tx1"/>
                </a:solidFill>
                <a:effectLst/>
                <a:latin typeface="Times New Roman" panose="02020603050405020304" pitchFamily="18" charset="0"/>
                <a:ea typeface="Times New Roman" panose="02020603050405020304" pitchFamily="18" charset="0"/>
              </a:rPr>
              <a:t>(LSTM)</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lgn="just">
              <a:lnSpc>
                <a:spcPct val="150000"/>
              </a:lnSpc>
              <a:spcBef>
                <a:spcPts val="5"/>
              </a:spcBef>
              <a:spcAft>
                <a:spcPts val="0"/>
              </a:spcAft>
              <a:buNone/>
            </a:pPr>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LSTM is a special kind of Recurrent Neural Network. These recurrent unit tries to</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remember all the past knowledge that the network is seen so far and to forget irrelevant data.</a:t>
            </a:r>
            <a:r>
              <a:rPr lang="en-IN" sz="1800" spc="5" dirty="0">
                <a:effectLst/>
                <a:latin typeface="Times New Roman" panose="02020603050405020304" pitchFamily="18" charset="0"/>
                <a:ea typeface="Times New Roman" panose="02020603050405020304" pitchFamily="18" charset="0"/>
              </a:rPr>
              <a:t> </a:t>
            </a:r>
            <a:r>
              <a:rPr lang="en-IN" sz="1800" dirty="0">
                <a:solidFill>
                  <a:srgbClr val="202429"/>
                </a:solidFill>
                <a:effectLst/>
                <a:latin typeface="Times New Roman" panose="02020603050405020304" pitchFamily="18" charset="0"/>
                <a:ea typeface="Times New Roman" panose="02020603050405020304" pitchFamily="18" charset="0"/>
              </a:rPr>
              <a:t>LSTM has feedback connections, i.e., it is capable of processing the entire sequence of data.</a:t>
            </a:r>
            <a:r>
              <a:rPr lang="en-IN" sz="1800" spc="5" dirty="0">
                <a:solidFill>
                  <a:srgbClr val="20242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Each</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LSTM</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recurrent</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unit</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also</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maintains</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a</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vector</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called</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the Internal</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Cell</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State which</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conceptually describes the information that was chosen to be retained by the previous LSTM</a:t>
            </a:r>
            <a:r>
              <a:rPr lang="en-IN" sz="1800" spc="5" dirty="0">
                <a:solidFill>
                  <a:srgbClr val="273139"/>
                </a:solidFill>
                <a:effectLst/>
                <a:latin typeface="Times New Roman" panose="02020603050405020304" pitchFamily="18" charset="0"/>
                <a:ea typeface="Times New Roman" panose="02020603050405020304" pitchFamily="18" charset="0"/>
              </a:rPr>
              <a:t> </a:t>
            </a:r>
            <a:r>
              <a:rPr lang="en-IN" sz="1800" dirty="0">
                <a:solidFill>
                  <a:srgbClr val="273139"/>
                </a:solidFill>
                <a:effectLst/>
                <a:latin typeface="Times New Roman" panose="02020603050405020304" pitchFamily="18" charset="0"/>
                <a:ea typeface="Times New Roman" panose="02020603050405020304" pitchFamily="18" charset="0"/>
              </a:rPr>
              <a:t>recurrent unit. </a:t>
            </a:r>
            <a:r>
              <a:rPr lang="en-IN" sz="1800" dirty="0">
                <a:solidFill>
                  <a:srgbClr val="202429"/>
                </a:solidFill>
                <a:effectLst/>
                <a:latin typeface="Times New Roman" panose="02020603050405020304" pitchFamily="18" charset="0"/>
                <a:ea typeface="Times New Roman" panose="02020603050405020304" pitchFamily="18" charset="0"/>
              </a:rPr>
              <a:t>LSTM is a special kind of RNN, which shows outstanding performance on a</a:t>
            </a:r>
            <a:r>
              <a:rPr lang="en-IN" sz="1800" spc="5" dirty="0">
                <a:solidFill>
                  <a:srgbClr val="202429"/>
                </a:solidFill>
                <a:effectLst/>
                <a:latin typeface="Times New Roman" panose="02020603050405020304" pitchFamily="18" charset="0"/>
                <a:ea typeface="Times New Roman" panose="02020603050405020304" pitchFamily="18" charset="0"/>
              </a:rPr>
              <a:t> </a:t>
            </a:r>
            <a:r>
              <a:rPr lang="en-IN" sz="1800" dirty="0">
                <a:solidFill>
                  <a:srgbClr val="202429"/>
                </a:solidFill>
                <a:effectLst/>
                <a:latin typeface="Times New Roman" panose="02020603050405020304" pitchFamily="18" charset="0"/>
                <a:ea typeface="Times New Roman" panose="02020603050405020304" pitchFamily="18" charset="0"/>
              </a:rPr>
              <a:t>large</a:t>
            </a:r>
            <a:r>
              <a:rPr lang="en-IN" sz="1800" spc="-10" dirty="0">
                <a:solidFill>
                  <a:srgbClr val="202429"/>
                </a:solidFill>
                <a:effectLst/>
                <a:latin typeface="Times New Roman" panose="02020603050405020304" pitchFamily="18" charset="0"/>
                <a:ea typeface="Times New Roman" panose="02020603050405020304" pitchFamily="18" charset="0"/>
              </a:rPr>
              <a:t> </a:t>
            </a:r>
            <a:r>
              <a:rPr lang="en-IN" sz="1800" dirty="0">
                <a:solidFill>
                  <a:srgbClr val="202429"/>
                </a:solidFill>
                <a:effectLst/>
                <a:latin typeface="Times New Roman" panose="02020603050405020304" pitchFamily="18" charset="0"/>
                <a:ea typeface="Times New Roman" panose="02020603050405020304" pitchFamily="18" charset="0"/>
              </a:rPr>
              <a:t>variety of problems.</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50000"/>
              </a:lnSpc>
              <a:spcBef>
                <a:spcPts val="810"/>
              </a:spcBef>
              <a:spcAft>
                <a:spcPts val="0"/>
              </a:spcAft>
              <a:buFont typeface="Wingdings" panose="05000000000000000000" pitchFamily="2" charset="2"/>
              <a:buChar char="Ø"/>
              <a:tabLst>
                <a:tab pos="292735" algn="l"/>
              </a:tabLst>
            </a:pPr>
            <a:r>
              <a:rPr lang="en-IN" sz="1800" dirty="0">
                <a:solidFill>
                  <a:srgbClr val="212121"/>
                </a:solidFill>
                <a:effectLst/>
                <a:latin typeface="Times New Roman" panose="02020603050405020304" pitchFamily="18" charset="0"/>
                <a:ea typeface="Times New Roman" panose="02020603050405020304" pitchFamily="18" charset="0"/>
              </a:rPr>
              <a:t>The</a:t>
            </a:r>
            <a:r>
              <a:rPr lang="en-IN" sz="1800" spc="-7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LSTM</a:t>
            </a:r>
            <a:r>
              <a:rPr lang="en-IN" sz="1800" spc="-6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algorithm</a:t>
            </a:r>
            <a:r>
              <a:rPr lang="en-IN" sz="1800" spc="-6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is</a:t>
            </a:r>
            <a:r>
              <a:rPr lang="en-IN" sz="1800" spc="-7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well</a:t>
            </a:r>
            <a:r>
              <a:rPr lang="en-IN" sz="1800" spc="-6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adapted</a:t>
            </a:r>
            <a:r>
              <a:rPr lang="en-IN" sz="1800" spc="-70"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to</a:t>
            </a:r>
            <a:r>
              <a:rPr lang="en-IN" sz="1800" spc="-6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categorize,</a:t>
            </a:r>
            <a:r>
              <a:rPr lang="en-IN" sz="1800" spc="-55" dirty="0">
                <a:solidFill>
                  <a:srgbClr val="212121"/>
                </a:solidFill>
                <a:effectLst/>
                <a:latin typeface="Times New Roman" panose="02020603050405020304" pitchFamily="18" charset="0"/>
                <a:ea typeface="Times New Roman" panose="02020603050405020304" pitchFamily="18" charset="0"/>
              </a:rPr>
              <a:t> </a:t>
            </a:r>
            <a:r>
              <a:rPr lang="en-IN" sz="1800" dirty="0" err="1">
                <a:solidFill>
                  <a:srgbClr val="212121"/>
                </a:solidFill>
                <a:effectLst/>
                <a:latin typeface="Times New Roman" panose="02020603050405020304" pitchFamily="18" charset="0"/>
                <a:ea typeface="Times New Roman" panose="02020603050405020304" pitchFamily="18" charset="0"/>
              </a:rPr>
              <a:t>analyze</a:t>
            </a:r>
            <a:r>
              <a:rPr lang="en-IN" sz="1800" dirty="0">
                <a:solidFill>
                  <a:srgbClr val="212121"/>
                </a:solidFill>
                <a:effectLst/>
                <a:latin typeface="Times New Roman" panose="02020603050405020304" pitchFamily="18" charset="0"/>
                <a:ea typeface="Times New Roman" panose="02020603050405020304" pitchFamily="18" charset="0"/>
              </a:rPr>
              <a:t> and</a:t>
            </a:r>
            <a:r>
              <a:rPr lang="en-IN" sz="1800" spc="-6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predict</a:t>
            </a:r>
            <a:r>
              <a:rPr lang="en-IN" sz="1800" spc="-6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time</a:t>
            </a:r>
            <a:r>
              <a:rPr lang="en-IN" sz="1800" spc="-70"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series</a:t>
            </a:r>
            <a:r>
              <a:rPr lang="en-IN" sz="1800" spc="-60"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of</a:t>
            </a:r>
            <a:r>
              <a:rPr lang="en-IN" sz="1800" spc="-70"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uncertain</a:t>
            </a:r>
            <a:r>
              <a:rPr lang="en-IN" sz="1800" spc="-290"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duration.</a:t>
            </a:r>
            <a:endParaRPr lang="en-IN" dirty="0">
              <a:latin typeface="Times New Roman" panose="02020603050405020304" pitchFamily="18" charset="0"/>
              <a:ea typeface="Times New Roman" panose="02020603050405020304" pitchFamily="18" charset="0"/>
            </a:endParaRPr>
          </a:p>
          <a:p>
            <a:pPr marL="285750" lvl="0" indent="-285750" algn="just">
              <a:lnSpc>
                <a:spcPct val="150000"/>
              </a:lnSpc>
              <a:spcBef>
                <a:spcPts val="810"/>
              </a:spcBef>
              <a:spcAft>
                <a:spcPts val="0"/>
              </a:spcAft>
              <a:buFont typeface="Wingdings" panose="05000000000000000000" pitchFamily="2" charset="2"/>
              <a:buChar char="Ø"/>
              <a:tabLst>
                <a:tab pos="292735" algn="l"/>
              </a:tabLst>
            </a:pPr>
            <a:r>
              <a:rPr lang="en-IN" sz="1800" dirty="0">
                <a:solidFill>
                  <a:srgbClr val="212121"/>
                </a:solidFill>
                <a:effectLst/>
                <a:latin typeface="Times New Roman" panose="02020603050405020304" pitchFamily="18" charset="0"/>
                <a:ea typeface="Times New Roman" panose="02020603050405020304" pitchFamily="18" charset="0"/>
              </a:rPr>
              <a:t>The LSTM can delete or add information to the cell state, which is carefully controlled by</a:t>
            </a:r>
            <a:r>
              <a:rPr lang="en-IN" sz="1800" spc="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structures</a:t>
            </a:r>
            <a:r>
              <a:rPr lang="en-IN" sz="1800" spc="-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called gates.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8233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C7A1-50FD-8270-80B5-C2493DAD3D70}"/>
              </a:ext>
            </a:extLst>
          </p:cNvPr>
          <p:cNvSpPr>
            <a:spLocks noGrp="1"/>
          </p:cNvSpPr>
          <p:nvPr>
            <p:ph type="title"/>
          </p:nvPr>
        </p:nvSpPr>
        <p:spPr>
          <a:xfrm>
            <a:off x="2592924" y="624109"/>
            <a:ext cx="8911687" cy="5759757"/>
          </a:xfrm>
        </p:spPr>
        <p:txBody>
          <a:bodyPr>
            <a:normAutofit/>
          </a:bodyPr>
          <a:lstStyle/>
          <a:p>
            <a:pPr indent="304800">
              <a:lnSpc>
                <a:spcPct val="150000"/>
              </a:lnSpc>
              <a:spcBef>
                <a:spcPts val="560"/>
              </a:spcBef>
              <a:spcAft>
                <a:spcPts val="0"/>
              </a:spcAft>
            </a:pPr>
            <a:br>
              <a:rPr lang="en-IN" sz="1800" dirty="0">
                <a:solidFill>
                  <a:srgbClr val="212121"/>
                </a:solidFill>
                <a:effectLst/>
                <a:latin typeface="Times New Roman" panose="02020603050405020304" pitchFamily="18" charset="0"/>
                <a:ea typeface="Times New Roman" panose="02020603050405020304" pitchFamily="18" charset="0"/>
              </a:rPr>
            </a:br>
            <a:r>
              <a:rPr lang="en-IN" sz="1800" dirty="0">
                <a:solidFill>
                  <a:srgbClr val="212121"/>
                </a:solidFill>
                <a:effectLst/>
                <a:latin typeface="Times New Roman" panose="02020603050405020304" pitchFamily="18" charset="0"/>
                <a:ea typeface="Times New Roman" panose="02020603050405020304" pitchFamily="18" charset="0"/>
              </a:rPr>
              <a:t>A Long Short Term Memory Network consists of different gates for</a:t>
            </a:r>
            <a:r>
              <a:rPr lang="en-IN" sz="1800" spc="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different purposes</a:t>
            </a:r>
            <a:r>
              <a:rPr lang="en-IN" sz="1800" spc="-28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as</a:t>
            </a:r>
            <a:r>
              <a:rPr lang="en-IN" sz="1800" spc="-5" dirty="0">
                <a:solidFill>
                  <a:srgbClr val="212121"/>
                </a:solidFill>
                <a:effectLst/>
                <a:latin typeface="Times New Roman" panose="02020603050405020304" pitchFamily="18" charset="0"/>
                <a:ea typeface="Times New Roman" panose="02020603050405020304" pitchFamily="18" charset="0"/>
              </a:rPr>
              <a:t> </a:t>
            </a:r>
            <a:r>
              <a:rPr lang="en-IN" sz="1800" dirty="0">
                <a:solidFill>
                  <a:srgbClr val="212121"/>
                </a:solidFill>
                <a:effectLst/>
                <a:latin typeface="Times New Roman" panose="02020603050405020304" pitchFamily="18" charset="0"/>
                <a:ea typeface="Times New Roman" panose="02020603050405020304" pitchFamily="18" charset="0"/>
              </a:rPr>
              <a:t>described below:</a:t>
            </a:r>
            <a:br>
              <a:rPr lang="en-IN" sz="1800" dirty="0">
                <a:solidFill>
                  <a:srgbClr val="212121"/>
                </a:solidFill>
                <a:effectLst/>
                <a:latin typeface="Times New Roman" panose="02020603050405020304" pitchFamily="18" charset="0"/>
                <a:ea typeface="Times New Roman" panose="02020603050405020304" pitchFamily="18" charset="0"/>
              </a:rPr>
            </a:br>
            <a:br>
              <a:rPr lang="en-IN" sz="1800" dirty="0">
                <a:solidFill>
                  <a:srgbClr val="212121"/>
                </a:solidFill>
                <a:effectLst/>
                <a:latin typeface="Times New Roman" panose="02020603050405020304" pitchFamily="18" charset="0"/>
                <a:ea typeface="Times New Roman" panose="02020603050405020304" pitchFamily="18" charset="0"/>
              </a:rPr>
            </a:br>
            <a:r>
              <a:rPr lang="en-IN" sz="1800" b="1" dirty="0">
                <a:solidFill>
                  <a:schemeClr val="accent2"/>
                </a:solidFill>
                <a:effectLst/>
                <a:latin typeface="Times New Roman" panose="02020603050405020304" pitchFamily="18" charset="0"/>
                <a:ea typeface="Times New Roman" panose="02020603050405020304" pitchFamily="18" charset="0"/>
              </a:rPr>
              <a:t>Forget</a:t>
            </a:r>
            <a:r>
              <a:rPr lang="en-IN" sz="1800" b="1" spc="-25" dirty="0">
                <a:solidFill>
                  <a:schemeClr val="accent2"/>
                </a:solidFill>
                <a:effectLst/>
                <a:latin typeface="Times New Roman" panose="02020603050405020304" pitchFamily="18" charset="0"/>
                <a:ea typeface="Times New Roman" panose="02020603050405020304" pitchFamily="18" charset="0"/>
              </a:rPr>
              <a:t> </a:t>
            </a:r>
            <a:r>
              <a:rPr lang="en-IN" sz="1800" b="1" dirty="0">
                <a:solidFill>
                  <a:schemeClr val="accent2"/>
                </a:solidFill>
                <a:effectLst/>
                <a:latin typeface="Times New Roman" panose="02020603050405020304" pitchFamily="18" charset="0"/>
                <a:ea typeface="Times New Roman" panose="02020603050405020304" pitchFamily="18" charset="0"/>
              </a:rPr>
              <a:t>Gate: </a:t>
            </a:r>
            <a:r>
              <a:rPr lang="en-IN" sz="1800" dirty="0">
                <a:solidFill>
                  <a:schemeClr val="tx1"/>
                </a:solidFill>
                <a:effectLst/>
                <a:latin typeface="Times New Roman" panose="02020603050405020304" pitchFamily="18" charset="0"/>
                <a:ea typeface="Times New Roman" panose="02020603050405020304" pitchFamily="18" charset="0"/>
              </a:rPr>
              <a:t>It</a:t>
            </a:r>
            <a:r>
              <a:rPr lang="en-IN" sz="1800" spc="-1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determines</a:t>
            </a:r>
            <a:r>
              <a:rPr lang="en-IN" sz="1800" spc="-1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the</a:t>
            </a:r>
            <a:r>
              <a:rPr lang="en-IN" sz="1800" spc="-2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extent</a:t>
            </a:r>
            <a:r>
              <a:rPr lang="en-IN" sz="1800" spc="-2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of</a:t>
            </a:r>
            <a:r>
              <a:rPr lang="en-IN" sz="1800" spc="-2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information</a:t>
            </a:r>
            <a:r>
              <a:rPr lang="en-IN" sz="1800" spc="-2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be</a:t>
            </a:r>
            <a:r>
              <a:rPr lang="en-IN" sz="1800" spc="-2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written</a:t>
            </a:r>
            <a:r>
              <a:rPr lang="en-IN" sz="1800" spc="-2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onto</a:t>
            </a:r>
            <a:r>
              <a:rPr lang="en-IN" sz="1800" spc="-2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the</a:t>
            </a:r>
            <a:r>
              <a:rPr lang="en-IN" sz="1800" spc="-2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internal</a:t>
            </a:r>
            <a:r>
              <a:rPr lang="en-IN" sz="1800" spc="-1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cell</a:t>
            </a:r>
            <a:r>
              <a:rPr lang="en-IN" sz="1800" spc="-1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state.</a:t>
            </a:r>
            <a:r>
              <a:rPr lang="en-IN" sz="1800" spc="-15" dirty="0">
                <a:solidFill>
                  <a:schemeClr val="tx1"/>
                </a:solidFill>
                <a:effectLst/>
                <a:latin typeface="Times New Roman" panose="02020603050405020304" pitchFamily="18" charset="0"/>
                <a:ea typeface="Times New Roman" panose="02020603050405020304" pitchFamily="18" charset="0"/>
              </a:rPr>
              <a:t> T</a:t>
            </a:r>
            <a:r>
              <a:rPr lang="en-IN" sz="1800" dirty="0">
                <a:solidFill>
                  <a:schemeClr val="tx1"/>
                </a:solidFill>
                <a:effectLst/>
                <a:latin typeface="Times New Roman" panose="02020603050405020304" pitchFamily="18" charset="0"/>
                <a:ea typeface="Times New Roman" panose="02020603050405020304" pitchFamily="18" charset="0"/>
              </a:rPr>
              <a:t>he</a:t>
            </a:r>
            <a:r>
              <a:rPr lang="en-IN" sz="1800" spc="-29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cell</a:t>
            </a:r>
            <a:r>
              <a:rPr lang="en-IN" sz="1800" spc="-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tries to learn new information from</a:t>
            </a:r>
            <a:r>
              <a:rPr lang="en-IN" sz="1800" spc="-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the</a:t>
            </a:r>
            <a:r>
              <a:rPr lang="en-IN" sz="1800" spc="-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input to this cell.</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dirty="0">
                <a:solidFill>
                  <a:schemeClr val="accent2"/>
                </a:solidFill>
                <a:effectLst/>
                <a:latin typeface="Times New Roman" panose="02020603050405020304" pitchFamily="18" charset="0"/>
                <a:ea typeface="Times New Roman" panose="02020603050405020304" pitchFamily="18" charset="0"/>
              </a:rPr>
              <a:t>Input Gate:</a:t>
            </a:r>
            <a:r>
              <a:rPr lang="en-IN" sz="1800" b="1" spc="5" dirty="0">
                <a:solidFill>
                  <a:schemeClr val="accent2"/>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It determines to what extent to forget the previous data that means, whether   the</a:t>
            </a:r>
            <a:r>
              <a:rPr lang="en-IN" sz="1800" spc="5" dirty="0">
                <a:solidFill>
                  <a:schemeClr val="tx1"/>
                </a:solidFill>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information coming from the previous timestamp is to be remembered or is irrelevant and can</a:t>
            </a:r>
            <a:r>
              <a:rPr lang="en-IN" sz="1800" spc="-28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be</a:t>
            </a:r>
            <a:r>
              <a:rPr lang="en-IN" sz="1800" spc="-1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forgotten.</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dirty="0">
                <a:solidFill>
                  <a:schemeClr val="accent2"/>
                </a:solidFill>
                <a:effectLst/>
                <a:latin typeface="Times New Roman" panose="02020603050405020304" pitchFamily="18" charset="0"/>
                <a:ea typeface="Times New Roman" panose="02020603050405020304" pitchFamily="18" charset="0"/>
              </a:rPr>
              <a:t>Output Gate: </a:t>
            </a:r>
            <a:r>
              <a:rPr lang="en-IN" sz="1800" dirty="0">
                <a:solidFill>
                  <a:schemeClr val="tx1"/>
                </a:solidFill>
                <a:effectLst/>
                <a:latin typeface="Times New Roman" panose="02020603050405020304" pitchFamily="18" charset="0"/>
                <a:ea typeface="Times New Roman" panose="02020603050405020304" pitchFamily="18" charset="0"/>
              </a:rPr>
              <a:t>It determines what output (next hidden state) to generate from the current</a:t>
            </a:r>
            <a:r>
              <a:rPr lang="en-IN" sz="1800" spc="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Internal cell state. This cell passes the updated information from the current timestamp </a:t>
            </a:r>
            <a:br>
              <a:rPr lang="en-IN" sz="1800" dirty="0">
                <a:solidFill>
                  <a:schemeClr val="tx1"/>
                </a:solidFill>
                <a:effectLst/>
                <a:latin typeface="Times New Roman" panose="02020603050405020304" pitchFamily="18" charset="0"/>
                <a:ea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rPr>
              <a:t>to the</a:t>
            </a:r>
            <a:r>
              <a:rPr lang="en-IN" sz="1800" spc="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next</a:t>
            </a:r>
            <a:r>
              <a:rPr lang="en-IN" sz="1800" spc="-5"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timestamp</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36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6B3F-67CA-15E0-8D1B-BC548C32FB7E}"/>
              </a:ext>
            </a:extLst>
          </p:cNvPr>
          <p:cNvSpPr>
            <a:spLocks noGrp="1"/>
          </p:cNvSpPr>
          <p:nvPr>
            <p:ph type="title"/>
          </p:nvPr>
        </p:nvSpPr>
        <p:spPr>
          <a:xfrm>
            <a:off x="2129743" y="2870522"/>
            <a:ext cx="9398018" cy="3796496"/>
          </a:xfrm>
        </p:spPr>
        <p:txBody>
          <a:bodyPr>
            <a:noAutofit/>
          </a:bodyPr>
          <a:lstStyle/>
          <a:p>
            <a:pPr>
              <a:lnSpc>
                <a:spcPct val="150000"/>
              </a:lnSpc>
              <a:spcAft>
                <a:spcPts val="0"/>
              </a:spcAft>
            </a:pPr>
            <a:r>
              <a:rPr lang="en-US" sz="1800" dirty="0">
                <a:solidFill>
                  <a:schemeClr val="tx1"/>
                </a:solidFill>
                <a:latin typeface="Times New Roman" panose="02020603050405020304" pitchFamily="18" charset="0"/>
                <a:cs typeface="Times New Roman" panose="02020603050405020304" pitchFamily="18" charset="0"/>
              </a:rPr>
              <a:t>1.In the first step, LSTM is to decide how much of the past it should remember which information to be omitted in from the cell in that particular time step. It looks at the previous state and the current input and computes the function.</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2.In the second step, It decides how much should this unit add to the current state. It takes the sufficient data and ignores the irrelevant data.</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3.In the Third step, It decides what part of the current cell state makes it to the output. The task of extracting useful information from the current cell state to be presented as output.</a:t>
            </a:r>
            <a:br>
              <a:rPr lang="en-US" sz="1800" dirty="0">
                <a:solidFill>
                  <a:schemeClr val="tx1"/>
                </a:solidFill>
                <a:latin typeface="Times New Roman" panose="02020603050405020304" pitchFamily="18" charset="0"/>
                <a:cs typeface="Times New Roman" panose="02020603050405020304"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descr="LSTM gates">
            <a:extLst>
              <a:ext uri="{FF2B5EF4-FFF2-40B4-BE49-F238E27FC236}">
                <a16:creationId xmlns:a16="http://schemas.microsoft.com/office/drawing/2014/main" id="{40E71617-5628-389A-7A10-3F371A2FBB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8983" y="0"/>
            <a:ext cx="5632337" cy="2673752"/>
          </a:xfrm>
          <a:prstGeom prst="rect">
            <a:avLst/>
          </a:prstGeom>
          <a:noFill/>
          <a:ln>
            <a:noFill/>
          </a:ln>
        </p:spPr>
      </p:pic>
    </p:spTree>
    <p:extLst>
      <p:ext uri="{BB962C8B-B14F-4D97-AF65-F5344CB8AC3E}">
        <p14:creationId xmlns:p14="http://schemas.microsoft.com/office/powerpoint/2010/main" val="119902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950D-D993-7E11-8205-1992274148EF}"/>
              </a:ext>
            </a:extLst>
          </p:cNvPr>
          <p:cNvSpPr>
            <a:spLocks noGrp="1"/>
          </p:cNvSpPr>
          <p:nvPr>
            <p:ph type="title"/>
          </p:nvPr>
        </p:nvSpPr>
        <p:spPr/>
        <p:txBody>
          <a:bodyPr>
            <a:normAutofit/>
          </a:bodyPr>
          <a:lstStyle/>
          <a:p>
            <a:r>
              <a:rPr lang="en-IN" sz="2800" dirty="0">
                <a:solidFill>
                  <a:schemeClr val="accent2"/>
                </a:solidFill>
                <a:latin typeface="Times New Roman" panose="02020603050405020304" pitchFamily="18" charset="0"/>
                <a:cs typeface="Times New Roman" panose="02020603050405020304" pitchFamily="18" charset="0"/>
              </a:rPr>
              <a:t>                 FUNCTIONAL REQUIREMENTS</a:t>
            </a:r>
          </a:p>
        </p:txBody>
      </p:sp>
      <p:sp>
        <p:nvSpPr>
          <p:cNvPr id="3" name="Content Placeholder 2">
            <a:extLst>
              <a:ext uri="{FF2B5EF4-FFF2-40B4-BE49-F238E27FC236}">
                <a16:creationId xmlns:a16="http://schemas.microsoft.com/office/drawing/2014/main" id="{24CDA465-2D42-793B-AFBD-2A70894DCEAA}"/>
              </a:ext>
            </a:extLst>
          </p:cNvPr>
          <p:cNvSpPr>
            <a:spLocks noGrp="1"/>
          </p:cNvSpPr>
          <p:nvPr>
            <p:ph idx="1"/>
          </p:nvPr>
        </p:nvSpPr>
        <p:spPr>
          <a:xfrm>
            <a:off x="2026763" y="1404594"/>
            <a:ext cx="9851010" cy="4829296"/>
          </a:xfrm>
        </p:spPr>
        <p:txBody>
          <a:bodyPr>
            <a:normAutofit/>
          </a:bodyPr>
          <a:lstStyle/>
          <a:p>
            <a:pPr marL="0" indent="0">
              <a:lnSpc>
                <a:spcPct val="150000"/>
              </a:lnSpc>
              <a:spcBef>
                <a:spcPts val="880"/>
              </a:spcBef>
              <a:spcAft>
                <a:spcPts val="0"/>
              </a:spcAft>
              <a:buNone/>
            </a:pPr>
            <a:r>
              <a:rPr lang="en-IN" sz="1800" dirty="0">
                <a:effectLst/>
                <a:latin typeface="Times New Roman" panose="02020603050405020304" pitchFamily="18" charset="0"/>
                <a:ea typeface="Times New Roman" panose="02020603050405020304" pitchFamily="18" charset="0"/>
              </a:rPr>
              <a:t> The</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functional</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requirements</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describe the core functionality of the software. It specifies the parameters of the project.</a:t>
            </a:r>
          </a:p>
          <a:p>
            <a:pPr marL="342900" lvl="0" indent="-342900" algn="just">
              <a:lnSpc>
                <a:spcPct val="150000"/>
              </a:lnSpc>
              <a:spcBef>
                <a:spcPts val="880"/>
              </a:spcBef>
              <a:spcAft>
                <a:spcPts val="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a:t>
            </a:r>
            <a:r>
              <a:rPr lang="en-IN" dirty="0">
                <a:latin typeface="Times New Roman" panose="02020603050405020304" pitchFamily="18" charset="0"/>
                <a:ea typeface="Times New Roman" panose="02020603050405020304" pitchFamily="18" charset="0"/>
              </a:rPr>
              <a:t>model</a:t>
            </a:r>
            <a:r>
              <a:rPr lang="en-IN" sz="1800" dirty="0">
                <a:effectLst/>
                <a:latin typeface="Times New Roman" panose="02020603050405020304" pitchFamily="18" charset="0"/>
                <a:ea typeface="Times New Roman" panose="02020603050405020304" pitchFamily="18" charset="0"/>
              </a:rPr>
              <a:t> shall accept the open price and close price of the day and also accept the high price and low price of the day as a input.</a:t>
            </a:r>
          </a:p>
          <a:p>
            <a:pPr marL="342900" lvl="0" indent="-342900" algn="just">
              <a:lnSpc>
                <a:spcPct val="150000"/>
              </a:lnSpc>
              <a:spcBef>
                <a:spcPts val="880"/>
              </a:spcBef>
              <a:spcAft>
                <a:spcPts val="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a:t>
            </a:r>
            <a:r>
              <a:rPr lang="en-IN" dirty="0">
                <a:latin typeface="Times New Roman" panose="02020603050405020304" pitchFamily="18" charset="0"/>
                <a:ea typeface="Times New Roman" panose="02020603050405020304" pitchFamily="18" charset="0"/>
              </a:rPr>
              <a:t>model</a:t>
            </a:r>
            <a:r>
              <a:rPr lang="en-IN" sz="1800" dirty="0">
                <a:effectLst/>
                <a:latin typeface="Times New Roman" panose="02020603050405020304" pitchFamily="18" charset="0"/>
                <a:ea typeface="Times New Roman" panose="02020603050405020304" pitchFamily="18" charset="0"/>
              </a:rPr>
              <a:t> should shall do pre-processing (like verifying for missing data values) on input for model training.</a:t>
            </a:r>
          </a:p>
          <a:p>
            <a:pPr marL="342900" lvl="0" indent="-342900" algn="just">
              <a:lnSpc>
                <a:spcPct val="150000"/>
              </a:lnSpc>
              <a:spcBef>
                <a:spcPts val="880"/>
              </a:spcBef>
              <a:spcAft>
                <a:spcPts val="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a:t>
            </a:r>
            <a:r>
              <a:rPr lang="en-IN" dirty="0">
                <a:latin typeface="Times New Roman" panose="02020603050405020304" pitchFamily="18" charset="0"/>
                <a:ea typeface="Times New Roman" panose="02020603050405020304" pitchFamily="18" charset="0"/>
              </a:rPr>
              <a:t>model</a:t>
            </a:r>
            <a:r>
              <a:rPr lang="en-IN" sz="1800" dirty="0">
                <a:effectLst/>
                <a:latin typeface="Times New Roman" panose="02020603050405020304" pitchFamily="18" charset="0"/>
                <a:ea typeface="Times New Roman" panose="02020603050405020304" pitchFamily="18" charset="0"/>
              </a:rPr>
              <a:t> shall use LSTM algorithm as main component of the software. </a:t>
            </a:r>
          </a:p>
          <a:p>
            <a:pPr marL="342900" lvl="0" indent="-342900" algn="just">
              <a:lnSpc>
                <a:spcPct val="150000"/>
              </a:lnSpc>
              <a:spcBef>
                <a:spcPts val="880"/>
              </a:spcBef>
              <a:spcAft>
                <a:spcPts val="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It processes the given input data by producing the most possible outcomes of a open and close prices of the stock.</a:t>
            </a:r>
          </a:p>
          <a:p>
            <a:endParaRPr lang="en-IN" dirty="0"/>
          </a:p>
        </p:txBody>
      </p:sp>
      <p:sp>
        <p:nvSpPr>
          <p:cNvPr id="4" name="TextBox 3">
            <a:extLst>
              <a:ext uri="{FF2B5EF4-FFF2-40B4-BE49-F238E27FC236}">
                <a16:creationId xmlns:a16="http://schemas.microsoft.com/office/drawing/2014/main" id="{8D945AED-320C-1B15-A02B-D816B391575A}"/>
              </a:ext>
            </a:extLst>
          </p:cNvPr>
          <p:cNvSpPr txBox="1"/>
          <p:nvPr/>
        </p:nvSpPr>
        <p:spPr>
          <a:xfrm>
            <a:off x="4419600" y="5453406"/>
            <a:ext cx="3092824" cy="1144618"/>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31571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647C-16D1-4FCE-B964-A12B8F063BCB}"/>
              </a:ext>
            </a:extLst>
          </p:cNvPr>
          <p:cNvSpPr>
            <a:spLocks noGrp="1"/>
          </p:cNvSpPr>
          <p:nvPr>
            <p:ph type="title"/>
          </p:nvPr>
        </p:nvSpPr>
        <p:spPr>
          <a:xfrm>
            <a:off x="1636444" y="426886"/>
            <a:ext cx="8915399" cy="657843"/>
          </a:xfrm>
        </p:spPr>
        <p:txBody>
          <a:bodyPr>
            <a:normAutofit fontScale="90000"/>
          </a:bodyPr>
          <a:lstStyle/>
          <a:p>
            <a:r>
              <a:rPr lang="en-US" sz="3000" dirty="0">
                <a:ln w="0"/>
                <a:solidFill>
                  <a:schemeClr val="accent2"/>
                </a:solidFill>
                <a:effectLst>
                  <a:outerShdw blurRad="38100" dist="19050" dir="2700000" algn="tl" rotWithShape="0">
                    <a:schemeClr val="dk1">
                      <a:alpha val="40000"/>
                    </a:schemeClr>
                  </a:outerShdw>
                </a:effectLst>
                <a:latin typeface="Times New Roman" panose="02020603050405020304" pitchFamily="18" charset="0"/>
              </a:rPr>
              <a:t>System Requirements Specifications</a:t>
            </a:r>
            <a:br>
              <a:rPr lang="en-IN" sz="3600" dirty="0">
                <a:solidFill>
                  <a:schemeClr val="accent2"/>
                </a:solidFill>
              </a:rPr>
            </a:br>
            <a:endParaRPr lang="en-IN" dirty="0">
              <a:solidFill>
                <a:schemeClr val="accent2"/>
              </a:solidFill>
            </a:endParaRPr>
          </a:p>
        </p:txBody>
      </p:sp>
      <p:sp>
        <p:nvSpPr>
          <p:cNvPr id="3" name="Content Placeholder 2">
            <a:extLst>
              <a:ext uri="{FF2B5EF4-FFF2-40B4-BE49-F238E27FC236}">
                <a16:creationId xmlns:a16="http://schemas.microsoft.com/office/drawing/2014/main" id="{0791B988-B272-4D19-B85B-17056FA707D5}"/>
              </a:ext>
            </a:extLst>
          </p:cNvPr>
          <p:cNvSpPr>
            <a:spLocks noGrp="1"/>
          </p:cNvSpPr>
          <p:nvPr>
            <p:ph idx="1"/>
          </p:nvPr>
        </p:nvSpPr>
        <p:spPr>
          <a:xfrm>
            <a:off x="1837764" y="986119"/>
            <a:ext cx="9666847" cy="5728446"/>
          </a:xfrm>
        </p:spPr>
        <p:txBody>
          <a:bodyPr/>
          <a:lstStyle/>
          <a:p>
            <a:pPr marL="0" indent="0">
              <a:buNone/>
            </a:pPr>
            <a:endParaRPr lang="en-US" sz="2400" dirty="0">
              <a:ln w="0"/>
              <a:effectLst>
                <a:outerShdw blurRad="38100" dist="19050" dir="2700000" algn="tl" rotWithShape="0">
                  <a:schemeClr val="dk1">
                    <a:alpha val="40000"/>
                  </a:schemeClr>
                </a:outerShdw>
              </a:effectLst>
              <a:latin typeface="Times New Roman" panose="02020603050405020304" pitchFamily="18" charset="0"/>
            </a:endParaRPr>
          </a:p>
          <a:p>
            <a:pPr marL="0" indent="0">
              <a:buNone/>
            </a:pPr>
            <a:r>
              <a:rPr lang="en-US" sz="2400" dirty="0">
                <a:ln w="0"/>
                <a:solidFill>
                  <a:schemeClr val="accent2"/>
                </a:solidFill>
                <a:effectLst>
                  <a:outerShdw blurRad="38100" dist="19050" dir="2700000" algn="tl" rotWithShape="0">
                    <a:schemeClr val="dk1">
                      <a:alpha val="40000"/>
                    </a:schemeClr>
                  </a:outerShdw>
                </a:effectLst>
                <a:latin typeface="Times New Roman" panose="02020603050405020304" pitchFamily="18" charset="0"/>
              </a:rPr>
              <a:t>Software Requirements :</a:t>
            </a:r>
          </a:p>
          <a:p>
            <a:endParaRPr lang="en-US" sz="2000" dirty="0">
              <a:ln w="0"/>
              <a:effectLst>
                <a:outerShdw blurRad="38100" dist="19050" dir="2700000" algn="tl" rotWithShape="0">
                  <a:schemeClr val="dk1">
                    <a:alpha val="40000"/>
                  </a:schemeClr>
                </a:outerShdw>
              </a:effectLst>
              <a:latin typeface="Times New Roman" panose="02020603050405020304" pitchFamily="18" charset="0"/>
            </a:endParaRPr>
          </a:p>
          <a:p>
            <a:pPr>
              <a:buFont typeface="Wingdings" panose="05000000000000000000" pitchFamily="2" charset="2"/>
              <a:buChar char="Ø"/>
            </a:pPr>
            <a:r>
              <a:rPr lang="en-US" sz="18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rPr>
              <a:t> Operating System	:   Windows 11</a:t>
            </a:r>
          </a:p>
          <a:p>
            <a:pPr>
              <a:buFont typeface="Wingdings" panose="05000000000000000000" pitchFamily="2" charset="2"/>
              <a:buChar char="Ø"/>
            </a:pPr>
            <a:r>
              <a:rPr lang="en-US" sz="18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rPr>
              <a:t> Technologies		:   Python</a:t>
            </a:r>
          </a:p>
          <a:p>
            <a:pPr>
              <a:buFont typeface="Wingdings" panose="05000000000000000000" pitchFamily="2" charset="2"/>
              <a:buChar char="Ø"/>
            </a:pPr>
            <a:r>
              <a:rPr lang="en-US" sz="18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rPr>
              <a:t> Tools				:   </a:t>
            </a:r>
            <a:r>
              <a:rPr lang="en-US" sz="1800" dirty="0" err="1">
                <a:ln w="0"/>
                <a:solidFill>
                  <a:srgbClr val="002060"/>
                </a:solidFill>
                <a:effectLst>
                  <a:outerShdw blurRad="38100" dist="19050" dir="2700000" algn="tl" rotWithShape="0">
                    <a:schemeClr val="dk1">
                      <a:alpha val="40000"/>
                    </a:schemeClr>
                  </a:outerShdw>
                </a:effectLst>
                <a:latin typeface="Times New Roman" panose="02020603050405020304" pitchFamily="18" charset="0"/>
              </a:rPr>
              <a:t>Jupyter</a:t>
            </a:r>
            <a:r>
              <a:rPr lang="en-US" sz="18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rPr>
              <a:t> Notebook</a:t>
            </a:r>
          </a:p>
          <a:p>
            <a:pPr>
              <a:buFont typeface="Wingdings" panose="05000000000000000000" pitchFamily="2" charset="2"/>
              <a:buChar char="Ø"/>
            </a:pPr>
            <a:endParaRPr lang="en-US"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ndParaRPr>
          </a:p>
          <a:p>
            <a:pPr marL="0" indent="0">
              <a:buNone/>
            </a:pPr>
            <a:r>
              <a:rPr lang="en-US" sz="2400" dirty="0">
                <a:ln w="0"/>
                <a:effectLst>
                  <a:outerShdw blurRad="38100" dist="19050" dir="2700000" algn="tl" rotWithShape="0">
                    <a:schemeClr val="dk1">
                      <a:alpha val="40000"/>
                    </a:schemeClr>
                  </a:outerShdw>
                </a:effectLst>
                <a:latin typeface="Times New Roman" panose="02020603050405020304" pitchFamily="18" charset="0"/>
              </a:rPr>
              <a:t>Minimum Hardware Requirements :</a:t>
            </a:r>
          </a:p>
          <a:p>
            <a:endParaRPr lang="en-US" sz="1600" dirty="0">
              <a:ln w="0"/>
              <a:effectLst>
                <a:outerShdw blurRad="38100" dist="19050" dir="2700000" algn="tl" rotWithShape="0">
                  <a:schemeClr val="dk1">
                    <a:alpha val="40000"/>
                  </a:schemeClr>
                </a:outerShdw>
              </a:effectLst>
              <a:latin typeface="Times New Roman" panose="02020603050405020304" pitchFamily="18" charset="0"/>
            </a:endParaRPr>
          </a:p>
          <a:p>
            <a:pPr>
              <a:buFont typeface="Wingdings" panose="05000000000000000000" pitchFamily="2" charset="2"/>
              <a:buChar char="Ø"/>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RAM 			:    8 GB</a:t>
            </a:r>
            <a:endParaRPr lang="en-US" sz="1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Hard Disk 		        :    512 GB</a:t>
            </a:r>
          </a:p>
          <a:p>
            <a:pPr>
              <a:buFont typeface="Wingdings" panose="05000000000000000000" pitchFamily="2" charset="2"/>
              <a:buChar char="Ø"/>
            </a:pPr>
            <a:r>
              <a:rPr lang="pt-BR" sz="1800" dirty="0">
                <a:solidFill>
                  <a:srgbClr val="002060"/>
                </a:solidFill>
                <a:latin typeface="Times New Roman" panose="02020603050405020304" pitchFamily="18" charset="0"/>
                <a:cs typeface="Times New Roman" panose="02020603050405020304" pitchFamily="18" charset="0"/>
              </a:rPr>
              <a:t>Processor	         	:    Intel Core i5</a:t>
            </a:r>
            <a:endParaRPr lang="en-US" sz="18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ndParaRPr>
          </a:p>
          <a:p>
            <a:pPr>
              <a:buFont typeface="Wingdings" panose="05000000000000000000" pitchFamily="2" charset="2"/>
              <a:buChar char="Ø"/>
            </a:pPr>
            <a:endParaRPr lang="en-US" sz="18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99466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348A-A73B-5AAC-4EF6-890BBE4BDDFA}"/>
              </a:ext>
            </a:extLst>
          </p:cNvPr>
          <p:cNvSpPr>
            <a:spLocks noGrp="1"/>
          </p:cNvSpPr>
          <p:nvPr>
            <p:ph type="title"/>
          </p:nvPr>
        </p:nvSpPr>
        <p:spPr>
          <a:xfrm>
            <a:off x="2592925" y="624110"/>
            <a:ext cx="8911687" cy="4907114"/>
          </a:xfrm>
        </p:spPr>
        <p:txBody>
          <a:bodyPr/>
          <a:lstStyle/>
          <a:p>
            <a:br>
              <a:rPr lang="en-IN" b="1" dirty="0">
                <a:solidFill>
                  <a:schemeClr val="tx1"/>
                </a:solidFill>
                <a:latin typeface="Times New Roman" panose="02020603050405020304" pitchFamily="18" charset="0"/>
                <a:cs typeface="Times New Roman" panose="02020603050405020304" pitchFamily="18" charset="0"/>
              </a:rPr>
            </a:br>
            <a:br>
              <a:rPr lang="en-IN" b="1" dirty="0">
                <a:solidFill>
                  <a:schemeClr val="tx1"/>
                </a:solidFill>
                <a:latin typeface="Times New Roman" panose="02020603050405020304" pitchFamily="18" charset="0"/>
                <a:cs typeface="Times New Roman" panose="02020603050405020304" pitchFamily="18" charset="0"/>
              </a:rPr>
            </a:br>
            <a:br>
              <a:rPr lang="en-IN" b="1" dirty="0">
                <a:solidFill>
                  <a:schemeClr val="tx1"/>
                </a:solidFill>
                <a:latin typeface="Times New Roman" panose="02020603050405020304" pitchFamily="18" charset="0"/>
                <a:cs typeface="Times New Roman" panose="02020603050405020304" pitchFamily="18" charset="0"/>
              </a:rPr>
            </a:br>
            <a:br>
              <a:rPr lang="en-IN" b="1" dirty="0">
                <a:solidFill>
                  <a:schemeClr val="tx1"/>
                </a:solidFill>
                <a:latin typeface="Times New Roman" panose="02020603050405020304" pitchFamily="18" charset="0"/>
                <a:cs typeface="Times New Roman" panose="02020603050405020304" pitchFamily="18" charset="0"/>
              </a:rPr>
            </a:br>
            <a:r>
              <a:rPr lang="en-IN" b="1" dirty="0">
                <a:solidFill>
                  <a:schemeClr val="tx1"/>
                </a:solidFill>
                <a:latin typeface="Times New Roman" panose="02020603050405020304" pitchFamily="18" charset="0"/>
                <a:cs typeface="Times New Roman" panose="02020603050405020304" pitchFamily="18" charset="0"/>
              </a:rPr>
              <a:t>                        </a:t>
            </a:r>
            <a:r>
              <a:rPr lang="en-IN" b="1" dirty="0">
                <a:solidFill>
                  <a:schemeClr val="accent2"/>
                </a:solidFill>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3313980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D1EBA-0411-26A3-899E-D365B42D431B}"/>
              </a:ext>
            </a:extLst>
          </p:cNvPr>
          <p:cNvSpPr>
            <a:spLocks noGrp="1"/>
          </p:cNvSpPr>
          <p:nvPr>
            <p:ph idx="1"/>
          </p:nvPr>
        </p:nvSpPr>
        <p:spPr>
          <a:xfrm>
            <a:off x="1828801" y="304801"/>
            <a:ext cx="9910916" cy="6341806"/>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                                                              </a:t>
            </a:r>
            <a:r>
              <a:rPr lang="en-US" sz="2400" dirty="0">
                <a:solidFill>
                  <a:schemeClr val="accent2"/>
                </a:solidFill>
                <a:latin typeface="Times New Roman" panose="02020603050405020304" pitchFamily="18" charset="0"/>
                <a:cs typeface="Times New Roman" panose="02020603050405020304" pitchFamily="18" charset="0"/>
              </a:rPr>
              <a:t>Modules Description</a:t>
            </a:r>
          </a:p>
          <a:p>
            <a:pPr marL="0" indent="0" algn="just">
              <a:buNone/>
            </a:pPr>
            <a:r>
              <a:rPr lang="en-US" dirty="0">
                <a:solidFill>
                  <a:schemeClr val="accent2"/>
                </a:solidFill>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Data used in my project is a set </a:t>
            </a:r>
            <a:r>
              <a:rPr lang="en-US">
                <a:latin typeface="Times New Roman" panose="02020603050405020304" pitchFamily="18" charset="0"/>
                <a:cs typeface="Times New Roman" panose="02020603050405020304" pitchFamily="18" charset="0"/>
              </a:rPr>
              <a:t>of prices </a:t>
            </a:r>
            <a:r>
              <a:rPr lang="en-US" dirty="0">
                <a:latin typeface="Times New Roman" panose="02020603050405020304" pitchFamily="18" charset="0"/>
                <a:cs typeface="Times New Roman" panose="02020603050405020304" pitchFamily="18" charset="0"/>
              </a:rPr>
              <a:t>on a company collected from a given dataset records. This step is concerned with selecting the subset of all available data that you will be working with. ML problems start with data preferably, lots of data (examples or observations) for which you already know the target answer. Data for which you already know the target answer is called labelled data. </a:t>
            </a:r>
          </a:p>
          <a:p>
            <a:pPr marL="0" indent="0" algn="just">
              <a:buNone/>
            </a:pPr>
            <a:r>
              <a:rPr lang="en-US" dirty="0">
                <a:solidFill>
                  <a:schemeClr val="accent2"/>
                </a:solidFill>
                <a:latin typeface="Times New Roman" panose="02020603050405020304" pitchFamily="18" charset="0"/>
                <a:cs typeface="Times New Roman" panose="02020603050405020304" pitchFamily="18" charset="0"/>
              </a:rPr>
              <a:t>Data Pre-processing: </a:t>
            </a:r>
            <a:r>
              <a:rPr lang="en-US" dirty="0">
                <a:latin typeface="Times New Roman" panose="02020603050405020304" pitchFamily="18" charset="0"/>
                <a:cs typeface="Times New Roman" panose="02020603050405020304" pitchFamily="18" charset="0"/>
              </a:rPr>
              <a:t>Organize your selected data by formatting, cleaning and sampling from it. Three common data pre-processing steps are: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Formatting: </a:t>
            </a:r>
            <a:r>
              <a:rPr lang="en-US" dirty="0">
                <a:latin typeface="Times New Roman" panose="02020603050405020304" pitchFamily="18" charset="0"/>
                <a:cs typeface="Times New Roman" panose="02020603050405020304" pitchFamily="18" charset="0"/>
              </a:rPr>
              <a:t>The data you have selected may not be in a format that is suitable for you to work with. The data may be in a relational database and you would like it in a flat file, or the data may be in a proprietary file format and you would like it in a relational database or a text file.</a:t>
            </a:r>
          </a:p>
          <a:p>
            <a:pPr algn="just">
              <a:buFont typeface="Wingdings" panose="05000000000000000000" pitchFamily="2" charset="2"/>
              <a:buChar char="Ø"/>
            </a:pPr>
            <a:r>
              <a:rPr lang="en-US" dirty="0">
                <a:solidFill>
                  <a:schemeClr val="accent2"/>
                </a:solidFill>
                <a:latin typeface="Times New Roman" panose="02020603050405020304" pitchFamily="18" charset="0"/>
                <a:cs typeface="Times New Roman" panose="02020603050405020304" pitchFamily="18" charset="0"/>
              </a:rPr>
              <a:t>Cleaning: </a:t>
            </a:r>
            <a:r>
              <a:rPr lang="en-US" dirty="0">
                <a:latin typeface="Times New Roman" panose="02020603050405020304" pitchFamily="18" charset="0"/>
                <a:cs typeface="Times New Roman" panose="02020603050405020304" pitchFamily="18" charset="0"/>
              </a:rPr>
              <a:t>Cleaning data is the removal or fixing of missing data. There may be data instances that are incomplete and do not carry the data you believe you need to address the problem. These instances may need to be removed. Additionally, there may be Stock Price </a:t>
            </a:r>
            <a:r>
              <a:rPr lang="en-US" dirty="0" err="1">
                <a:latin typeface="Times New Roman" panose="02020603050405020304" pitchFamily="18" charset="0"/>
                <a:cs typeface="Times New Roman" panose="02020603050405020304" pitchFamily="18" charset="0"/>
              </a:rPr>
              <a:t>Prediciton</a:t>
            </a:r>
            <a:r>
              <a:rPr lang="en-US" dirty="0">
                <a:latin typeface="Times New Roman" panose="02020603050405020304" pitchFamily="18" charset="0"/>
                <a:cs typeface="Times New Roman" panose="02020603050405020304" pitchFamily="18" charset="0"/>
              </a:rPr>
              <a:t> Using LSTM 14 sensitive information in some of the attributes and these attributes may need to be removed from the data entirely.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a:solidFill>
                  <a:schemeClr val="accent2"/>
                </a:solidFill>
                <a:latin typeface="Times New Roman" panose="02020603050405020304" pitchFamily="18" charset="0"/>
                <a:cs typeface="Times New Roman" panose="02020603050405020304" pitchFamily="18" charset="0"/>
              </a:rPr>
              <a:t>Sampling: </a:t>
            </a:r>
            <a:r>
              <a:rPr lang="en-US" dirty="0">
                <a:latin typeface="Times New Roman" panose="02020603050405020304" pitchFamily="18" charset="0"/>
                <a:cs typeface="Times New Roman" panose="02020603050405020304" pitchFamily="18" charset="0"/>
              </a:rPr>
              <a:t>There may be far more selected data available than you need to work with. More data can result in much longer running times for algorithms and larger computational and memory requirements. You can take a smaller representative sample of the selected data that may be much faster for exploring and prototyping solutions before considering the whole dataset</a:t>
            </a:r>
            <a:r>
              <a:rPr lang="en-US" dirty="0"/>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363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4EA69-FB24-15CC-B26B-4D7E676FF201}"/>
              </a:ext>
            </a:extLst>
          </p:cNvPr>
          <p:cNvSpPr>
            <a:spLocks noGrp="1"/>
          </p:cNvSpPr>
          <p:nvPr>
            <p:ph idx="1"/>
          </p:nvPr>
        </p:nvSpPr>
        <p:spPr>
          <a:xfrm>
            <a:off x="1859280" y="741680"/>
            <a:ext cx="9804400" cy="5821680"/>
          </a:xfrm>
        </p:spPr>
        <p:txBody>
          <a:bodyPr>
            <a:normAutofit/>
          </a:bodyPr>
          <a:lstStyle/>
          <a:p>
            <a:pPr marL="0" indent="0" algn="just">
              <a:buNone/>
            </a:pPr>
            <a:endParaRPr lang="en-US" dirty="0">
              <a:solidFill>
                <a:schemeClr val="accent2"/>
              </a:solidFill>
              <a:latin typeface="Times New Roman" panose="02020603050405020304" pitchFamily="18" charset="0"/>
              <a:cs typeface="Times New Roman" panose="02020603050405020304" pitchFamily="18" charset="0"/>
            </a:endParaRPr>
          </a:p>
          <a:p>
            <a:pPr marL="0" indent="0" algn="just">
              <a:buNone/>
            </a:pPr>
            <a:r>
              <a:rPr lang="en-US" dirty="0">
                <a:solidFill>
                  <a:schemeClr val="accent2"/>
                </a:solidFill>
                <a:latin typeface="Times New Roman" panose="02020603050405020304" pitchFamily="18" charset="0"/>
                <a:cs typeface="Times New Roman" panose="02020603050405020304" pitchFamily="18" charset="0"/>
              </a:rPr>
              <a:t>Feature Extraction: </a:t>
            </a:r>
            <a:r>
              <a:rPr lang="en-US" dirty="0">
                <a:latin typeface="Times New Roman" panose="02020603050405020304" pitchFamily="18" charset="0"/>
                <a:cs typeface="Times New Roman" panose="02020603050405020304" pitchFamily="18" charset="0"/>
              </a:rPr>
              <a:t>Feature extraction is an attribute reduction process. Unlike feature selection, which ranks the existing attributes according to their predictive significance, feature extraction actually transforms the attributes. The transformed attributes, or features, are linear combinations of the original attributes. Finally, our models are trained using classifier algorithm. The module is classified on Natural Language Toolkit library in Python. The labelled data gathered and rest of the labelled data will be used to evaluate the models.</a:t>
            </a:r>
          </a:p>
          <a:p>
            <a:pPr marL="0" indent="0" algn="just">
              <a:buNone/>
            </a:pPr>
            <a:r>
              <a:rPr lang="en-US" dirty="0">
                <a:solidFill>
                  <a:schemeClr val="accent2"/>
                </a:solidFill>
                <a:latin typeface="Times New Roman" panose="02020603050405020304" pitchFamily="18" charset="0"/>
                <a:cs typeface="Times New Roman" panose="02020603050405020304" pitchFamily="18" charset="0"/>
              </a:rPr>
              <a:t>Model Evaluation: </a:t>
            </a:r>
            <a:r>
              <a:rPr lang="en-US" dirty="0">
                <a:latin typeface="Times New Roman" panose="02020603050405020304" pitchFamily="18" charset="0"/>
                <a:cs typeface="Times New Roman" panose="02020603050405020304" pitchFamily="18" charset="0"/>
              </a:rPr>
              <a:t>Model Evaluation is an integral part of the model development process. It </a:t>
            </a:r>
            <a:r>
              <a:rPr lang="en-US" dirty="0" err="1">
                <a:latin typeface="Times New Roman" panose="02020603050405020304" pitchFamily="18" charset="0"/>
                <a:cs typeface="Times New Roman" panose="02020603050405020304" pitchFamily="18" charset="0"/>
              </a:rPr>
              <a:t>helpsto</a:t>
            </a:r>
            <a:r>
              <a:rPr lang="en-US" dirty="0">
                <a:latin typeface="Times New Roman" panose="02020603050405020304" pitchFamily="18" charset="0"/>
                <a:cs typeface="Times New Roman" panose="02020603050405020304" pitchFamily="18" charset="0"/>
              </a:rPr>
              <a:t> find the best model that represents our data and how well the chosen model will work in the future. Evaluating model performance with the data used for training is not acceptable in data science because it can easily generate overoptimistic and over fitted models. To avoid over fitting, both methods use a test set (not seen by the model) to evaluate model performance. Performance of each classification model is estimated base on its averaged. The result will be in the visualized form.</a:t>
            </a:r>
          </a:p>
          <a:p>
            <a:pPr marL="0" indent="0" algn="just">
              <a:buNone/>
            </a:pPr>
            <a:r>
              <a:rPr lang="en-US" dirty="0">
                <a:solidFill>
                  <a:schemeClr val="accent2"/>
                </a:solidFill>
                <a:latin typeface="Times New Roman" panose="02020603050405020304" pitchFamily="18" charset="0"/>
                <a:cs typeface="Times New Roman" panose="02020603050405020304" pitchFamily="18" charset="0"/>
              </a:rPr>
              <a:t>Accuracy Score: </a:t>
            </a:r>
            <a:r>
              <a:rPr lang="en-US" dirty="0">
                <a:latin typeface="Times New Roman" panose="02020603050405020304" pitchFamily="18" charset="0"/>
                <a:cs typeface="Times New Roman" panose="02020603050405020304" pitchFamily="18" charset="0"/>
              </a:rPr>
              <a:t>Accuracy is used to evaluate the number of True positives. Higher the number of True Positives, accurate the model is. Sometimes Accuracy metrics can be misleading when the dataset is highly imbalanced the true positive will be high for the higher instance class.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208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8A9D-75FC-92DC-EFC4-A22E9895A1EC}"/>
              </a:ext>
            </a:extLst>
          </p:cNvPr>
          <p:cNvSpPr>
            <a:spLocks noGrp="1"/>
          </p:cNvSpPr>
          <p:nvPr>
            <p:ph type="title"/>
          </p:nvPr>
        </p:nvSpPr>
        <p:spPr>
          <a:xfrm>
            <a:off x="2592924" y="2724346"/>
            <a:ext cx="8911687" cy="2771480"/>
          </a:xfrm>
        </p:spPr>
        <p:txBody>
          <a:bodyPr>
            <a:normAutofit/>
          </a:bodyPr>
          <a:lstStyle/>
          <a:p>
            <a:pPr algn="ctr"/>
            <a:r>
              <a:rPr lang="en-IN" sz="3200" dirty="0">
                <a:latin typeface="Times New Roman" panose="02020603050405020304" pitchFamily="18" charset="0"/>
                <a:cs typeface="Times New Roman" panose="02020603050405020304" pitchFamily="18" charset="0"/>
              </a:rPr>
              <a:t>                 </a:t>
            </a:r>
            <a:br>
              <a:rPr lang="en-IN" sz="3200" dirty="0">
                <a:latin typeface="Times New Roman" panose="02020603050405020304" pitchFamily="18" charset="0"/>
                <a:cs typeface="Times New Roman" panose="02020603050405020304" pitchFamily="18" charset="0"/>
              </a:rPr>
            </a:br>
            <a:r>
              <a:rPr lang="en-IN" b="1" dirty="0">
                <a:solidFill>
                  <a:schemeClr val="accent2"/>
                </a:solidFill>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3021268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AA4C73-6E18-22F9-C7A9-2C1D1EC301D2}"/>
              </a:ext>
            </a:extLst>
          </p:cNvPr>
          <p:cNvSpPr txBox="1"/>
          <p:nvPr/>
        </p:nvSpPr>
        <p:spPr>
          <a:xfrm>
            <a:off x="4449452" y="327046"/>
            <a:ext cx="4769962" cy="461665"/>
          </a:xfrm>
          <a:prstGeom prst="rect">
            <a:avLst/>
          </a:prstGeom>
          <a:noFill/>
        </p:spPr>
        <p:txBody>
          <a:bodyPr wrap="square" rtlCol="0">
            <a:spAutoFit/>
          </a:bodyPr>
          <a:lstStyle/>
          <a:p>
            <a:r>
              <a:rPr lang="en-IN" dirty="0">
                <a:solidFill>
                  <a:schemeClr val="accent2"/>
                </a:solidFill>
              </a:rPr>
              <a:t>        </a:t>
            </a:r>
            <a:r>
              <a:rPr lang="en-IN" sz="2400" b="1" dirty="0">
                <a:solidFill>
                  <a:schemeClr val="accent2"/>
                </a:solidFill>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33654857-F111-BAE9-A703-C9D4E45BD5BA}"/>
              </a:ext>
            </a:extLst>
          </p:cNvPr>
          <p:cNvPicPr>
            <a:picLocks noChangeAspect="1"/>
          </p:cNvPicPr>
          <p:nvPr/>
        </p:nvPicPr>
        <p:blipFill>
          <a:blip r:embed="rId2"/>
          <a:stretch>
            <a:fillRect/>
          </a:stretch>
        </p:blipFill>
        <p:spPr>
          <a:xfrm>
            <a:off x="2784763" y="1059873"/>
            <a:ext cx="7782791" cy="5327052"/>
          </a:xfrm>
          <a:prstGeom prst="rect">
            <a:avLst/>
          </a:prstGeom>
        </p:spPr>
      </p:pic>
    </p:spTree>
    <p:extLst>
      <p:ext uri="{BB962C8B-B14F-4D97-AF65-F5344CB8AC3E}">
        <p14:creationId xmlns:p14="http://schemas.microsoft.com/office/powerpoint/2010/main" val="206387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70073E-ED40-8B3F-6E2F-859385D3A3DB}"/>
              </a:ext>
            </a:extLst>
          </p:cNvPr>
          <p:cNvSpPr txBox="1"/>
          <p:nvPr/>
        </p:nvSpPr>
        <p:spPr>
          <a:xfrm>
            <a:off x="3167743" y="119743"/>
            <a:ext cx="6063343" cy="523220"/>
          </a:xfrm>
          <a:prstGeom prst="rect">
            <a:avLst/>
          </a:prstGeom>
          <a:noFill/>
        </p:spPr>
        <p:txBody>
          <a:bodyPr wrap="square" rtlCol="0">
            <a:spAutoFit/>
          </a:bodyPr>
          <a:lstStyle/>
          <a:p>
            <a:pPr algn="ctr"/>
            <a:r>
              <a:rPr lang="en-IN" sz="2800" b="1" spc="-15" dirty="0">
                <a:solidFill>
                  <a:schemeClr val="accent2"/>
                </a:solidFill>
                <a:latin typeface="Times New Roman"/>
                <a:cs typeface="Times New Roman"/>
              </a:rPr>
              <a:t>C</a:t>
            </a:r>
            <a:r>
              <a:rPr lang="en-IN" sz="2800" b="1" spc="10" dirty="0">
                <a:solidFill>
                  <a:schemeClr val="accent2"/>
                </a:solidFill>
                <a:latin typeface="Times New Roman"/>
                <a:cs typeface="Times New Roman"/>
              </a:rPr>
              <a:t>ON</a:t>
            </a:r>
            <a:r>
              <a:rPr lang="en-IN" sz="2800" b="1" spc="-5" dirty="0">
                <a:solidFill>
                  <a:schemeClr val="accent2"/>
                </a:solidFill>
                <a:latin typeface="Times New Roman"/>
                <a:cs typeface="Times New Roman"/>
              </a:rPr>
              <a:t>T</a:t>
            </a:r>
            <a:r>
              <a:rPr lang="en-IN" sz="2800" b="1" spc="10" dirty="0">
                <a:solidFill>
                  <a:schemeClr val="accent2"/>
                </a:solidFill>
                <a:latin typeface="Times New Roman"/>
                <a:cs typeface="Times New Roman"/>
              </a:rPr>
              <a:t>E</a:t>
            </a:r>
            <a:r>
              <a:rPr lang="en-IN" sz="2800" b="1" spc="-5" dirty="0">
                <a:solidFill>
                  <a:schemeClr val="accent2"/>
                </a:solidFill>
                <a:latin typeface="Times New Roman"/>
                <a:cs typeface="Times New Roman"/>
              </a:rPr>
              <a:t>N</a:t>
            </a:r>
            <a:r>
              <a:rPr lang="en-IN" sz="2800" b="1" spc="10" dirty="0">
                <a:solidFill>
                  <a:schemeClr val="accent2"/>
                </a:solidFill>
                <a:latin typeface="Times New Roman"/>
                <a:cs typeface="Times New Roman"/>
              </a:rPr>
              <a:t>TS</a:t>
            </a:r>
            <a:endParaRPr lang="en-IN" sz="2800" b="1" dirty="0">
              <a:solidFill>
                <a:schemeClr val="accent2"/>
              </a:solidFill>
            </a:endParaRPr>
          </a:p>
        </p:txBody>
      </p:sp>
      <p:sp>
        <p:nvSpPr>
          <p:cNvPr id="4" name="TextBox 3">
            <a:extLst>
              <a:ext uri="{FF2B5EF4-FFF2-40B4-BE49-F238E27FC236}">
                <a16:creationId xmlns:a16="http://schemas.microsoft.com/office/drawing/2014/main" id="{04F2D349-6DF7-55DE-B6A8-00E2239892FA}"/>
              </a:ext>
            </a:extLst>
          </p:cNvPr>
          <p:cNvSpPr txBox="1"/>
          <p:nvPr/>
        </p:nvSpPr>
        <p:spPr>
          <a:xfrm>
            <a:off x="2677886" y="794657"/>
            <a:ext cx="4386302" cy="6093976"/>
          </a:xfrm>
          <a:prstGeom prst="rect">
            <a:avLst/>
          </a:prstGeom>
          <a:noFill/>
        </p:spPr>
        <p:txBody>
          <a:bodyPr wrap="square" rtlCol="0">
            <a:spAutoFit/>
          </a:bodyPr>
          <a:lstStyle/>
          <a:p>
            <a:pPr marL="298450" indent="-285750">
              <a:lnSpc>
                <a:spcPct val="100000"/>
              </a:lnSpc>
              <a:spcBef>
                <a:spcPts val="90"/>
              </a:spcBef>
              <a:buClr>
                <a:schemeClr val="tx1"/>
              </a:buClr>
              <a:buSzPct val="80000"/>
              <a:buFont typeface="Wingdings" panose="05000000000000000000" pitchFamily="2" charset="2"/>
              <a:buChar char="Ø"/>
              <a:tabLst>
                <a:tab pos="287020" algn="l"/>
              </a:tabLst>
            </a:pPr>
            <a:r>
              <a:rPr lang="en-US" sz="2000" spc="-10" dirty="0">
                <a:latin typeface="Times New Roman"/>
                <a:cs typeface="Times New Roman"/>
              </a:rPr>
              <a:t>Abstract</a:t>
            </a:r>
            <a:endParaRPr lang="en-US" sz="2000" dirty="0">
              <a:latin typeface="Times New Roman"/>
              <a:cs typeface="Times New Roman"/>
            </a:endParaRPr>
          </a:p>
          <a:p>
            <a:pPr marL="298450" indent="-285750">
              <a:lnSpc>
                <a:spcPct val="100000"/>
              </a:lnSpc>
              <a:spcBef>
                <a:spcPts val="1800"/>
              </a:spcBef>
              <a:buClr>
                <a:schemeClr val="tx1"/>
              </a:buClr>
              <a:buSzPct val="80000"/>
              <a:buFont typeface="Wingdings" panose="05000000000000000000" pitchFamily="2" charset="2"/>
              <a:buChar char="Ø"/>
              <a:tabLst>
                <a:tab pos="287020" algn="l"/>
              </a:tabLst>
            </a:pPr>
            <a:r>
              <a:rPr lang="en-US" sz="2000" spc="-10" dirty="0">
                <a:latin typeface="Times New Roman"/>
                <a:cs typeface="Times New Roman"/>
              </a:rPr>
              <a:t>Existing</a:t>
            </a:r>
            <a:r>
              <a:rPr lang="en-US" sz="2000" spc="25" dirty="0">
                <a:latin typeface="Times New Roman"/>
                <a:cs typeface="Times New Roman"/>
              </a:rPr>
              <a:t> </a:t>
            </a:r>
            <a:r>
              <a:rPr lang="en-US" sz="2000" spc="-15" dirty="0">
                <a:latin typeface="Times New Roman"/>
                <a:cs typeface="Times New Roman"/>
              </a:rPr>
              <a:t>system</a:t>
            </a:r>
            <a:r>
              <a:rPr lang="en-US" sz="2000" spc="25" dirty="0">
                <a:latin typeface="Times New Roman"/>
                <a:cs typeface="Times New Roman"/>
              </a:rPr>
              <a:t> </a:t>
            </a:r>
            <a:r>
              <a:rPr lang="en-US" sz="2000" spc="-10" dirty="0">
                <a:latin typeface="Times New Roman"/>
                <a:cs typeface="Times New Roman"/>
              </a:rPr>
              <a:t>and</a:t>
            </a:r>
            <a:r>
              <a:rPr lang="en-US" sz="2000" spc="25" dirty="0">
                <a:latin typeface="Times New Roman"/>
                <a:cs typeface="Times New Roman"/>
              </a:rPr>
              <a:t> </a:t>
            </a:r>
            <a:r>
              <a:rPr lang="en-US" sz="2000" spc="-10" dirty="0">
                <a:latin typeface="Times New Roman"/>
                <a:cs typeface="Times New Roman"/>
              </a:rPr>
              <a:t>Disadvantages</a:t>
            </a:r>
            <a:endParaRPr lang="en-US" sz="2000" dirty="0">
              <a:latin typeface="Times New Roman"/>
              <a:cs typeface="Times New Roman"/>
            </a:endParaRPr>
          </a:p>
          <a:p>
            <a:pPr marL="298450" indent="-285750">
              <a:lnSpc>
                <a:spcPct val="100000"/>
              </a:lnSpc>
              <a:spcBef>
                <a:spcPts val="1805"/>
              </a:spcBef>
              <a:buClr>
                <a:schemeClr val="tx1"/>
              </a:buClr>
              <a:buSzPct val="80000"/>
              <a:buFont typeface="Wingdings" panose="05000000000000000000" pitchFamily="2" charset="2"/>
              <a:buChar char="Ø"/>
              <a:tabLst>
                <a:tab pos="287020" algn="l"/>
              </a:tabLst>
            </a:pPr>
            <a:r>
              <a:rPr lang="en-US" sz="2000" dirty="0">
                <a:latin typeface="Times New Roman"/>
                <a:cs typeface="Times New Roman"/>
              </a:rPr>
              <a:t>Proposed</a:t>
            </a:r>
            <a:r>
              <a:rPr lang="en-US" sz="2000" spc="-45" dirty="0">
                <a:latin typeface="Times New Roman"/>
                <a:cs typeface="Times New Roman"/>
              </a:rPr>
              <a:t> </a:t>
            </a:r>
            <a:r>
              <a:rPr lang="en-US" sz="2000" spc="-15" dirty="0">
                <a:latin typeface="Times New Roman"/>
                <a:cs typeface="Times New Roman"/>
              </a:rPr>
              <a:t>system</a:t>
            </a:r>
            <a:r>
              <a:rPr lang="en-US" sz="2000" spc="15" dirty="0">
                <a:latin typeface="Times New Roman"/>
                <a:cs typeface="Times New Roman"/>
              </a:rPr>
              <a:t> </a:t>
            </a:r>
            <a:r>
              <a:rPr lang="en-US" sz="2000" spc="-10" dirty="0">
                <a:latin typeface="Times New Roman"/>
                <a:cs typeface="Times New Roman"/>
              </a:rPr>
              <a:t>and</a:t>
            </a:r>
            <a:r>
              <a:rPr lang="en-US" sz="2000" spc="-95" dirty="0">
                <a:latin typeface="Times New Roman"/>
                <a:cs typeface="Times New Roman"/>
              </a:rPr>
              <a:t> </a:t>
            </a:r>
            <a:r>
              <a:rPr lang="en-US" sz="2000" spc="-10" dirty="0">
                <a:latin typeface="Times New Roman"/>
                <a:cs typeface="Times New Roman"/>
              </a:rPr>
              <a:t>Advantages</a:t>
            </a:r>
            <a:endParaRPr lang="en-US" sz="2000" dirty="0">
              <a:latin typeface="Times New Roman"/>
              <a:cs typeface="Times New Roman"/>
            </a:endParaRPr>
          </a:p>
          <a:p>
            <a:pPr marL="298450" indent="-285750">
              <a:lnSpc>
                <a:spcPct val="100000"/>
              </a:lnSpc>
              <a:spcBef>
                <a:spcPts val="1800"/>
              </a:spcBef>
              <a:buClr>
                <a:schemeClr val="tx1"/>
              </a:buClr>
              <a:buSzPct val="80000"/>
              <a:buFont typeface="Wingdings" panose="05000000000000000000" pitchFamily="2" charset="2"/>
              <a:buChar char="Ø"/>
              <a:tabLst>
                <a:tab pos="287020" algn="l"/>
              </a:tabLst>
            </a:pPr>
            <a:r>
              <a:rPr lang="en-US" sz="2000" spc="-15" dirty="0">
                <a:latin typeface="Times New Roman"/>
                <a:cs typeface="Times New Roman"/>
              </a:rPr>
              <a:t>System</a:t>
            </a:r>
            <a:r>
              <a:rPr lang="en-US" sz="2000" spc="-100" dirty="0">
                <a:latin typeface="Times New Roman"/>
                <a:cs typeface="Times New Roman"/>
              </a:rPr>
              <a:t> </a:t>
            </a:r>
            <a:r>
              <a:rPr lang="en-US" sz="2000" spc="-10" dirty="0">
                <a:latin typeface="Times New Roman"/>
                <a:cs typeface="Times New Roman"/>
              </a:rPr>
              <a:t>Architecture</a:t>
            </a:r>
            <a:endParaRPr lang="en-US" sz="2000" dirty="0">
              <a:latin typeface="Times New Roman"/>
              <a:cs typeface="Times New Roman"/>
            </a:endParaRPr>
          </a:p>
          <a:p>
            <a:pPr marL="298450" indent="-285750">
              <a:lnSpc>
                <a:spcPct val="100000"/>
              </a:lnSpc>
              <a:spcBef>
                <a:spcPts val="1800"/>
              </a:spcBef>
              <a:buClr>
                <a:schemeClr val="tx1"/>
              </a:buClr>
              <a:buSzPct val="80000"/>
              <a:buFont typeface="Wingdings" panose="05000000000000000000" pitchFamily="2" charset="2"/>
              <a:buChar char="Ø"/>
              <a:tabLst>
                <a:tab pos="287020" algn="l"/>
              </a:tabLst>
            </a:pPr>
            <a:r>
              <a:rPr lang="en-US" sz="2000" spc="10" dirty="0">
                <a:latin typeface="Times New Roman"/>
                <a:cs typeface="Times New Roman"/>
              </a:rPr>
              <a:t>P</a:t>
            </a:r>
            <a:r>
              <a:rPr lang="en-US" sz="2000" dirty="0">
                <a:latin typeface="Times New Roman"/>
                <a:cs typeface="Times New Roman"/>
              </a:rPr>
              <a:t>ropo</a:t>
            </a:r>
            <a:r>
              <a:rPr lang="en-US" sz="2000" spc="-15" dirty="0">
                <a:latin typeface="Times New Roman"/>
                <a:cs typeface="Times New Roman"/>
              </a:rPr>
              <a:t>s</a:t>
            </a:r>
            <a:r>
              <a:rPr lang="en-US" sz="2000" spc="-5" dirty="0">
                <a:latin typeface="Times New Roman"/>
                <a:cs typeface="Times New Roman"/>
              </a:rPr>
              <a:t>ed</a:t>
            </a:r>
            <a:r>
              <a:rPr lang="en-US" sz="2000" spc="-155" dirty="0">
                <a:latin typeface="Times New Roman"/>
                <a:cs typeface="Times New Roman"/>
              </a:rPr>
              <a:t> </a:t>
            </a:r>
            <a:r>
              <a:rPr lang="en-US" sz="2000" spc="-30" dirty="0">
                <a:latin typeface="Times New Roman"/>
                <a:cs typeface="Times New Roman"/>
              </a:rPr>
              <a:t>A</a:t>
            </a:r>
            <a:r>
              <a:rPr lang="en-US" sz="2000" spc="-5" dirty="0">
                <a:latin typeface="Times New Roman"/>
                <a:cs typeface="Times New Roman"/>
              </a:rPr>
              <a:t>l</a:t>
            </a:r>
            <a:r>
              <a:rPr lang="en-US" sz="2000" spc="-25" dirty="0">
                <a:latin typeface="Times New Roman"/>
                <a:cs typeface="Times New Roman"/>
              </a:rPr>
              <a:t>g</a:t>
            </a:r>
            <a:r>
              <a:rPr lang="en-US" sz="2000" dirty="0">
                <a:latin typeface="Times New Roman"/>
                <a:cs typeface="Times New Roman"/>
              </a:rPr>
              <a:t>or</a:t>
            </a:r>
            <a:r>
              <a:rPr lang="en-US" sz="2000" spc="-5" dirty="0">
                <a:latin typeface="Times New Roman"/>
                <a:cs typeface="Times New Roman"/>
              </a:rPr>
              <a:t>it</a:t>
            </a:r>
            <a:r>
              <a:rPr lang="en-US" sz="2000" spc="-25" dirty="0">
                <a:latin typeface="Times New Roman"/>
                <a:cs typeface="Times New Roman"/>
              </a:rPr>
              <a:t>h</a:t>
            </a:r>
            <a:r>
              <a:rPr lang="en-US" sz="2000" spc="-5" dirty="0">
                <a:latin typeface="Times New Roman"/>
                <a:cs typeface="Times New Roman"/>
              </a:rPr>
              <a:t>m</a:t>
            </a:r>
            <a:endParaRPr lang="en-US" sz="2000" dirty="0">
              <a:latin typeface="Times New Roman"/>
              <a:cs typeface="Times New Roman"/>
            </a:endParaRPr>
          </a:p>
          <a:p>
            <a:pPr marL="298450" indent="-285750">
              <a:lnSpc>
                <a:spcPct val="100000"/>
              </a:lnSpc>
              <a:spcBef>
                <a:spcPts val="1805"/>
              </a:spcBef>
              <a:buClr>
                <a:schemeClr val="tx1"/>
              </a:buClr>
              <a:buSzPct val="80000"/>
              <a:buFont typeface="Wingdings" panose="05000000000000000000" pitchFamily="2" charset="2"/>
              <a:buChar char="Ø"/>
              <a:tabLst>
                <a:tab pos="287020" algn="l"/>
              </a:tabLst>
            </a:pPr>
            <a:r>
              <a:rPr lang="en-US" sz="2000" spc="-10" dirty="0">
                <a:latin typeface="Times New Roman"/>
                <a:cs typeface="Times New Roman"/>
              </a:rPr>
              <a:t>Functional</a:t>
            </a:r>
            <a:r>
              <a:rPr lang="en-US" sz="2000" spc="20" dirty="0">
                <a:latin typeface="Times New Roman"/>
                <a:cs typeface="Times New Roman"/>
              </a:rPr>
              <a:t> </a:t>
            </a:r>
            <a:r>
              <a:rPr lang="en-US" sz="2000" spc="-10" dirty="0">
                <a:latin typeface="Times New Roman"/>
                <a:cs typeface="Times New Roman"/>
              </a:rPr>
              <a:t>Requirements</a:t>
            </a:r>
            <a:endParaRPr lang="en-US" sz="2000" dirty="0">
              <a:latin typeface="Times New Roman"/>
              <a:cs typeface="Times New Roman"/>
            </a:endParaRPr>
          </a:p>
          <a:p>
            <a:pPr marL="298450" indent="-285750">
              <a:lnSpc>
                <a:spcPct val="100000"/>
              </a:lnSpc>
              <a:spcBef>
                <a:spcPts val="1800"/>
              </a:spcBef>
              <a:buClr>
                <a:schemeClr val="tx1"/>
              </a:buClr>
              <a:buSzPct val="80000"/>
              <a:buFont typeface="Wingdings" panose="05000000000000000000" pitchFamily="2" charset="2"/>
              <a:buChar char="Ø"/>
              <a:tabLst>
                <a:tab pos="287020" algn="l"/>
              </a:tabLst>
            </a:pPr>
            <a:r>
              <a:rPr lang="en-US" sz="2000" spc="-15" dirty="0">
                <a:latin typeface="Times New Roman"/>
                <a:cs typeface="Times New Roman"/>
              </a:rPr>
              <a:t>System</a:t>
            </a:r>
            <a:r>
              <a:rPr lang="en-US" sz="2000" spc="25" dirty="0">
                <a:latin typeface="Times New Roman"/>
                <a:cs typeface="Times New Roman"/>
              </a:rPr>
              <a:t> </a:t>
            </a:r>
            <a:r>
              <a:rPr lang="en-US" sz="2000" spc="-10" dirty="0">
                <a:latin typeface="Times New Roman"/>
                <a:cs typeface="Times New Roman"/>
              </a:rPr>
              <a:t>Requirements</a:t>
            </a:r>
          </a:p>
          <a:p>
            <a:pPr marL="298450" indent="-285750">
              <a:lnSpc>
                <a:spcPct val="100000"/>
              </a:lnSpc>
              <a:spcBef>
                <a:spcPts val="1800"/>
              </a:spcBef>
              <a:buClr>
                <a:schemeClr val="tx1"/>
              </a:buClr>
              <a:buSzPct val="80000"/>
              <a:buFont typeface="Wingdings" panose="05000000000000000000" pitchFamily="2" charset="2"/>
              <a:buChar char="Ø"/>
              <a:tabLst>
                <a:tab pos="287020" algn="l"/>
              </a:tabLst>
            </a:pPr>
            <a:r>
              <a:rPr lang="en-US" sz="2000" spc="-10" dirty="0">
                <a:latin typeface="Times New Roman"/>
                <a:cs typeface="Times New Roman"/>
              </a:rPr>
              <a:t>Modules</a:t>
            </a:r>
            <a:endParaRPr lang="en-US" sz="2000" dirty="0">
              <a:latin typeface="Times New Roman"/>
              <a:cs typeface="Times New Roman"/>
            </a:endParaRPr>
          </a:p>
          <a:p>
            <a:pPr marL="298450" indent="-285750">
              <a:lnSpc>
                <a:spcPct val="100000"/>
              </a:lnSpc>
              <a:spcBef>
                <a:spcPts val="1800"/>
              </a:spcBef>
              <a:buClr>
                <a:schemeClr val="tx1"/>
              </a:buClr>
              <a:buSzPct val="80000"/>
              <a:buFont typeface="Wingdings" panose="05000000000000000000" pitchFamily="2" charset="2"/>
              <a:buChar char="Ø"/>
              <a:tabLst>
                <a:tab pos="287020" algn="l"/>
              </a:tabLst>
            </a:pPr>
            <a:r>
              <a:rPr lang="en-US" sz="2000" spc="-5" dirty="0">
                <a:latin typeface="Times New Roman"/>
                <a:cs typeface="Times New Roman"/>
              </a:rPr>
              <a:t>UML</a:t>
            </a:r>
            <a:r>
              <a:rPr lang="en-US" sz="2000" spc="-105" dirty="0">
                <a:latin typeface="Times New Roman"/>
                <a:cs typeface="Times New Roman"/>
              </a:rPr>
              <a:t> </a:t>
            </a:r>
            <a:r>
              <a:rPr lang="en-US" sz="2000" spc="-10" dirty="0">
                <a:latin typeface="Times New Roman"/>
                <a:cs typeface="Times New Roman"/>
              </a:rPr>
              <a:t>Diagrams</a:t>
            </a:r>
            <a:endParaRPr lang="en-US" sz="2000" dirty="0">
              <a:latin typeface="Times New Roman"/>
              <a:cs typeface="Times New Roman"/>
            </a:endParaRPr>
          </a:p>
          <a:p>
            <a:pPr marL="298450" indent="-285750">
              <a:lnSpc>
                <a:spcPct val="100000"/>
              </a:lnSpc>
              <a:spcBef>
                <a:spcPts val="1800"/>
              </a:spcBef>
              <a:buClr>
                <a:schemeClr val="tx1"/>
              </a:buClr>
              <a:buSzPct val="80000"/>
              <a:buFont typeface="Wingdings" panose="05000000000000000000" pitchFamily="2" charset="2"/>
              <a:buChar char="Ø"/>
              <a:tabLst>
                <a:tab pos="287020" algn="l"/>
              </a:tabLst>
            </a:pPr>
            <a:r>
              <a:rPr lang="en-US" sz="2000" spc="-5" dirty="0">
                <a:latin typeface="Times New Roman"/>
                <a:cs typeface="Times New Roman"/>
              </a:rPr>
              <a:t>Screen</a:t>
            </a:r>
            <a:r>
              <a:rPr lang="en-US" sz="2000" spc="-40" dirty="0">
                <a:latin typeface="Times New Roman"/>
                <a:cs typeface="Times New Roman"/>
              </a:rPr>
              <a:t> </a:t>
            </a:r>
            <a:r>
              <a:rPr lang="en-US" sz="2000" spc="-10" dirty="0">
                <a:latin typeface="Times New Roman"/>
                <a:cs typeface="Times New Roman"/>
              </a:rPr>
              <a:t>shots</a:t>
            </a:r>
            <a:endParaRPr lang="en-US" sz="2000" dirty="0">
              <a:latin typeface="Times New Roman"/>
              <a:cs typeface="Times New Roman"/>
            </a:endParaRPr>
          </a:p>
          <a:p>
            <a:pPr marL="298450" indent="-285750">
              <a:lnSpc>
                <a:spcPct val="100000"/>
              </a:lnSpc>
              <a:spcBef>
                <a:spcPts val="1805"/>
              </a:spcBef>
              <a:buClr>
                <a:schemeClr val="tx1"/>
              </a:buClr>
              <a:buSzPct val="80000"/>
              <a:buFont typeface="Wingdings" panose="05000000000000000000" pitchFamily="2" charset="2"/>
              <a:buChar char="Ø"/>
              <a:tabLst>
                <a:tab pos="287020" algn="l"/>
              </a:tabLst>
            </a:pPr>
            <a:r>
              <a:rPr lang="en-US" sz="2000" spc="-10" dirty="0">
                <a:latin typeface="Times New Roman"/>
                <a:cs typeface="Times New Roman"/>
              </a:rPr>
              <a:t>Conclusion</a:t>
            </a:r>
            <a:endParaRPr lang="en-US" sz="2000" dirty="0">
              <a:latin typeface="Times New Roman"/>
              <a:cs typeface="Times New Roman"/>
            </a:endParaRPr>
          </a:p>
          <a:p>
            <a:pPr marL="285750" indent="-285750">
              <a:buClr>
                <a:schemeClr val="tx1"/>
              </a:buClr>
              <a:buSzPct val="80000"/>
              <a:buFont typeface="Wingdings" panose="05000000000000000000" pitchFamily="2" charset="2"/>
              <a:buChar char="Ø"/>
            </a:pPr>
            <a:endParaRPr lang="en-IN" sz="2000" dirty="0"/>
          </a:p>
        </p:txBody>
      </p:sp>
    </p:spTree>
    <p:extLst>
      <p:ext uri="{BB962C8B-B14F-4D97-AF65-F5344CB8AC3E}">
        <p14:creationId xmlns:p14="http://schemas.microsoft.com/office/powerpoint/2010/main" val="260998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a:extLst>
              <a:ext uri="{FF2B5EF4-FFF2-40B4-BE49-F238E27FC236}">
                <a16:creationId xmlns:a16="http://schemas.microsoft.com/office/drawing/2014/main" id="{E7AC1278-AD88-7CA9-9131-80B744EB87DB}"/>
              </a:ext>
            </a:extLst>
          </p:cNvPr>
          <p:cNvGraphicFramePr>
            <a:graphicFrameLocks noGrp="1"/>
          </p:cNvGraphicFramePr>
          <p:nvPr>
            <p:extLst>
              <p:ext uri="{D42A27DB-BD31-4B8C-83A1-F6EECF244321}">
                <p14:modId xmlns:p14="http://schemas.microsoft.com/office/powerpoint/2010/main" val="4061737319"/>
              </p:ext>
            </p:extLst>
          </p:nvPr>
        </p:nvGraphicFramePr>
        <p:xfrm>
          <a:off x="2447362" y="869577"/>
          <a:ext cx="8170875" cy="3003175"/>
        </p:xfrm>
        <a:graphic>
          <a:graphicData uri="http://schemas.openxmlformats.org/drawingml/2006/table">
            <a:tbl>
              <a:tblPr firstRow="1" firstCol="1" lastRow="1" lastCol="1" bandRow="1" bandCol="1">
                <a:tableStyleId>{5C22544A-7EE6-4342-B048-85BDC9FD1C3A}</a:tableStyleId>
              </a:tblPr>
              <a:tblGrid>
                <a:gridCol w="2399297">
                  <a:extLst>
                    <a:ext uri="{9D8B030D-6E8A-4147-A177-3AD203B41FA5}">
                      <a16:colId xmlns:a16="http://schemas.microsoft.com/office/drawing/2014/main" val="650238090"/>
                    </a:ext>
                  </a:extLst>
                </a:gridCol>
                <a:gridCol w="5771578">
                  <a:extLst>
                    <a:ext uri="{9D8B030D-6E8A-4147-A177-3AD203B41FA5}">
                      <a16:colId xmlns:a16="http://schemas.microsoft.com/office/drawing/2014/main" val="1700801459"/>
                    </a:ext>
                  </a:extLst>
                </a:gridCol>
              </a:tblGrid>
              <a:tr h="672809">
                <a:tc>
                  <a:txBody>
                    <a:bodyPr/>
                    <a:lstStyle/>
                    <a:p>
                      <a:pPr marL="67945">
                        <a:lnSpc>
                          <a:spcPct val="150000"/>
                        </a:lnSpc>
                        <a:spcBef>
                          <a:spcPts val="65"/>
                        </a:spcBef>
                        <a:spcAft>
                          <a:spcPts val="0"/>
                        </a:spcAft>
                      </a:pPr>
                      <a:r>
                        <a:rPr lang="en-IN" sz="1200" dirty="0">
                          <a:solidFill>
                            <a:schemeClr val="tx1"/>
                          </a:solidFill>
                          <a:effectLst/>
                        </a:rPr>
                        <a:t>Use</a:t>
                      </a:r>
                      <a:r>
                        <a:rPr lang="en-IN" sz="1200" spc="-15" dirty="0">
                          <a:solidFill>
                            <a:schemeClr val="tx1"/>
                          </a:solidFill>
                          <a:effectLst/>
                        </a:rPr>
                        <a:t> </a:t>
                      </a:r>
                      <a:r>
                        <a:rPr lang="en-IN" sz="1200" dirty="0">
                          <a:solidFill>
                            <a:schemeClr val="tx1"/>
                          </a:solidFill>
                          <a:effectLst/>
                        </a:rPr>
                        <a:t>Case</a:t>
                      </a:r>
                      <a:r>
                        <a:rPr lang="en-IN" sz="1200" spc="-5" dirty="0">
                          <a:solidFill>
                            <a:schemeClr val="tx1"/>
                          </a:solidFill>
                          <a:effectLst/>
                        </a:rPr>
                        <a:t> </a:t>
                      </a:r>
                      <a:r>
                        <a:rPr lang="en-IN" sz="1200" dirty="0">
                          <a:solidFill>
                            <a:schemeClr val="tx1"/>
                          </a:solidFill>
                          <a:effectLst/>
                        </a:rPr>
                        <a:t>Name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65"/>
                        </a:spcBef>
                        <a:spcAft>
                          <a:spcPts val="0"/>
                        </a:spcAft>
                      </a:pPr>
                      <a:r>
                        <a:rPr lang="en-IN" sz="1200" dirty="0">
                          <a:solidFill>
                            <a:schemeClr val="tx1"/>
                          </a:solidFill>
                          <a:effectLst/>
                        </a:rPr>
                        <a:t>Data</a:t>
                      </a:r>
                      <a:r>
                        <a:rPr lang="en-IN" sz="1200" spc="-10" dirty="0">
                          <a:solidFill>
                            <a:schemeClr val="tx1"/>
                          </a:solidFill>
                          <a:effectLst/>
                        </a:rPr>
                        <a:t> </a:t>
                      </a:r>
                      <a:r>
                        <a:rPr lang="en-IN" sz="1200" dirty="0">
                          <a:solidFill>
                            <a:schemeClr val="tx1"/>
                          </a:solidFill>
                          <a:effectLst/>
                        </a:rPr>
                        <a:t>Upload</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extLst>
                  <a:ext uri="{0D108BD9-81ED-4DB2-BD59-A6C34878D82A}">
                    <a16:rowId xmlns:a16="http://schemas.microsoft.com/office/drawing/2014/main" val="3930919509"/>
                  </a:ext>
                </a:extLst>
              </a:tr>
              <a:tr h="563421">
                <a:tc>
                  <a:txBody>
                    <a:bodyPr/>
                    <a:lstStyle/>
                    <a:p>
                      <a:pPr marL="67945">
                        <a:lnSpc>
                          <a:spcPct val="150000"/>
                        </a:lnSpc>
                        <a:spcBef>
                          <a:spcPts val="65"/>
                        </a:spcBef>
                        <a:spcAft>
                          <a:spcPts val="0"/>
                        </a:spcAft>
                      </a:pPr>
                      <a:r>
                        <a:rPr lang="en-IN" sz="1200" dirty="0">
                          <a:solidFill>
                            <a:schemeClr val="tx1"/>
                          </a:solidFill>
                          <a:effectLst/>
                        </a:rPr>
                        <a:t>Participating</a:t>
                      </a:r>
                      <a:r>
                        <a:rPr lang="en-IN" sz="1200" spc="-10" dirty="0">
                          <a:solidFill>
                            <a:schemeClr val="tx1"/>
                          </a:solidFill>
                          <a:effectLst/>
                        </a:rPr>
                        <a:t> </a:t>
                      </a:r>
                      <a:r>
                        <a:rPr lang="en-IN" sz="1200" dirty="0">
                          <a:solidFill>
                            <a:schemeClr val="tx1"/>
                          </a:solidFill>
                          <a:effectLst/>
                        </a:rPr>
                        <a:t>Actors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65"/>
                        </a:spcBef>
                        <a:spcAft>
                          <a:spcPts val="0"/>
                        </a:spcAft>
                      </a:pPr>
                      <a:r>
                        <a:rPr lang="en-IN" sz="1200" dirty="0">
                          <a:solidFill>
                            <a:schemeClr val="tx1"/>
                          </a:solidFill>
                          <a:effectLst/>
                        </a:rPr>
                        <a:t>User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986669073"/>
                  </a:ext>
                </a:extLst>
              </a:tr>
              <a:tr h="604173">
                <a:tc>
                  <a:txBody>
                    <a:bodyPr/>
                    <a:lstStyle/>
                    <a:p>
                      <a:pPr marL="67945">
                        <a:lnSpc>
                          <a:spcPct val="150000"/>
                        </a:lnSpc>
                        <a:spcBef>
                          <a:spcPts val="65"/>
                        </a:spcBef>
                        <a:spcAft>
                          <a:spcPts val="0"/>
                        </a:spcAft>
                      </a:pPr>
                      <a:r>
                        <a:rPr lang="en-IN" sz="1200" dirty="0">
                          <a:solidFill>
                            <a:schemeClr val="tx1"/>
                          </a:solidFill>
                          <a:effectLst/>
                        </a:rPr>
                        <a:t>Flow</a:t>
                      </a:r>
                      <a:r>
                        <a:rPr lang="en-IN" sz="1200" spc="-5" dirty="0">
                          <a:solidFill>
                            <a:schemeClr val="tx1"/>
                          </a:solidFill>
                          <a:effectLst/>
                        </a:rPr>
                        <a:t> </a:t>
                      </a:r>
                      <a:r>
                        <a:rPr lang="en-IN" sz="1200" dirty="0">
                          <a:solidFill>
                            <a:schemeClr val="tx1"/>
                          </a:solidFill>
                          <a:effectLst/>
                        </a:rPr>
                        <a:t>Of</a:t>
                      </a:r>
                      <a:r>
                        <a:rPr lang="en-IN" sz="1200" spc="-15" dirty="0">
                          <a:solidFill>
                            <a:schemeClr val="tx1"/>
                          </a:solidFill>
                          <a:effectLst/>
                        </a:rPr>
                        <a:t> </a:t>
                      </a:r>
                      <a:r>
                        <a:rPr lang="en-IN" sz="1200" dirty="0">
                          <a:solidFill>
                            <a:schemeClr val="tx1"/>
                          </a:solidFill>
                          <a:effectLst/>
                        </a:rPr>
                        <a:t>Events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a:lnSpc>
                          <a:spcPct val="107000"/>
                        </a:lnSpc>
                      </a:pPr>
                      <a:r>
                        <a:rPr lang="en-IN" sz="1200" dirty="0">
                          <a:effectLst/>
                        </a:rPr>
                        <a:t>    </a:t>
                      </a:r>
                      <a:r>
                        <a:rPr lang="en-IN" sz="1200" dirty="0">
                          <a:solidFill>
                            <a:schemeClr val="tx1"/>
                          </a:solidFill>
                          <a:effectLst/>
                        </a:rPr>
                        <a:t>It</a:t>
                      </a:r>
                      <a:r>
                        <a:rPr lang="en-IN" sz="1200" spc="-65" dirty="0">
                          <a:solidFill>
                            <a:schemeClr val="tx1"/>
                          </a:solidFill>
                          <a:effectLst/>
                        </a:rPr>
                        <a:t> </a:t>
                      </a:r>
                      <a:r>
                        <a:rPr lang="en-IN" sz="1200" dirty="0">
                          <a:solidFill>
                            <a:schemeClr val="tx1"/>
                          </a:solidFill>
                          <a:effectLst/>
                        </a:rPr>
                        <a:t>will</a:t>
                      </a:r>
                      <a:r>
                        <a:rPr lang="en-IN" sz="1200" spc="-65" dirty="0">
                          <a:solidFill>
                            <a:schemeClr val="tx1"/>
                          </a:solidFill>
                          <a:effectLst/>
                        </a:rPr>
                        <a:t> </a:t>
                      </a:r>
                      <a:r>
                        <a:rPr lang="en-IN" sz="1200" dirty="0">
                          <a:solidFill>
                            <a:schemeClr val="tx1"/>
                          </a:solidFill>
                          <a:effectLst/>
                        </a:rPr>
                        <a:t>load</a:t>
                      </a:r>
                      <a:r>
                        <a:rPr lang="en-IN" sz="1200" spc="-70" dirty="0">
                          <a:solidFill>
                            <a:schemeClr val="tx1"/>
                          </a:solidFill>
                          <a:effectLst/>
                        </a:rPr>
                        <a:t> </a:t>
                      </a:r>
                      <a:r>
                        <a:rPr lang="en-IN" sz="1200" dirty="0">
                          <a:solidFill>
                            <a:schemeClr val="tx1"/>
                          </a:solidFill>
                          <a:effectLst/>
                        </a:rPr>
                        <a:t>the</a:t>
                      </a:r>
                      <a:r>
                        <a:rPr lang="en-IN" sz="1200" spc="-70" dirty="0">
                          <a:solidFill>
                            <a:schemeClr val="tx1"/>
                          </a:solidFill>
                          <a:effectLst/>
                        </a:rPr>
                        <a:t> </a:t>
                      </a:r>
                      <a:r>
                        <a:rPr lang="en-IN" sz="1200" dirty="0">
                          <a:solidFill>
                            <a:schemeClr val="tx1"/>
                          </a:solidFill>
                          <a:effectLst/>
                        </a:rPr>
                        <a:t>load</a:t>
                      </a:r>
                      <a:r>
                        <a:rPr lang="en-IN" sz="1200" spc="-70" dirty="0">
                          <a:solidFill>
                            <a:schemeClr val="tx1"/>
                          </a:solidFill>
                          <a:effectLst/>
                        </a:rPr>
                        <a:t> </a:t>
                      </a:r>
                      <a:r>
                        <a:rPr lang="en-IN" sz="1200" dirty="0">
                          <a:solidFill>
                            <a:schemeClr val="tx1"/>
                          </a:solidFill>
                          <a:effectLst/>
                        </a:rPr>
                        <a:t>from</a:t>
                      </a:r>
                      <a:r>
                        <a:rPr lang="en-IN" sz="1200" spc="-60" dirty="0">
                          <a:solidFill>
                            <a:schemeClr val="tx1"/>
                          </a:solidFill>
                          <a:effectLst/>
                        </a:rPr>
                        <a:t> </a:t>
                      </a:r>
                      <a:r>
                        <a:rPr lang="en-IN" sz="1200" dirty="0">
                          <a:solidFill>
                            <a:schemeClr val="tx1"/>
                          </a:solidFill>
                          <a:effectLst/>
                        </a:rPr>
                        <a:t>the</a:t>
                      </a:r>
                      <a:r>
                        <a:rPr lang="en-IN" sz="1200" spc="-70" dirty="0">
                          <a:solidFill>
                            <a:schemeClr val="tx1"/>
                          </a:solidFill>
                          <a:effectLst/>
                        </a:rPr>
                        <a:t> </a:t>
                      </a:r>
                      <a:r>
                        <a:rPr lang="en-IN" sz="1200" dirty="0">
                          <a:solidFill>
                            <a:schemeClr val="tx1"/>
                          </a:solidFill>
                          <a:effectLst/>
                        </a:rPr>
                        <a:t>selected</a:t>
                      </a:r>
                      <a:r>
                        <a:rPr lang="en-IN" sz="1100" dirty="0">
                          <a:solidFill>
                            <a:schemeClr val="tx1"/>
                          </a:solidFill>
                          <a:effectLst/>
                        </a:rPr>
                        <a:t>  </a:t>
                      </a:r>
                      <a:r>
                        <a:rPr lang="en-IN" sz="1200" dirty="0">
                          <a:solidFill>
                            <a:schemeClr val="tx1"/>
                          </a:solidFill>
                          <a:effectLst/>
                        </a:rPr>
                        <a:t>path</a:t>
                      </a:r>
                      <a:r>
                        <a:rPr lang="en-IN" sz="1200" spc="5" dirty="0">
                          <a:solidFill>
                            <a:schemeClr val="tx1"/>
                          </a:solidFill>
                          <a:effectLst/>
                        </a:rPr>
                        <a:t> </a:t>
                      </a:r>
                      <a:r>
                        <a:rPr lang="en-IN" sz="1200" dirty="0">
                          <a:solidFill>
                            <a:schemeClr val="tx1"/>
                          </a:solidFill>
                          <a:effectLst/>
                        </a:rPr>
                        <a:t>where</a:t>
                      </a:r>
                      <a:r>
                        <a:rPr lang="en-IN" sz="1200" spc="5" dirty="0">
                          <a:solidFill>
                            <a:schemeClr val="tx1"/>
                          </a:solidFill>
                          <a:effectLst/>
                        </a:rPr>
                        <a:t> </a:t>
                      </a:r>
                      <a:r>
                        <a:rPr lang="en-IN" sz="1200" dirty="0">
                          <a:solidFill>
                            <a:schemeClr val="tx1"/>
                          </a:solidFill>
                          <a:effectLst/>
                        </a:rPr>
                        <a:t>it</a:t>
                      </a:r>
                      <a:r>
                        <a:rPr lang="en-IN" sz="1200" spc="5" dirty="0">
                          <a:solidFill>
                            <a:schemeClr val="tx1"/>
                          </a:solidFill>
                          <a:effectLst/>
                        </a:rPr>
                        <a:t> </a:t>
                      </a:r>
                      <a:r>
                        <a:rPr lang="en-IN" sz="1200" dirty="0">
                          <a:solidFill>
                            <a:schemeClr val="tx1"/>
                          </a:solidFill>
                          <a:effectLst/>
                        </a:rPr>
                        <a:t>is</a:t>
                      </a:r>
                      <a:r>
                        <a:rPr lang="en-IN" sz="1200" spc="5" dirty="0">
                          <a:solidFill>
                            <a:schemeClr val="tx1"/>
                          </a:solidFill>
                          <a:effectLst/>
                        </a:rPr>
                        <a:t> </a:t>
                      </a:r>
                      <a:r>
                        <a:rPr lang="en-IN" sz="1200" dirty="0">
                          <a:solidFill>
                            <a:schemeClr val="tx1"/>
                          </a:solidFill>
                          <a:effectLst/>
                        </a:rPr>
                        <a:t>located</a:t>
                      </a:r>
                      <a:r>
                        <a:rPr lang="en-IN" sz="1200" spc="5" dirty="0">
                          <a:solidFill>
                            <a:schemeClr val="tx1"/>
                          </a:solidFill>
                          <a:effectLst/>
                        </a:rPr>
                        <a:t> </a:t>
                      </a:r>
                      <a:r>
                        <a:rPr lang="en-IN" sz="1200" dirty="0">
                          <a:solidFill>
                            <a:schemeClr val="tx1"/>
                          </a:solidFill>
                          <a:effectLst/>
                        </a:rPr>
                        <a:t>in</a:t>
                      </a:r>
                      <a:r>
                        <a:rPr lang="en-IN" sz="1200" spc="5" dirty="0">
                          <a:solidFill>
                            <a:schemeClr val="tx1"/>
                          </a:solidFill>
                          <a:effectLst/>
                        </a:rPr>
                        <a:t> </a:t>
                      </a:r>
                      <a:r>
                        <a:rPr lang="en-IN" sz="1200" dirty="0">
                          <a:solidFill>
                            <a:schemeClr val="tx1"/>
                          </a:solidFill>
                          <a:effectLst/>
                        </a:rPr>
                        <a:t>the</a:t>
                      </a:r>
                      <a:r>
                        <a:rPr lang="en-IN" sz="1200" spc="-285" dirty="0">
                          <a:solidFill>
                            <a:schemeClr val="tx1"/>
                          </a:solidFill>
                          <a:effectLst/>
                        </a:rPr>
                        <a:t> </a:t>
                      </a:r>
                      <a:r>
                        <a:rPr lang="en-IN" sz="1200" dirty="0">
                          <a:solidFill>
                            <a:schemeClr val="tx1"/>
                          </a:solidFill>
                          <a:effectLst/>
                        </a:rPr>
                        <a:t>system</a:t>
                      </a:r>
                      <a:r>
                        <a:rPr lang="en-IN" sz="1200" dirty="0">
                          <a:effectLst/>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986564460"/>
                  </a:ext>
                </a:extLst>
              </a:tr>
              <a:tr h="492633">
                <a:tc>
                  <a:txBody>
                    <a:bodyPr/>
                    <a:lstStyle/>
                    <a:p>
                      <a:pPr marL="67945">
                        <a:lnSpc>
                          <a:spcPct val="150000"/>
                        </a:lnSpc>
                        <a:spcBef>
                          <a:spcPts val="65"/>
                        </a:spcBef>
                        <a:spcAft>
                          <a:spcPts val="0"/>
                        </a:spcAft>
                      </a:pPr>
                      <a:r>
                        <a:rPr lang="en-IN" sz="1200" dirty="0">
                          <a:solidFill>
                            <a:schemeClr val="tx1"/>
                          </a:solidFill>
                          <a:effectLst/>
                        </a:rPr>
                        <a:t>Entry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65"/>
                        </a:spcBef>
                        <a:spcAft>
                          <a:spcPts val="0"/>
                        </a:spcAft>
                      </a:pPr>
                      <a:r>
                        <a:rPr lang="en-IN" sz="1200" dirty="0">
                          <a:solidFill>
                            <a:schemeClr val="tx1"/>
                          </a:solidFill>
                          <a:effectLst/>
                        </a:rPr>
                        <a:t>User</a:t>
                      </a:r>
                      <a:r>
                        <a:rPr lang="en-IN" sz="1200" spc="-5" dirty="0">
                          <a:solidFill>
                            <a:schemeClr val="tx1"/>
                          </a:solidFill>
                          <a:effectLst/>
                        </a:rPr>
                        <a:t> </a:t>
                      </a:r>
                      <a:r>
                        <a:rPr lang="en-IN" sz="1200" dirty="0">
                          <a:solidFill>
                            <a:schemeClr val="tx1"/>
                          </a:solidFill>
                          <a:effectLst/>
                        </a:rPr>
                        <a:t>has to upload the</a:t>
                      </a:r>
                      <a:r>
                        <a:rPr lang="en-IN" sz="1200" spc="-5" dirty="0">
                          <a:solidFill>
                            <a:schemeClr val="tx1"/>
                          </a:solidFill>
                          <a:effectLst/>
                        </a:rPr>
                        <a:t> </a:t>
                      </a:r>
                      <a:r>
                        <a:rPr lang="en-IN" sz="1200" dirty="0">
                          <a:solidFill>
                            <a:schemeClr val="tx1"/>
                          </a:solidFill>
                          <a:effectLst/>
                        </a:rPr>
                        <a:t>data.</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481644767"/>
                  </a:ext>
                </a:extLst>
              </a:tr>
              <a:tr h="670139">
                <a:tc>
                  <a:txBody>
                    <a:bodyPr/>
                    <a:lstStyle/>
                    <a:p>
                      <a:pPr marL="67945">
                        <a:lnSpc>
                          <a:spcPct val="150000"/>
                        </a:lnSpc>
                        <a:spcBef>
                          <a:spcPts val="65"/>
                        </a:spcBef>
                        <a:spcAft>
                          <a:spcPts val="0"/>
                        </a:spcAft>
                      </a:pPr>
                      <a:r>
                        <a:rPr lang="en-IN" sz="1200" dirty="0">
                          <a:solidFill>
                            <a:schemeClr val="tx1"/>
                          </a:solidFill>
                          <a:effectLst/>
                        </a:rPr>
                        <a:t>Exit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65"/>
                        </a:spcBef>
                        <a:spcAft>
                          <a:spcPts val="0"/>
                        </a:spcAft>
                      </a:pPr>
                      <a:r>
                        <a:rPr lang="en-IN" sz="1200" dirty="0">
                          <a:solidFill>
                            <a:schemeClr val="tx1"/>
                          </a:solidFill>
                          <a:effectLst/>
                        </a:rPr>
                        <a:t>Data</a:t>
                      </a:r>
                      <a:r>
                        <a:rPr lang="en-IN" sz="1200" spc="-5" dirty="0">
                          <a:solidFill>
                            <a:schemeClr val="tx1"/>
                          </a:solidFill>
                          <a:effectLst/>
                        </a:rPr>
                        <a:t> </a:t>
                      </a:r>
                      <a:r>
                        <a:rPr lang="en-IN" sz="1200" dirty="0">
                          <a:solidFill>
                            <a:schemeClr val="tx1"/>
                          </a:solidFill>
                          <a:effectLst/>
                        </a:rPr>
                        <a:t>upload</a:t>
                      </a:r>
                      <a:r>
                        <a:rPr lang="en-IN" sz="1200" spc="-5" dirty="0">
                          <a:solidFill>
                            <a:schemeClr val="tx1"/>
                          </a:solidFill>
                          <a:effectLst/>
                        </a:rPr>
                        <a:t> </a:t>
                      </a:r>
                      <a:r>
                        <a:rPr lang="en-IN" sz="1200" dirty="0">
                          <a:solidFill>
                            <a:schemeClr val="tx1"/>
                          </a:solidFill>
                          <a:effectLst/>
                        </a:rPr>
                        <a:t>successfully.</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2346180508"/>
                  </a:ext>
                </a:extLst>
              </a:tr>
            </a:tbl>
          </a:graphicData>
        </a:graphic>
      </p:graphicFrame>
      <p:sp>
        <p:nvSpPr>
          <p:cNvPr id="23" name="Rectangle 3">
            <a:extLst>
              <a:ext uri="{FF2B5EF4-FFF2-40B4-BE49-F238E27FC236}">
                <a16:creationId xmlns:a16="http://schemas.microsoft.com/office/drawing/2014/main" id="{0E7BC54D-1DFF-9C9C-D446-FD2F3571F5BC}"/>
              </a:ext>
            </a:extLst>
          </p:cNvPr>
          <p:cNvSpPr>
            <a:spLocks noChangeArrowheads="1"/>
          </p:cNvSpPr>
          <p:nvPr/>
        </p:nvSpPr>
        <p:spPr bwMode="auto">
          <a:xfrm>
            <a:off x="1909482" y="351680"/>
            <a:ext cx="2725271" cy="793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53958"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accent2"/>
                </a:solidFill>
                <a:effectLst/>
                <a:latin typeface="Arial" panose="020B0604020202020204" pitchFamily="34" charset="0"/>
                <a:ea typeface="Times New Roman" panose="02020603050405020304" pitchFamily="18" charset="0"/>
              </a:rPr>
              <a:t>Use case Templates: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7D773D39-A3D7-7F2B-F431-A249AA047068}"/>
              </a:ext>
            </a:extLst>
          </p:cNvPr>
          <p:cNvGraphicFramePr>
            <a:graphicFrameLocks noGrp="1"/>
          </p:cNvGraphicFramePr>
          <p:nvPr>
            <p:extLst>
              <p:ext uri="{D42A27DB-BD31-4B8C-83A1-F6EECF244321}">
                <p14:modId xmlns:p14="http://schemas.microsoft.com/office/powerpoint/2010/main" val="1860065057"/>
              </p:ext>
            </p:extLst>
          </p:nvPr>
        </p:nvGraphicFramePr>
        <p:xfrm>
          <a:off x="2447365" y="4016188"/>
          <a:ext cx="8170872" cy="2617694"/>
        </p:xfrm>
        <a:graphic>
          <a:graphicData uri="http://schemas.openxmlformats.org/drawingml/2006/table">
            <a:tbl>
              <a:tblPr firstRow="1" firstCol="1" lastRow="1" lastCol="1" bandRow="1" bandCol="1">
                <a:tableStyleId>{5C22544A-7EE6-4342-B048-85BDC9FD1C3A}</a:tableStyleId>
              </a:tblPr>
              <a:tblGrid>
                <a:gridCol w="2378989">
                  <a:extLst>
                    <a:ext uri="{9D8B030D-6E8A-4147-A177-3AD203B41FA5}">
                      <a16:colId xmlns:a16="http://schemas.microsoft.com/office/drawing/2014/main" val="3890516603"/>
                    </a:ext>
                  </a:extLst>
                </a:gridCol>
                <a:gridCol w="5791883">
                  <a:extLst>
                    <a:ext uri="{9D8B030D-6E8A-4147-A177-3AD203B41FA5}">
                      <a16:colId xmlns:a16="http://schemas.microsoft.com/office/drawing/2014/main" val="737231033"/>
                    </a:ext>
                  </a:extLst>
                </a:gridCol>
              </a:tblGrid>
              <a:tr h="377081">
                <a:tc>
                  <a:txBody>
                    <a:bodyPr/>
                    <a:lstStyle/>
                    <a:p>
                      <a:pPr marL="67945">
                        <a:lnSpc>
                          <a:spcPct val="150000"/>
                        </a:lnSpc>
                        <a:spcBef>
                          <a:spcPts val="90"/>
                        </a:spcBef>
                        <a:spcAft>
                          <a:spcPts val="0"/>
                        </a:spcAft>
                      </a:pPr>
                      <a:r>
                        <a:rPr lang="en-IN" sz="1200" dirty="0">
                          <a:solidFill>
                            <a:schemeClr val="tx1"/>
                          </a:solidFill>
                          <a:effectLst/>
                        </a:rPr>
                        <a:t>Use</a:t>
                      </a:r>
                      <a:r>
                        <a:rPr lang="en-IN" sz="1200" spc="-15" dirty="0">
                          <a:solidFill>
                            <a:schemeClr val="tx1"/>
                          </a:solidFill>
                          <a:effectLst/>
                        </a:rPr>
                        <a:t> </a:t>
                      </a:r>
                      <a:r>
                        <a:rPr lang="en-IN" sz="1200" dirty="0">
                          <a:solidFill>
                            <a:schemeClr val="tx1"/>
                          </a:solidFill>
                          <a:effectLst/>
                        </a:rPr>
                        <a:t>Case</a:t>
                      </a:r>
                      <a:r>
                        <a:rPr lang="en-IN" sz="1200" spc="-5" dirty="0">
                          <a:solidFill>
                            <a:schemeClr val="tx1"/>
                          </a:solidFill>
                          <a:effectLst/>
                        </a:rPr>
                        <a:t> </a:t>
                      </a:r>
                      <a:r>
                        <a:rPr lang="en-IN" sz="1200" dirty="0">
                          <a:solidFill>
                            <a:schemeClr val="tx1"/>
                          </a:solidFill>
                          <a:effectLst/>
                        </a:rPr>
                        <a:t>Name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dirty="0">
                          <a:solidFill>
                            <a:schemeClr val="tx1"/>
                          </a:solidFill>
                          <a:effectLst/>
                        </a:rPr>
                        <a:t>Data</a:t>
                      </a:r>
                      <a:r>
                        <a:rPr lang="en-IN" sz="1200" spc="-15" dirty="0">
                          <a:solidFill>
                            <a:schemeClr val="tx1"/>
                          </a:solidFill>
                          <a:effectLst/>
                        </a:rPr>
                        <a:t> </a:t>
                      </a:r>
                      <a:r>
                        <a:rPr lang="en-IN" sz="1200" dirty="0">
                          <a:solidFill>
                            <a:schemeClr val="tx1"/>
                          </a:solidFill>
                          <a:effectLst/>
                        </a:rPr>
                        <a:t>Pre-processing</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extLst>
                  <a:ext uri="{0D108BD9-81ED-4DB2-BD59-A6C34878D82A}">
                    <a16:rowId xmlns:a16="http://schemas.microsoft.com/office/drawing/2014/main" val="875122994"/>
                  </a:ext>
                </a:extLst>
              </a:tr>
              <a:tr h="405754">
                <a:tc>
                  <a:txBody>
                    <a:bodyPr/>
                    <a:lstStyle/>
                    <a:p>
                      <a:pPr marL="67945">
                        <a:lnSpc>
                          <a:spcPct val="150000"/>
                        </a:lnSpc>
                        <a:spcBef>
                          <a:spcPts val="90"/>
                        </a:spcBef>
                        <a:spcAft>
                          <a:spcPts val="0"/>
                        </a:spcAft>
                      </a:pPr>
                      <a:r>
                        <a:rPr lang="en-IN" sz="1200" dirty="0">
                          <a:solidFill>
                            <a:schemeClr val="tx1"/>
                          </a:solidFill>
                          <a:effectLst/>
                        </a:rPr>
                        <a:t>Participating</a:t>
                      </a:r>
                      <a:r>
                        <a:rPr lang="en-IN" sz="1200" spc="-10" dirty="0">
                          <a:solidFill>
                            <a:schemeClr val="tx1"/>
                          </a:solidFill>
                          <a:effectLst/>
                        </a:rPr>
                        <a:t> </a:t>
                      </a:r>
                      <a:r>
                        <a:rPr lang="en-IN" sz="1200" dirty="0">
                          <a:solidFill>
                            <a:schemeClr val="tx1"/>
                          </a:solidFill>
                          <a:effectLst/>
                        </a:rPr>
                        <a:t>Actors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dirty="0">
                          <a:solidFill>
                            <a:schemeClr val="tx1"/>
                          </a:solidFill>
                          <a:effectLst/>
                        </a:rPr>
                        <a:t>User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598808903"/>
                  </a:ext>
                </a:extLst>
              </a:tr>
              <a:tr h="973567">
                <a:tc>
                  <a:txBody>
                    <a:bodyPr/>
                    <a:lstStyle/>
                    <a:p>
                      <a:pPr marL="67945">
                        <a:lnSpc>
                          <a:spcPct val="150000"/>
                        </a:lnSpc>
                        <a:spcBef>
                          <a:spcPts val="35"/>
                        </a:spcBef>
                        <a:spcAft>
                          <a:spcPts val="0"/>
                        </a:spcAft>
                      </a:pPr>
                      <a:r>
                        <a:rPr lang="en-IN" sz="1850" dirty="0">
                          <a:solidFill>
                            <a:schemeClr val="tx1"/>
                          </a:solidFill>
                          <a:effectLst/>
                        </a:rPr>
                        <a:t> </a:t>
                      </a:r>
                      <a:endParaRPr lang="en-IN" sz="1100" dirty="0">
                        <a:solidFill>
                          <a:schemeClr val="tx1"/>
                        </a:solidFill>
                        <a:effectLst/>
                      </a:endParaRPr>
                    </a:p>
                    <a:p>
                      <a:pPr marL="67945">
                        <a:lnSpc>
                          <a:spcPct val="150000"/>
                        </a:lnSpc>
                        <a:spcBef>
                          <a:spcPts val="5"/>
                        </a:spcBef>
                        <a:spcAft>
                          <a:spcPts val="0"/>
                        </a:spcAft>
                      </a:pPr>
                      <a:r>
                        <a:rPr lang="en-IN" sz="1200" dirty="0">
                          <a:solidFill>
                            <a:schemeClr val="tx1"/>
                          </a:solidFill>
                          <a:effectLst/>
                        </a:rPr>
                        <a:t>Flow</a:t>
                      </a:r>
                      <a:r>
                        <a:rPr lang="en-IN" sz="1200" spc="-5" dirty="0">
                          <a:solidFill>
                            <a:schemeClr val="tx1"/>
                          </a:solidFill>
                          <a:effectLst/>
                        </a:rPr>
                        <a:t> </a:t>
                      </a:r>
                      <a:r>
                        <a:rPr lang="en-IN" sz="1200" dirty="0">
                          <a:solidFill>
                            <a:schemeClr val="tx1"/>
                          </a:solidFill>
                          <a:effectLst/>
                        </a:rPr>
                        <a:t>Of</a:t>
                      </a:r>
                      <a:r>
                        <a:rPr lang="en-IN" sz="1200" spc="-15" dirty="0">
                          <a:solidFill>
                            <a:schemeClr val="tx1"/>
                          </a:solidFill>
                          <a:effectLst/>
                        </a:rPr>
                        <a:t> </a:t>
                      </a:r>
                      <a:r>
                        <a:rPr lang="en-IN" sz="1200" dirty="0">
                          <a:solidFill>
                            <a:schemeClr val="tx1"/>
                          </a:solidFill>
                          <a:effectLst/>
                        </a:rPr>
                        <a:t>Events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0" lvl="0" indent="0" algn="just">
                        <a:lnSpc>
                          <a:spcPct val="150000"/>
                        </a:lnSpc>
                        <a:spcBef>
                          <a:spcPts val="90"/>
                        </a:spcBef>
                        <a:spcAft>
                          <a:spcPts val="0"/>
                        </a:spcAft>
                        <a:buSzPts val="1200"/>
                        <a:buFont typeface="Times New Roman" panose="02020603050405020304" pitchFamily="18" charset="0"/>
                        <a:buNone/>
                        <a:tabLst>
                          <a:tab pos="182880" algn="l"/>
                        </a:tabLst>
                      </a:pPr>
                      <a:r>
                        <a:rPr lang="en-IN" sz="1200" dirty="0">
                          <a:solidFill>
                            <a:schemeClr val="tx1"/>
                          </a:solidFill>
                          <a:effectLst/>
                        </a:rPr>
                        <a:t> It is subpart of data pre-processing</a:t>
                      </a:r>
                      <a:r>
                        <a:rPr lang="en-IN" sz="1200" spc="5" dirty="0">
                          <a:solidFill>
                            <a:schemeClr val="tx1"/>
                          </a:solidFill>
                          <a:effectLst/>
                        </a:rPr>
                        <a:t> </a:t>
                      </a:r>
                      <a:r>
                        <a:rPr lang="en-IN" sz="1200" dirty="0">
                          <a:solidFill>
                            <a:schemeClr val="tx1"/>
                          </a:solidFill>
                          <a:effectLst/>
                        </a:rPr>
                        <a:t>some</a:t>
                      </a:r>
                      <a:r>
                        <a:rPr lang="en-IN" sz="1200" spc="5" dirty="0">
                          <a:solidFill>
                            <a:schemeClr val="tx1"/>
                          </a:solidFill>
                          <a:effectLst/>
                        </a:rPr>
                        <a:t> </a:t>
                      </a:r>
                      <a:r>
                        <a:rPr lang="en-IN" sz="1200" dirty="0">
                          <a:solidFill>
                            <a:schemeClr val="tx1"/>
                          </a:solidFill>
                          <a:effectLst/>
                        </a:rPr>
                        <a:t>of</a:t>
                      </a:r>
                      <a:r>
                        <a:rPr lang="en-IN" sz="1200" spc="5" dirty="0">
                          <a:solidFill>
                            <a:schemeClr val="tx1"/>
                          </a:solidFill>
                          <a:effectLst/>
                        </a:rPr>
                        <a:t> </a:t>
                      </a:r>
                      <a:r>
                        <a:rPr lang="en-IN" sz="1200" dirty="0">
                          <a:solidFill>
                            <a:schemeClr val="tx1"/>
                          </a:solidFill>
                          <a:effectLst/>
                        </a:rPr>
                        <a:t>the</a:t>
                      </a:r>
                      <a:r>
                        <a:rPr lang="en-IN" sz="1200" spc="5" dirty="0">
                          <a:solidFill>
                            <a:schemeClr val="tx1"/>
                          </a:solidFill>
                          <a:effectLst/>
                        </a:rPr>
                        <a:t> </a:t>
                      </a:r>
                      <a:r>
                        <a:rPr lang="en-IN" sz="1200" dirty="0">
                          <a:solidFill>
                            <a:schemeClr val="tx1"/>
                          </a:solidFill>
                          <a:effectLst/>
                        </a:rPr>
                        <a:t>operations</a:t>
                      </a:r>
                      <a:r>
                        <a:rPr lang="en-IN" sz="1200" spc="5" dirty="0">
                          <a:solidFill>
                            <a:schemeClr val="tx1"/>
                          </a:solidFill>
                          <a:effectLst/>
                        </a:rPr>
                        <a:t>  </a:t>
                      </a:r>
                      <a:r>
                        <a:rPr lang="en-IN" sz="1200" dirty="0">
                          <a:solidFill>
                            <a:schemeClr val="tx1"/>
                          </a:solidFill>
                          <a:effectLst/>
                        </a:rPr>
                        <a:t>applied</a:t>
                      </a:r>
                      <a:r>
                        <a:rPr lang="en-IN" sz="1200" spc="5" dirty="0">
                          <a:solidFill>
                            <a:schemeClr val="tx1"/>
                          </a:solidFill>
                          <a:effectLst/>
                        </a:rPr>
                        <a:t>  </a:t>
                      </a:r>
                      <a:r>
                        <a:rPr lang="en-IN" sz="1200" dirty="0">
                          <a:solidFill>
                            <a:schemeClr val="tx1"/>
                          </a:solidFill>
                          <a:effectLst/>
                        </a:rPr>
                        <a:t>to</a:t>
                      </a:r>
                      <a:r>
                        <a:rPr lang="en-IN" sz="1200" spc="-290" dirty="0">
                          <a:solidFill>
                            <a:schemeClr val="tx1"/>
                          </a:solidFill>
                          <a:effectLst/>
                        </a:rPr>
                        <a:t> </a:t>
                      </a:r>
                      <a:r>
                        <a:rPr lang="en-IN" sz="1200" dirty="0">
                          <a:solidFill>
                            <a:schemeClr val="tx1"/>
                          </a:solidFill>
                          <a:effectLst/>
                        </a:rPr>
                        <a:t>handle</a:t>
                      </a:r>
                      <a:r>
                        <a:rPr lang="en-IN" sz="1200" spc="5" dirty="0">
                          <a:solidFill>
                            <a:schemeClr val="tx1"/>
                          </a:solidFill>
                          <a:effectLst/>
                        </a:rPr>
                        <a:t> </a:t>
                      </a:r>
                      <a:r>
                        <a:rPr lang="en-IN" sz="1200" dirty="0">
                          <a:solidFill>
                            <a:schemeClr val="tx1"/>
                          </a:solidFill>
                          <a:effectLst/>
                        </a:rPr>
                        <a:t>unnecessary</a:t>
                      </a:r>
                      <a:r>
                        <a:rPr lang="en-IN" sz="1200" spc="5" dirty="0">
                          <a:solidFill>
                            <a:schemeClr val="tx1"/>
                          </a:solidFill>
                          <a:effectLst/>
                        </a:rPr>
                        <a:t> </a:t>
                      </a:r>
                      <a:r>
                        <a:rPr lang="en-IN" sz="1200" dirty="0">
                          <a:solidFill>
                            <a:schemeClr val="tx1"/>
                          </a:solidFill>
                          <a:effectLst/>
                        </a:rPr>
                        <a:t>data</a:t>
                      </a:r>
                      <a:r>
                        <a:rPr lang="en-IN" sz="1200" spc="5" dirty="0">
                          <a:solidFill>
                            <a:schemeClr val="tx1"/>
                          </a:solidFill>
                          <a:effectLst/>
                        </a:rPr>
                        <a:t> </a:t>
                      </a:r>
                      <a:r>
                        <a:rPr lang="en-IN" sz="1200" dirty="0">
                          <a:solidFill>
                            <a:schemeClr val="tx1"/>
                          </a:solidFill>
                          <a:effectLst/>
                        </a:rPr>
                        <a:t>like</a:t>
                      </a:r>
                      <a:r>
                        <a:rPr lang="en-IN" sz="1200" spc="-285" dirty="0">
                          <a:solidFill>
                            <a:schemeClr val="tx1"/>
                          </a:solidFill>
                          <a:effectLst/>
                        </a:rPr>
                        <a:t> </a:t>
                      </a:r>
                      <a:r>
                        <a:rPr lang="en-IN" sz="1200" dirty="0">
                          <a:solidFill>
                            <a:schemeClr val="tx1"/>
                          </a:solidFill>
                          <a:effectLst/>
                        </a:rPr>
                        <a:t>duplicates,</a:t>
                      </a:r>
                      <a:r>
                        <a:rPr lang="en-IN" sz="1200" spc="150" dirty="0">
                          <a:solidFill>
                            <a:schemeClr val="tx1"/>
                          </a:solidFill>
                          <a:effectLst/>
                        </a:rPr>
                        <a:t> </a:t>
                      </a:r>
                      <a:r>
                        <a:rPr lang="en-IN" sz="1200" dirty="0">
                          <a:solidFill>
                            <a:schemeClr val="tx1"/>
                          </a:solidFill>
                          <a:effectLst/>
                        </a:rPr>
                        <a:t>outliers</a:t>
                      </a:r>
                      <a:r>
                        <a:rPr lang="en-IN" sz="1200" spc="160" dirty="0">
                          <a:solidFill>
                            <a:schemeClr val="tx1"/>
                          </a:solidFill>
                          <a:effectLst/>
                        </a:rPr>
                        <a:t> </a:t>
                      </a:r>
                      <a:r>
                        <a:rPr lang="en-IN" sz="1200" dirty="0">
                          <a:solidFill>
                            <a:schemeClr val="tx1"/>
                          </a:solidFill>
                          <a:effectLst/>
                        </a:rPr>
                        <a:t>and</a:t>
                      </a:r>
                      <a:r>
                        <a:rPr lang="en-IN" sz="1200" spc="145" dirty="0">
                          <a:solidFill>
                            <a:schemeClr val="tx1"/>
                          </a:solidFill>
                          <a:effectLst/>
                        </a:rPr>
                        <a:t> </a:t>
                      </a:r>
                      <a:r>
                        <a:rPr lang="en-IN" sz="1200" dirty="0">
                          <a:solidFill>
                            <a:schemeClr val="tx1"/>
                          </a:solidFill>
                          <a:effectLst/>
                        </a:rPr>
                        <a:t>missing</a:t>
                      </a:r>
                      <a:r>
                        <a:rPr lang="en-IN" sz="1100" dirty="0">
                          <a:solidFill>
                            <a:schemeClr val="tx1"/>
                          </a:solidFill>
                          <a:effectLst/>
                        </a:rPr>
                        <a:t> </a:t>
                      </a:r>
                      <a:r>
                        <a:rPr lang="en-IN" sz="1200" dirty="0">
                          <a:solidFill>
                            <a:schemeClr val="tx1"/>
                          </a:solidFill>
                          <a:effectLst/>
                        </a:rPr>
                        <a:t>values.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2768561779"/>
                  </a:ext>
                </a:extLst>
              </a:tr>
              <a:tr h="387508">
                <a:tc>
                  <a:txBody>
                    <a:bodyPr/>
                    <a:lstStyle/>
                    <a:p>
                      <a:pPr marL="67945">
                        <a:lnSpc>
                          <a:spcPct val="150000"/>
                        </a:lnSpc>
                        <a:spcBef>
                          <a:spcPts val="100"/>
                        </a:spcBef>
                        <a:spcAft>
                          <a:spcPts val="0"/>
                        </a:spcAft>
                      </a:pPr>
                      <a:r>
                        <a:rPr lang="en-IN" sz="1200" dirty="0">
                          <a:solidFill>
                            <a:schemeClr val="tx1"/>
                          </a:solidFill>
                          <a:effectLst/>
                        </a:rPr>
                        <a:t>Entry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100"/>
                        </a:spcBef>
                        <a:spcAft>
                          <a:spcPts val="0"/>
                        </a:spcAft>
                      </a:pPr>
                      <a:r>
                        <a:rPr lang="en-IN" sz="1200" dirty="0">
                          <a:solidFill>
                            <a:schemeClr val="tx1"/>
                          </a:solidFill>
                          <a:effectLst/>
                        </a:rPr>
                        <a:t>The</a:t>
                      </a:r>
                      <a:r>
                        <a:rPr lang="en-IN" sz="1200" spc="-15" dirty="0">
                          <a:solidFill>
                            <a:schemeClr val="tx1"/>
                          </a:solidFill>
                          <a:effectLst/>
                        </a:rPr>
                        <a:t> </a:t>
                      </a:r>
                      <a:r>
                        <a:rPr lang="en-IN" sz="1200" dirty="0">
                          <a:solidFill>
                            <a:schemeClr val="tx1"/>
                          </a:solidFill>
                          <a:effectLst/>
                        </a:rPr>
                        <a:t>file</a:t>
                      </a:r>
                      <a:r>
                        <a:rPr lang="en-IN" sz="1200" spc="-5" dirty="0">
                          <a:solidFill>
                            <a:schemeClr val="tx1"/>
                          </a:solidFill>
                          <a:effectLst/>
                        </a:rPr>
                        <a:t> </a:t>
                      </a:r>
                      <a:r>
                        <a:rPr lang="en-IN" sz="1200" dirty="0">
                          <a:solidFill>
                            <a:schemeClr val="tx1"/>
                          </a:solidFill>
                          <a:effectLst/>
                        </a:rPr>
                        <a:t>consists</a:t>
                      </a:r>
                      <a:r>
                        <a:rPr lang="en-IN" sz="1200" spc="-5" dirty="0">
                          <a:solidFill>
                            <a:schemeClr val="tx1"/>
                          </a:solidFill>
                          <a:effectLst/>
                        </a:rPr>
                        <a:t> </a:t>
                      </a:r>
                      <a:r>
                        <a:rPr lang="en-IN" sz="1200" dirty="0">
                          <a:solidFill>
                            <a:schemeClr val="tx1"/>
                          </a:solidFill>
                          <a:effectLst/>
                        </a:rPr>
                        <a:t>of features.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2522306618"/>
                  </a:ext>
                </a:extLst>
              </a:tr>
              <a:tr h="473784">
                <a:tc>
                  <a:txBody>
                    <a:bodyPr/>
                    <a:lstStyle/>
                    <a:p>
                      <a:pPr marL="67945">
                        <a:lnSpc>
                          <a:spcPct val="150000"/>
                        </a:lnSpc>
                        <a:spcBef>
                          <a:spcPts val="100"/>
                        </a:spcBef>
                        <a:spcAft>
                          <a:spcPts val="0"/>
                        </a:spcAft>
                      </a:pPr>
                      <a:r>
                        <a:rPr lang="en-IN" sz="1200" dirty="0">
                          <a:solidFill>
                            <a:schemeClr val="tx1"/>
                          </a:solidFill>
                          <a:effectLst/>
                        </a:rPr>
                        <a:t>Exit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558800" indent="-229235" algn="just">
                        <a:lnSpc>
                          <a:spcPct val="107000"/>
                        </a:lnSpc>
                      </a:pPr>
                      <a:r>
                        <a:rPr lang="en-IN" sz="1100" dirty="0">
                          <a:solidFill>
                            <a:schemeClr val="tx1"/>
                          </a:solidFill>
                          <a:effectLst/>
                        </a:rPr>
                        <a:t>The features are successfully generated.</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668857102"/>
                  </a:ext>
                </a:extLst>
              </a:tr>
            </a:tbl>
          </a:graphicData>
        </a:graphic>
      </p:graphicFrame>
    </p:spTree>
    <p:extLst>
      <p:ext uri="{BB962C8B-B14F-4D97-AF65-F5344CB8AC3E}">
        <p14:creationId xmlns:p14="http://schemas.microsoft.com/office/powerpoint/2010/main" val="3829256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2D6393-F3D6-B2C5-F7AC-C0839D8898B6}"/>
              </a:ext>
            </a:extLst>
          </p:cNvPr>
          <p:cNvGraphicFramePr>
            <a:graphicFrameLocks noGrp="1"/>
          </p:cNvGraphicFramePr>
          <p:nvPr>
            <p:extLst>
              <p:ext uri="{D42A27DB-BD31-4B8C-83A1-F6EECF244321}">
                <p14:modId xmlns:p14="http://schemas.microsoft.com/office/powerpoint/2010/main" val="1224345230"/>
              </p:ext>
            </p:extLst>
          </p:nvPr>
        </p:nvGraphicFramePr>
        <p:xfrm>
          <a:off x="2463282" y="654423"/>
          <a:ext cx="8136294" cy="2774576"/>
        </p:xfrm>
        <a:graphic>
          <a:graphicData uri="http://schemas.openxmlformats.org/drawingml/2006/table">
            <a:tbl>
              <a:tblPr firstRow="1" firstCol="1" lastRow="1" lastCol="1" bandRow="1" bandCol="1">
                <a:tableStyleId>{5C22544A-7EE6-4342-B048-85BDC9FD1C3A}</a:tableStyleId>
              </a:tblPr>
              <a:tblGrid>
                <a:gridCol w="2076629">
                  <a:extLst>
                    <a:ext uri="{9D8B030D-6E8A-4147-A177-3AD203B41FA5}">
                      <a16:colId xmlns:a16="http://schemas.microsoft.com/office/drawing/2014/main" val="732997353"/>
                    </a:ext>
                  </a:extLst>
                </a:gridCol>
                <a:gridCol w="6059665">
                  <a:extLst>
                    <a:ext uri="{9D8B030D-6E8A-4147-A177-3AD203B41FA5}">
                      <a16:colId xmlns:a16="http://schemas.microsoft.com/office/drawing/2014/main" val="249213389"/>
                    </a:ext>
                  </a:extLst>
                </a:gridCol>
              </a:tblGrid>
              <a:tr h="539758">
                <a:tc>
                  <a:txBody>
                    <a:bodyPr/>
                    <a:lstStyle/>
                    <a:p>
                      <a:pPr marL="67945">
                        <a:lnSpc>
                          <a:spcPct val="150000"/>
                        </a:lnSpc>
                        <a:spcBef>
                          <a:spcPts val="90"/>
                        </a:spcBef>
                        <a:spcAft>
                          <a:spcPts val="0"/>
                        </a:spcAft>
                      </a:pPr>
                      <a:r>
                        <a:rPr lang="en-IN" sz="1200" dirty="0">
                          <a:solidFill>
                            <a:schemeClr val="tx1"/>
                          </a:solidFill>
                          <a:effectLst/>
                        </a:rPr>
                        <a:t>Use</a:t>
                      </a:r>
                      <a:r>
                        <a:rPr lang="en-IN" sz="1200" spc="-15" dirty="0">
                          <a:solidFill>
                            <a:schemeClr val="tx1"/>
                          </a:solidFill>
                          <a:effectLst/>
                        </a:rPr>
                        <a:t> </a:t>
                      </a:r>
                      <a:r>
                        <a:rPr lang="en-IN" sz="1200" dirty="0">
                          <a:solidFill>
                            <a:schemeClr val="tx1"/>
                          </a:solidFill>
                          <a:effectLst/>
                        </a:rPr>
                        <a:t>Case</a:t>
                      </a:r>
                      <a:r>
                        <a:rPr lang="en-IN" sz="1200" spc="-5" dirty="0">
                          <a:solidFill>
                            <a:schemeClr val="tx1"/>
                          </a:solidFill>
                          <a:effectLst/>
                        </a:rPr>
                        <a:t> </a:t>
                      </a:r>
                      <a:r>
                        <a:rPr lang="en-IN" sz="1200" dirty="0">
                          <a:solidFill>
                            <a:schemeClr val="tx1"/>
                          </a:solidFill>
                          <a:effectLst/>
                        </a:rPr>
                        <a:t>Name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dirty="0">
                          <a:solidFill>
                            <a:schemeClr val="tx1"/>
                          </a:solidFill>
                          <a:effectLst/>
                        </a:rPr>
                        <a:t>Data</a:t>
                      </a:r>
                      <a:r>
                        <a:rPr lang="en-IN" sz="1200" spc="-20" dirty="0">
                          <a:solidFill>
                            <a:schemeClr val="tx1"/>
                          </a:solidFill>
                          <a:effectLst/>
                        </a:rPr>
                        <a:t> </a:t>
                      </a:r>
                      <a:r>
                        <a:rPr lang="en-IN" sz="1200" dirty="0">
                          <a:solidFill>
                            <a:schemeClr val="tx1"/>
                          </a:solidFill>
                          <a:effectLst/>
                        </a:rPr>
                        <a:t>Visualization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extLst>
                  <a:ext uri="{0D108BD9-81ED-4DB2-BD59-A6C34878D82A}">
                    <a16:rowId xmlns:a16="http://schemas.microsoft.com/office/drawing/2014/main" val="2068602738"/>
                  </a:ext>
                </a:extLst>
              </a:tr>
              <a:tr h="486775">
                <a:tc>
                  <a:txBody>
                    <a:bodyPr/>
                    <a:lstStyle/>
                    <a:p>
                      <a:pPr marL="67945">
                        <a:lnSpc>
                          <a:spcPct val="150000"/>
                        </a:lnSpc>
                        <a:spcBef>
                          <a:spcPts val="100"/>
                        </a:spcBef>
                        <a:spcAft>
                          <a:spcPts val="0"/>
                        </a:spcAft>
                      </a:pPr>
                      <a:r>
                        <a:rPr lang="en-IN" sz="1200" dirty="0">
                          <a:solidFill>
                            <a:schemeClr val="tx1"/>
                          </a:solidFill>
                          <a:effectLst/>
                        </a:rPr>
                        <a:t>Participating</a:t>
                      </a:r>
                      <a:r>
                        <a:rPr lang="en-IN" sz="1200" spc="-10" dirty="0">
                          <a:solidFill>
                            <a:schemeClr val="tx1"/>
                          </a:solidFill>
                          <a:effectLst/>
                        </a:rPr>
                        <a:t> </a:t>
                      </a:r>
                      <a:r>
                        <a:rPr lang="en-IN" sz="1200" dirty="0">
                          <a:solidFill>
                            <a:schemeClr val="tx1"/>
                          </a:solidFill>
                          <a:effectLst/>
                        </a:rPr>
                        <a:t>Actors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100"/>
                        </a:spcBef>
                        <a:spcAft>
                          <a:spcPts val="0"/>
                        </a:spcAft>
                      </a:pPr>
                      <a:r>
                        <a:rPr lang="en-IN" sz="1200" dirty="0">
                          <a:solidFill>
                            <a:schemeClr val="tx1"/>
                          </a:solidFill>
                          <a:effectLst/>
                        </a:rPr>
                        <a:t>User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3605489897"/>
                  </a:ext>
                </a:extLst>
              </a:tr>
              <a:tr h="611218">
                <a:tc>
                  <a:txBody>
                    <a:bodyPr/>
                    <a:lstStyle/>
                    <a:p>
                      <a:pPr marL="67945">
                        <a:lnSpc>
                          <a:spcPct val="150000"/>
                        </a:lnSpc>
                        <a:spcBef>
                          <a:spcPts val="25"/>
                        </a:spcBef>
                        <a:spcAft>
                          <a:spcPts val="0"/>
                        </a:spcAft>
                      </a:pPr>
                      <a:endParaRPr lang="en-IN" sz="1100" dirty="0">
                        <a:solidFill>
                          <a:schemeClr val="tx1"/>
                        </a:solidFill>
                        <a:effectLst/>
                      </a:endParaRPr>
                    </a:p>
                    <a:p>
                      <a:pPr marL="67945">
                        <a:lnSpc>
                          <a:spcPct val="150000"/>
                        </a:lnSpc>
                        <a:spcAft>
                          <a:spcPts val="0"/>
                        </a:spcAft>
                      </a:pPr>
                      <a:r>
                        <a:rPr lang="en-IN" sz="1200" dirty="0">
                          <a:solidFill>
                            <a:schemeClr val="tx1"/>
                          </a:solidFill>
                          <a:effectLst/>
                        </a:rPr>
                        <a:t>Flow</a:t>
                      </a:r>
                      <a:r>
                        <a:rPr lang="en-IN" sz="1200" spc="-5" dirty="0">
                          <a:solidFill>
                            <a:schemeClr val="tx1"/>
                          </a:solidFill>
                          <a:effectLst/>
                        </a:rPr>
                        <a:t> </a:t>
                      </a:r>
                      <a:r>
                        <a:rPr lang="en-IN" sz="1200" dirty="0">
                          <a:solidFill>
                            <a:schemeClr val="tx1"/>
                          </a:solidFill>
                          <a:effectLst/>
                        </a:rPr>
                        <a:t>Of</a:t>
                      </a:r>
                      <a:r>
                        <a:rPr lang="en-IN" sz="1200" spc="-15" dirty="0">
                          <a:solidFill>
                            <a:schemeClr val="tx1"/>
                          </a:solidFill>
                          <a:effectLst/>
                        </a:rPr>
                        <a:t> </a:t>
                      </a:r>
                      <a:r>
                        <a:rPr lang="en-IN" sz="1200" dirty="0">
                          <a:solidFill>
                            <a:schemeClr val="tx1"/>
                          </a:solidFill>
                          <a:effectLst/>
                        </a:rPr>
                        <a:t>Events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0" lvl="0" indent="0" algn="just">
                        <a:lnSpc>
                          <a:spcPct val="150000"/>
                        </a:lnSpc>
                        <a:spcBef>
                          <a:spcPts val="90"/>
                        </a:spcBef>
                        <a:spcAft>
                          <a:spcPts val="0"/>
                        </a:spcAft>
                        <a:buSzPts val="1200"/>
                        <a:buFont typeface="Times New Roman" panose="02020603050405020304" pitchFamily="18" charset="0"/>
                        <a:buNone/>
                        <a:tabLst>
                          <a:tab pos="182880" algn="l"/>
                        </a:tabLst>
                      </a:pPr>
                      <a:r>
                        <a:rPr lang="en-IN" sz="1200" dirty="0">
                          <a:solidFill>
                            <a:schemeClr val="tx1"/>
                          </a:solidFill>
                          <a:effectLst/>
                        </a:rPr>
                        <a:t>It is subpart of data pre-processing</a:t>
                      </a:r>
                      <a:r>
                        <a:rPr lang="en-IN" sz="1200" spc="5" dirty="0">
                          <a:solidFill>
                            <a:schemeClr val="tx1"/>
                          </a:solidFill>
                          <a:effectLst/>
                        </a:rPr>
                        <a:t> </a:t>
                      </a:r>
                      <a:r>
                        <a:rPr lang="en-IN" sz="1200" dirty="0">
                          <a:solidFill>
                            <a:schemeClr val="tx1"/>
                          </a:solidFill>
                          <a:effectLst/>
                        </a:rPr>
                        <a:t>some of the operations</a:t>
                      </a:r>
                      <a:r>
                        <a:rPr lang="en-IN" sz="1200" spc="5" dirty="0">
                          <a:solidFill>
                            <a:schemeClr val="tx1"/>
                          </a:solidFill>
                          <a:effectLst/>
                        </a:rPr>
                        <a:t> </a:t>
                      </a:r>
                      <a:r>
                        <a:rPr lang="en-IN" sz="1200" dirty="0">
                          <a:solidFill>
                            <a:schemeClr val="tx1"/>
                          </a:solidFill>
                          <a:effectLst/>
                        </a:rPr>
                        <a:t>applied to</a:t>
                      </a:r>
                      <a:r>
                        <a:rPr lang="en-IN" sz="1200" spc="5" dirty="0">
                          <a:solidFill>
                            <a:schemeClr val="tx1"/>
                          </a:solidFill>
                          <a:effectLst/>
                        </a:rPr>
                        <a:t> </a:t>
                      </a:r>
                      <a:r>
                        <a:rPr lang="en-IN" sz="1200" dirty="0">
                          <a:solidFill>
                            <a:schemeClr val="tx1"/>
                          </a:solidFill>
                          <a:effectLst/>
                        </a:rPr>
                        <a:t>visualize</a:t>
                      </a:r>
                      <a:r>
                        <a:rPr lang="en-IN" sz="1200" spc="45" dirty="0">
                          <a:solidFill>
                            <a:schemeClr val="tx1"/>
                          </a:solidFill>
                          <a:effectLst/>
                        </a:rPr>
                        <a:t> </a:t>
                      </a:r>
                      <a:r>
                        <a:rPr lang="en-IN" sz="1200" dirty="0">
                          <a:solidFill>
                            <a:schemeClr val="tx1"/>
                          </a:solidFill>
                          <a:effectLst/>
                        </a:rPr>
                        <a:t>the</a:t>
                      </a:r>
                      <a:r>
                        <a:rPr lang="en-IN" sz="1200" spc="50" dirty="0">
                          <a:solidFill>
                            <a:schemeClr val="tx1"/>
                          </a:solidFill>
                          <a:effectLst/>
                        </a:rPr>
                        <a:t> </a:t>
                      </a:r>
                      <a:r>
                        <a:rPr lang="en-IN" sz="1200" dirty="0">
                          <a:solidFill>
                            <a:schemeClr val="tx1"/>
                          </a:solidFill>
                          <a:effectLst/>
                        </a:rPr>
                        <a:t>data</a:t>
                      </a:r>
                      <a:r>
                        <a:rPr lang="en-IN" sz="1200" spc="50" dirty="0">
                          <a:solidFill>
                            <a:schemeClr val="tx1"/>
                          </a:solidFill>
                          <a:effectLst/>
                        </a:rPr>
                        <a:t> </a:t>
                      </a:r>
                      <a:r>
                        <a:rPr lang="en-IN" sz="1200" dirty="0">
                          <a:solidFill>
                            <a:schemeClr val="tx1"/>
                          </a:solidFill>
                          <a:effectLst/>
                        </a:rPr>
                        <a:t>in</a:t>
                      </a:r>
                      <a:r>
                        <a:rPr lang="en-IN" sz="1200" spc="65" dirty="0">
                          <a:solidFill>
                            <a:schemeClr val="tx1"/>
                          </a:solidFill>
                          <a:effectLst/>
                        </a:rPr>
                        <a:t> </a:t>
                      </a:r>
                      <a:r>
                        <a:rPr lang="en-IN" sz="1200" dirty="0">
                          <a:solidFill>
                            <a:schemeClr val="tx1"/>
                          </a:solidFill>
                          <a:effectLst/>
                        </a:rPr>
                        <a:t>the</a:t>
                      </a:r>
                      <a:r>
                        <a:rPr lang="en-IN" sz="1200" spc="50" dirty="0">
                          <a:solidFill>
                            <a:schemeClr val="tx1"/>
                          </a:solidFill>
                          <a:effectLst/>
                        </a:rPr>
                        <a:t> </a:t>
                      </a:r>
                      <a:r>
                        <a:rPr lang="en-IN" sz="1200" dirty="0">
                          <a:solidFill>
                            <a:schemeClr val="tx1"/>
                          </a:solidFill>
                          <a:effectLst/>
                        </a:rPr>
                        <a:t>form</a:t>
                      </a:r>
                      <a:r>
                        <a:rPr lang="en-IN" sz="1200" spc="65" dirty="0">
                          <a:solidFill>
                            <a:schemeClr val="tx1"/>
                          </a:solidFill>
                          <a:effectLst/>
                        </a:rPr>
                        <a:t> </a:t>
                      </a:r>
                      <a:r>
                        <a:rPr lang="en-IN" sz="1200" dirty="0">
                          <a:solidFill>
                            <a:schemeClr val="tx1"/>
                          </a:solidFill>
                          <a:effectLst/>
                        </a:rPr>
                        <a:t>of</a:t>
                      </a:r>
                      <a:r>
                        <a:rPr lang="en-IN" sz="1100" dirty="0">
                          <a:solidFill>
                            <a:schemeClr val="tx1"/>
                          </a:solidFill>
                          <a:effectLst/>
                        </a:rPr>
                        <a:t> </a:t>
                      </a:r>
                      <a:r>
                        <a:rPr lang="en-IN" sz="1200" dirty="0">
                          <a:solidFill>
                            <a:schemeClr val="tx1"/>
                          </a:solidFill>
                          <a:effectLst/>
                        </a:rPr>
                        <a:t>graphs.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651436639"/>
                  </a:ext>
                </a:extLst>
              </a:tr>
              <a:tr h="391807">
                <a:tc>
                  <a:txBody>
                    <a:bodyPr/>
                    <a:lstStyle/>
                    <a:p>
                      <a:pPr marL="67945">
                        <a:lnSpc>
                          <a:spcPct val="150000"/>
                        </a:lnSpc>
                        <a:spcBef>
                          <a:spcPts val="90"/>
                        </a:spcBef>
                        <a:spcAft>
                          <a:spcPts val="0"/>
                        </a:spcAft>
                      </a:pPr>
                      <a:r>
                        <a:rPr lang="en-IN" sz="1200" dirty="0">
                          <a:solidFill>
                            <a:schemeClr val="tx1"/>
                          </a:solidFill>
                          <a:effectLst/>
                        </a:rPr>
                        <a:t>Entry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dirty="0">
                          <a:solidFill>
                            <a:schemeClr val="tx1"/>
                          </a:solidFill>
                          <a:effectLst/>
                        </a:rPr>
                        <a:t>The</a:t>
                      </a:r>
                      <a:r>
                        <a:rPr lang="en-IN" sz="1200" spc="-15" dirty="0">
                          <a:solidFill>
                            <a:schemeClr val="tx1"/>
                          </a:solidFill>
                          <a:effectLst/>
                        </a:rPr>
                        <a:t> </a:t>
                      </a:r>
                      <a:r>
                        <a:rPr lang="en-IN" sz="1200" dirty="0">
                          <a:solidFill>
                            <a:schemeClr val="tx1"/>
                          </a:solidFill>
                          <a:effectLst/>
                        </a:rPr>
                        <a:t>file</a:t>
                      </a:r>
                      <a:r>
                        <a:rPr lang="en-IN" sz="1200" spc="-10" dirty="0">
                          <a:solidFill>
                            <a:schemeClr val="tx1"/>
                          </a:solidFill>
                          <a:effectLst/>
                        </a:rPr>
                        <a:t> </a:t>
                      </a:r>
                      <a:r>
                        <a:rPr lang="en-IN" sz="1200" dirty="0">
                          <a:solidFill>
                            <a:schemeClr val="tx1"/>
                          </a:solidFill>
                          <a:effectLst/>
                        </a:rPr>
                        <a:t>consists of</a:t>
                      </a:r>
                      <a:r>
                        <a:rPr lang="en-IN" sz="1200" spc="-5" dirty="0">
                          <a:solidFill>
                            <a:schemeClr val="tx1"/>
                          </a:solidFill>
                          <a:effectLst/>
                        </a:rPr>
                        <a:t> </a:t>
                      </a:r>
                      <a:r>
                        <a:rPr lang="en-IN" sz="1200" dirty="0">
                          <a:solidFill>
                            <a:schemeClr val="tx1"/>
                          </a:solidFill>
                          <a:effectLst/>
                        </a:rPr>
                        <a:t>features.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203661575"/>
                  </a:ext>
                </a:extLst>
              </a:tr>
              <a:tr h="745018">
                <a:tc>
                  <a:txBody>
                    <a:bodyPr/>
                    <a:lstStyle/>
                    <a:p>
                      <a:pPr marL="67945">
                        <a:lnSpc>
                          <a:spcPct val="150000"/>
                        </a:lnSpc>
                        <a:spcBef>
                          <a:spcPts val="90"/>
                        </a:spcBef>
                        <a:spcAft>
                          <a:spcPts val="0"/>
                        </a:spcAft>
                      </a:pPr>
                      <a:r>
                        <a:rPr lang="en-IN" sz="1200" dirty="0">
                          <a:solidFill>
                            <a:schemeClr val="tx1"/>
                          </a:solidFill>
                          <a:effectLst/>
                        </a:rPr>
                        <a:t>Exit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a:lnSpc>
                          <a:spcPct val="107000"/>
                        </a:lnSpc>
                      </a:pPr>
                      <a:r>
                        <a:rPr lang="en-IN" sz="1200" dirty="0">
                          <a:solidFill>
                            <a:schemeClr val="tx1"/>
                          </a:solidFill>
                          <a:effectLst/>
                        </a:rPr>
                        <a:t>The features are successfully generated.</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873207133"/>
                  </a:ext>
                </a:extLst>
              </a:tr>
            </a:tbl>
          </a:graphicData>
        </a:graphic>
      </p:graphicFrame>
      <p:graphicFrame>
        <p:nvGraphicFramePr>
          <p:cNvPr id="3" name="Table 2">
            <a:extLst>
              <a:ext uri="{FF2B5EF4-FFF2-40B4-BE49-F238E27FC236}">
                <a16:creationId xmlns:a16="http://schemas.microsoft.com/office/drawing/2014/main" id="{804140BB-41CA-E398-57E1-2009D9AB5D29}"/>
              </a:ext>
            </a:extLst>
          </p:cNvPr>
          <p:cNvGraphicFramePr>
            <a:graphicFrameLocks noGrp="1"/>
          </p:cNvGraphicFramePr>
          <p:nvPr>
            <p:extLst>
              <p:ext uri="{D42A27DB-BD31-4B8C-83A1-F6EECF244321}">
                <p14:modId xmlns:p14="http://schemas.microsoft.com/office/powerpoint/2010/main" val="2799575235"/>
              </p:ext>
            </p:extLst>
          </p:nvPr>
        </p:nvGraphicFramePr>
        <p:xfrm>
          <a:off x="2463282" y="3669660"/>
          <a:ext cx="8136294" cy="2943198"/>
        </p:xfrm>
        <a:graphic>
          <a:graphicData uri="http://schemas.openxmlformats.org/drawingml/2006/table">
            <a:tbl>
              <a:tblPr firstRow="1" firstCol="1" lastRow="1" lastCol="1" bandRow="1" bandCol="1">
                <a:tableStyleId>{5C22544A-7EE6-4342-B048-85BDC9FD1C3A}</a:tableStyleId>
              </a:tblPr>
              <a:tblGrid>
                <a:gridCol w="1960258">
                  <a:extLst>
                    <a:ext uri="{9D8B030D-6E8A-4147-A177-3AD203B41FA5}">
                      <a16:colId xmlns:a16="http://schemas.microsoft.com/office/drawing/2014/main" val="814573970"/>
                    </a:ext>
                  </a:extLst>
                </a:gridCol>
                <a:gridCol w="6176036">
                  <a:extLst>
                    <a:ext uri="{9D8B030D-6E8A-4147-A177-3AD203B41FA5}">
                      <a16:colId xmlns:a16="http://schemas.microsoft.com/office/drawing/2014/main" val="3715045834"/>
                    </a:ext>
                  </a:extLst>
                </a:gridCol>
              </a:tblGrid>
              <a:tr h="561682">
                <a:tc>
                  <a:txBody>
                    <a:bodyPr/>
                    <a:lstStyle/>
                    <a:p>
                      <a:pPr marL="67945">
                        <a:lnSpc>
                          <a:spcPct val="150000"/>
                        </a:lnSpc>
                        <a:spcBef>
                          <a:spcPts val="90"/>
                        </a:spcBef>
                        <a:spcAft>
                          <a:spcPts val="0"/>
                        </a:spcAft>
                      </a:pPr>
                      <a:r>
                        <a:rPr lang="en-IN" sz="1200" dirty="0">
                          <a:solidFill>
                            <a:schemeClr val="tx1"/>
                          </a:solidFill>
                          <a:effectLst/>
                        </a:rPr>
                        <a:t>Use</a:t>
                      </a:r>
                      <a:r>
                        <a:rPr lang="en-IN" sz="1200" spc="-15" dirty="0">
                          <a:solidFill>
                            <a:schemeClr val="tx1"/>
                          </a:solidFill>
                          <a:effectLst/>
                        </a:rPr>
                        <a:t> </a:t>
                      </a:r>
                      <a:r>
                        <a:rPr lang="en-IN" sz="1200" dirty="0">
                          <a:solidFill>
                            <a:schemeClr val="tx1"/>
                          </a:solidFill>
                          <a:effectLst/>
                        </a:rPr>
                        <a:t>Case</a:t>
                      </a:r>
                      <a:r>
                        <a:rPr lang="en-IN" sz="1200" spc="-5" dirty="0">
                          <a:solidFill>
                            <a:schemeClr val="tx1"/>
                          </a:solidFill>
                          <a:effectLst/>
                        </a:rPr>
                        <a:t> </a:t>
                      </a:r>
                      <a:r>
                        <a:rPr lang="en-IN" sz="1200" dirty="0">
                          <a:solidFill>
                            <a:schemeClr val="tx1"/>
                          </a:solidFill>
                          <a:effectLst/>
                        </a:rPr>
                        <a:t>Name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dirty="0">
                          <a:solidFill>
                            <a:schemeClr val="tx1"/>
                          </a:solidFill>
                          <a:effectLst/>
                        </a:rPr>
                        <a:t>Feature</a:t>
                      </a:r>
                      <a:r>
                        <a:rPr lang="en-IN" sz="1200" spc="-15" dirty="0">
                          <a:solidFill>
                            <a:schemeClr val="tx1"/>
                          </a:solidFill>
                          <a:effectLst/>
                        </a:rPr>
                        <a:t> </a:t>
                      </a:r>
                      <a:r>
                        <a:rPr lang="en-IN" sz="1200" dirty="0">
                          <a:solidFill>
                            <a:schemeClr val="tx1"/>
                          </a:solidFill>
                          <a:effectLst/>
                        </a:rPr>
                        <a:t>Extraction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extLst>
                  <a:ext uri="{0D108BD9-81ED-4DB2-BD59-A6C34878D82A}">
                    <a16:rowId xmlns:a16="http://schemas.microsoft.com/office/drawing/2014/main" val="537481441"/>
                  </a:ext>
                </a:extLst>
              </a:tr>
              <a:tr h="512892">
                <a:tc>
                  <a:txBody>
                    <a:bodyPr/>
                    <a:lstStyle/>
                    <a:p>
                      <a:pPr marL="67945">
                        <a:lnSpc>
                          <a:spcPct val="150000"/>
                        </a:lnSpc>
                        <a:spcBef>
                          <a:spcPts val="90"/>
                        </a:spcBef>
                        <a:spcAft>
                          <a:spcPts val="0"/>
                        </a:spcAft>
                      </a:pPr>
                      <a:r>
                        <a:rPr lang="en-IN" sz="1200" dirty="0">
                          <a:solidFill>
                            <a:schemeClr val="tx1"/>
                          </a:solidFill>
                          <a:effectLst/>
                        </a:rPr>
                        <a:t>Participating</a:t>
                      </a:r>
                      <a:r>
                        <a:rPr lang="en-IN" sz="1200" spc="-10" dirty="0">
                          <a:solidFill>
                            <a:schemeClr val="tx1"/>
                          </a:solidFill>
                          <a:effectLst/>
                        </a:rPr>
                        <a:t> </a:t>
                      </a:r>
                      <a:r>
                        <a:rPr lang="en-IN" sz="1200" dirty="0">
                          <a:solidFill>
                            <a:schemeClr val="tx1"/>
                          </a:solidFill>
                          <a:effectLst/>
                        </a:rPr>
                        <a:t>Actors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a:solidFill>
                            <a:schemeClr val="tx1"/>
                          </a:solidFill>
                          <a:effectLst/>
                        </a:rPr>
                        <a:t>User</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737269649"/>
                  </a:ext>
                </a:extLst>
              </a:tr>
              <a:tr h="697342">
                <a:tc>
                  <a:txBody>
                    <a:bodyPr/>
                    <a:lstStyle/>
                    <a:p>
                      <a:pPr marL="67945">
                        <a:lnSpc>
                          <a:spcPct val="150000"/>
                        </a:lnSpc>
                        <a:spcBef>
                          <a:spcPts val="90"/>
                        </a:spcBef>
                        <a:spcAft>
                          <a:spcPts val="0"/>
                        </a:spcAft>
                      </a:pPr>
                      <a:r>
                        <a:rPr lang="en-IN" sz="1200" dirty="0">
                          <a:solidFill>
                            <a:schemeClr val="tx1"/>
                          </a:solidFill>
                          <a:effectLst/>
                        </a:rPr>
                        <a:t>Flow</a:t>
                      </a:r>
                      <a:r>
                        <a:rPr lang="en-IN" sz="1200" spc="-5" dirty="0">
                          <a:solidFill>
                            <a:schemeClr val="tx1"/>
                          </a:solidFill>
                          <a:effectLst/>
                        </a:rPr>
                        <a:t> </a:t>
                      </a:r>
                      <a:r>
                        <a:rPr lang="en-IN" sz="1200" dirty="0">
                          <a:solidFill>
                            <a:schemeClr val="tx1"/>
                          </a:solidFill>
                          <a:effectLst/>
                        </a:rPr>
                        <a:t>Of</a:t>
                      </a:r>
                      <a:r>
                        <a:rPr lang="en-IN" sz="1200" spc="-15" dirty="0">
                          <a:solidFill>
                            <a:schemeClr val="tx1"/>
                          </a:solidFill>
                          <a:effectLst/>
                        </a:rPr>
                        <a:t> </a:t>
                      </a:r>
                      <a:r>
                        <a:rPr lang="en-IN" sz="1200" dirty="0">
                          <a:solidFill>
                            <a:schemeClr val="tx1"/>
                          </a:solidFill>
                          <a:effectLst/>
                        </a:rPr>
                        <a:t>Events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0" lvl="0" indent="0" algn="just">
                        <a:lnSpc>
                          <a:spcPct val="150000"/>
                        </a:lnSpc>
                        <a:spcBef>
                          <a:spcPts val="90"/>
                        </a:spcBef>
                        <a:spcAft>
                          <a:spcPts val="0"/>
                        </a:spcAft>
                        <a:buSzPts val="1200"/>
                        <a:buFont typeface="Times New Roman" panose="02020603050405020304" pitchFamily="18" charset="0"/>
                        <a:buNone/>
                        <a:tabLst>
                          <a:tab pos="145415" algn="l"/>
                        </a:tabLst>
                      </a:pPr>
                      <a:r>
                        <a:rPr lang="en-IN" sz="1200" dirty="0">
                          <a:solidFill>
                            <a:schemeClr val="tx1"/>
                          </a:solidFill>
                          <a:effectLst/>
                        </a:rPr>
                        <a:t>It is a process of transforming raw data</a:t>
                      </a:r>
                      <a:r>
                        <a:rPr lang="en-IN" sz="1200" spc="5" dirty="0">
                          <a:solidFill>
                            <a:schemeClr val="tx1"/>
                          </a:solidFill>
                          <a:effectLst/>
                        </a:rPr>
                        <a:t> </a:t>
                      </a:r>
                      <a:r>
                        <a:rPr lang="en-IN" sz="1200" dirty="0">
                          <a:solidFill>
                            <a:schemeClr val="tx1"/>
                          </a:solidFill>
                          <a:effectLst/>
                        </a:rPr>
                        <a:t>into</a:t>
                      </a:r>
                      <a:r>
                        <a:rPr lang="en-IN" sz="1200" spc="5" dirty="0">
                          <a:solidFill>
                            <a:schemeClr val="tx1"/>
                          </a:solidFill>
                          <a:effectLst/>
                        </a:rPr>
                        <a:t> </a:t>
                      </a:r>
                      <a:r>
                        <a:rPr lang="en-IN" sz="1200" dirty="0">
                          <a:solidFill>
                            <a:schemeClr val="tx1"/>
                          </a:solidFill>
                          <a:effectLst/>
                        </a:rPr>
                        <a:t>numerical</a:t>
                      </a:r>
                      <a:r>
                        <a:rPr lang="en-IN" sz="1200" spc="5" dirty="0">
                          <a:solidFill>
                            <a:schemeClr val="tx1"/>
                          </a:solidFill>
                          <a:effectLst/>
                        </a:rPr>
                        <a:t> </a:t>
                      </a:r>
                      <a:r>
                        <a:rPr lang="en-IN" sz="1200" dirty="0">
                          <a:solidFill>
                            <a:schemeClr val="tx1"/>
                          </a:solidFill>
                          <a:effectLst/>
                        </a:rPr>
                        <a:t>features</a:t>
                      </a:r>
                      <a:r>
                        <a:rPr lang="en-IN" sz="1200" spc="5" dirty="0">
                          <a:solidFill>
                            <a:schemeClr val="tx1"/>
                          </a:solidFill>
                          <a:effectLst/>
                        </a:rPr>
                        <a:t> </a:t>
                      </a:r>
                      <a:r>
                        <a:rPr lang="en-IN" sz="1200" dirty="0">
                          <a:solidFill>
                            <a:schemeClr val="tx1"/>
                          </a:solidFill>
                          <a:effectLst/>
                        </a:rPr>
                        <a:t>that</a:t>
                      </a:r>
                      <a:r>
                        <a:rPr lang="en-IN" sz="1200" spc="5" dirty="0">
                          <a:solidFill>
                            <a:schemeClr val="tx1"/>
                          </a:solidFill>
                          <a:effectLst/>
                        </a:rPr>
                        <a:t> </a:t>
                      </a:r>
                      <a:r>
                        <a:rPr lang="en-IN" sz="1200" dirty="0">
                          <a:solidFill>
                            <a:schemeClr val="tx1"/>
                          </a:solidFill>
                          <a:effectLst/>
                        </a:rPr>
                        <a:t>can</a:t>
                      </a:r>
                      <a:r>
                        <a:rPr lang="en-IN" sz="1200" spc="5" dirty="0">
                          <a:solidFill>
                            <a:schemeClr val="tx1"/>
                          </a:solidFill>
                          <a:effectLst/>
                        </a:rPr>
                        <a:t> </a:t>
                      </a:r>
                      <a:r>
                        <a:rPr lang="en-IN" sz="1200" dirty="0">
                          <a:solidFill>
                            <a:schemeClr val="tx1"/>
                          </a:solidFill>
                          <a:effectLst/>
                        </a:rPr>
                        <a:t>be</a:t>
                      </a:r>
                      <a:r>
                        <a:rPr lang="en-IN" sz="1200" spc="5" dirty="0">
                          <a:solidFill>
                            <a:schemeClr val="tx1"/>
                          </a:solidFill>
                          <a:effectLst/>
                        </a:rPr>
                        <a:t> </a:t>
                      </a:r>
                      <a:r>
                        <a:rPr lang="en-IN" sz="1200" dirty="0">
                          <a:solidFill>
                            <a:schemeClr val="tx1"/>
                          </a:solidFill>
                          <a:effectLst/>
                        </a:rPr>
                        <a:t>processed</a:t>
                      </a:r>
                      <a:r>
                        <a:rPr lang="en-IN" sz="1200" spc="255" dirty="0">
                          <a:solidFill>
                            <a:schemeClr val="tx1"/>
                          </a:solidFill>
                          <a:effectLst/>
                        </a:rPr>
                        <a:t> </a:t>
                      </a:r>
                      <a:r>
                        <a:rPr lang="en-IN" sz="1200" dirty="0">
                          <a:solidFill>
                            <a:schemeClr val="tx1"/>
                          </a:solidFill>
                          <a:effectLst/>
                        </a:rPr>
                        <a:t>while</a:t>
                      </a:r>
                      <a:r>
                        <a:rPr lang="en-IN" sz="1200" spc="245" dirty="0">
                          <a:solidFill>
                            <a:schemeClr val="tx1"/>
                          </a:solidFill>
                          <a:effectLst/>
                        </a:rPr>
                        <a:t> </a:t>
                      </a:r>
                      <a:r>
                        <a:rPr lang="en-IN" sz="1200" dirty="0">
                          <a:solidFill>
                            <a:schemeClr val="tx1"/>
                          </a:solidFill>
                          <a:effectLst/>
                        </a:rPr>
                        <a:t>preserving</a:t>
                      </a:r>
                      <a:r>
                        <a:rPr lang="en-IN" sz="1200" spc="245" dirty="0">
                          <a:solidFill>
                            <a:schemeClr val="tx1"/>
                          </a:solidFill>
                          <a:effectLst/>
                        </a:rPr>
                        <a:t> </a:t>
                      </a:r>
                      <a:r>
                        <a:rPr lang="en-IN" sz="1200" dirty="0">
                          <a:solidFill>
                            <a:schemeClr val="tx1"/>
                          </a:solidFill>
                          <a:effectLst/>
                        </a:rPr>
                        <a:t>the information</a:t>
                      </a:r>
                      <a:r>
                        <a:rPr lang="en-IN" sz="1200" spc="-5" dirty="0">
                          <a:solidFill>
                            <a:schemeClr val="tx1"/>
                          </a:solidFill>
                          <a:effectLst/>
                        </a:rPr>
                        <a:t> </a:t>
                      </a:r>
                      <a:r>
                        <a:rPr lang="en-IN" sz="1200" dirty="0">
                          <a:solidFill>
                            <a:schemeClr val="tx1"/>
                          </a:solidFill>
                          <a:effectLst/>
                        </a:rPr>
                        <a:t>in</a:t>
                      </a:r>
                      <a:r>
                        <a:rPr lang="en-IN" sz="1200" spc="-5" dirty="0">
                          <a:solidFill>
                            <a:schemeClr val="tx1"/>
                          </a:solidFill>
                          <a:effectLst/>
                        </a:rPr>
                        <a:t> </a:t>
                      </a:r>
                      <a:r>
                        <a:rPr lang="en-IN" sz="1200" dirty="0">
                          <a:solidFill>
                            <a:schemeClr val="tx1"/>
                          </a:solidFill>
                          <a:effectLst/>
                        </a:rPr>
                        <a:t>the</a:t>
                      </a:r>
                      <a:r>
                        <a:rPr lang="en-IN" sz="1200" spc="-5" dirty="0">
                          <a:solidFill>
                            <a:schemeClr val="tx1"/>
                          </a:solidFill>
                          <a:effectLst/>
                        </a:rPr>
                        <a:t> </a:t>
                      </a:r>
                      <a:r>
                        <a:rPr lang="en-IN" sz="1200" dirty="0">
                          <a:solidFill>
                            <a:schemeClr val="tx1"/>
                          </a:solidFill>
                          <a:effectLst/>
                        </a:rPr>
                        <a:t>original</a:t>
                      </a:r>
                      <a:r>
                        <a:rPr lang="en-IN" sz="1200" spc="-5" dirty="0">
                          <a:solidFill>
                            <a:schemeClr val="tx1"/>
                          </a:solidFill>
                          <a:effectLst/>
                        </a:rPr>
                        <a:t> </a:t>
                      </a:r>
                      <a:r>
                        <a:rPr lang="en-IN" sz="1200" dirty="0">
                          <a:solidFill>
                            <a:schemeClr val="tx1"/>
                          </a:solidFill>
                          <a:effectLst/>
                        </a:rPr>
                        <a:t>data</a:t>
                      </a:r>
                      <a:r>
                        <a:rPr lang="en-IN" sz="1200" spc="-5" dirty="0">
                          <a:solidFill>
                            <a:schemeClr val="tx1"/>
                          </a:solidFill>
                          <a:effectLst/>
                        </a:rPr>
                        <a:t> </a:t>
                      </a:r>
                      <a:r>
                        <a:rPr lang="en-IN" sz="1200" dirty="0">
                          <a:solidFill>
                            <a:schemeClr val="tx1"/>
                          </a:solidFill>
                          <a:effectLst/>
                        </a:rPr>
                        <a:t>set.</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520549537"/>
                  </a:ext>
                </a:extLst>
              </a:tr>
              <a:tr h="609600">
                <a:tc>
                  <a:txBody>
                    <a:bodyPr/>
                    <a:lstStyle/>
                    <a:p>
                      <a:pPr marL="67945">
                        <a:lnSpc>
                          <a:spcPct val="150000"/>
                        </a:lnSpc>
                        <a:spcBef>
                          <a:spcPts val="90"/>
                        </a:spcBef>
                        <a:spcAft>
                          <a:spcPts val="0"/>
                        </a:spcAft>
                      </a:pPr>
                      <a:r>
                        <a:rPr lang="en-IN" sz="1200" dirty="0">
                          <a:solidFill>
                            <a:schemeClr val="tx1"/>
                          </a:solidFill>
                          <a:effectLst/>
                        </a:rPr>
                        <a:t>Entry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dirty="0">
                          <a:solidFill>
                            <a:schemeClr val="tx1"/>
                          </a:solidFill>
                          <a:effectLst/>
                        </a:rPr>
                        <a:t>Then</a:t>
                      </a:r>
                      <a:r>
                        <a:rPr lang="en-IN" sz="1200" spc="-5" dirty="0">
                          <a:solidFill>
                            <a:schemeClr val="tx1"/>
                          </a:solidFill>
                          <a:effectLst/>
                        </a:rPr>
                        <a:t> </a:t>
                      </a:r>
                      <a:r>
                        <a:rPr lang="en-IN" sz="1200" dirty="0">
                          <a:solidFill>
                            <a:schemeClr val="tx1"/>
                          </a:solidFill>
                          <a:effectLst/>
                        </a:rPr>
                        <a:t>the</a:t>
                      </a:r>
                      <a:r>
                        <a:rPr lang="en-IN" sz="1200" spc="-5" dirty="0">
                          <a:solidFill>
                            <a:schemeClr val="tx1"/>
                          </a:solidFill>
                          <a:effectLst/>
                        </a:rPr>
                        <a:t> </a:t>
                      </a:r>
                      <a:r>
                        <a:rPr lang="en-IN" sz="1200" dirty="0">
                          <a:solidFill>
                            <a:schemeClr val="tx1"/>
                          </a:solidFill>
                          <a:effectLst/>
                        </a:rPr>
                        <a:t>numerical</a:t>
                      </a:r>
                      <a:r>
                        <a:rPr lang="en-IN" sz="1200" spc="-5" dirty="0">
                          <a:solidFill>
                            <a:schemeClr val="tx1"/>
                          </a:solidFill>
                          <a:effectLst/>
                        </a:rPr>
                        <a:t> </a:t>
                      </a:r>
                      <a:r>
                        <a:rPr lang="en-IN" sz="1200" dirty="0">
                          <a:solidFill>
                            <a:schemeClr val="tx1"/>
                          </a:solidFill>
                          <a:effectLst/>
                        </a:rPr>
                        <a:t>input</a:t>
                      </a:r>
                      <a:r>
                        <a:rPr lang="en-IN" sz="1200" spc="-5" dirty="0">
                          <a:solidFill>
                            <a:schemeClr val="tx1"/>
                          </a:solidFill>
                          <a:effectLst/>
                        </a:rPr>
                        <a:t> </a:t>
                      </a:r>
                      <a:r>
                        <a:rPr lang="en-IN" sz="1200" dirty="0">
                          <a:solidFill>
                            <a:schemeClr val="tx1"/>
                          </a:solidFill>
                          <a:effectLst/>
                        </a:rPr>
                        <a:t>has</a:t>
                      </a:r>
                      <a:r>
                        <a:rPr lang="en-IN" sz="1200" spc="-5" dirty="0">
                          <a:solidFill>
                            <a:schemeClr val="tx1"/>
                          </a:solidFill>
                          <a:effectLst/>
                        </a:rPr>
                        <a:t> </a:t>
                      </a:r>
                      <a:r>
                        <a:rPr lang="en-IN" sz="1200" dirty="0">
                          <a:solidFill>
                            <a:schemeClr val="tx1"/>
                          </a:solidFill>
                          <a:effectLst/>
                        </a:rPr>
                        <a:t>been</a:t>
                      </a:r>
                      <a:r>
                        <a:rPr lang="en-IN" sz="1200" spc="-5" dirty="0">
                          <a:solidFill>
                            <a:schemeClr val="tx1"/>
                          </a:solidFill>
                          <a:effectLst/>
                        </a:rPr>
                        <a:t> </a:t>
                      </a:r>
                      <a:r>
                        <a:rPr lang="en-IN" sz="1200" dirty="0">
                          <a:solidFill>
                            <a:schemeClr val="tx1"/>
                          </a:solidFill>
                          <a:effectLst/>
                        </a:rPr>
                        <a:t>taken.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3576340603"/>
                  </a:ext>
                </a:extLst>
              </a:tr>
              <a:tr h="561682">
                <a:tc>
                  <a:txBody>
                    <a:bodyPr/>
                    <a:lstStyle/>
                    <a:p>
                      <a:pPr marL="67945">
                        <a:lnSpc>
                          <a:spcPct val="150000"/>
                        </a:lnSpc>
                        <a:spcBef>
                          <a:spcPts val="90"/>
                        </a:spcBef>
                        <a:spcAft>
                          <a:spcPts val="0"/>
                        </a:spcAft>
                      </a:pPr>
                      <a:r>
                        <a:rPr lang="en-IN" sz="1200" dirty="0">
                          <a:solidFill>
                            <a:schemeClr val="tx1"/>
                          </a:solidFill>
                          <a:effectLst/>
                        </a:rPr>
                        <a:t>Exit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dirty="0">
                          <a:solidFill>
                            <a:schemeClr val="tx1"/>
                          </a:solidFill>
                          <a:effectLst/>
                        </a:rPr>
                        <a:t>It</a:t>
                      </a:r>
                      <a:r>
                        <a:rPr lang="en-IN" sz="1200" spc="-5" dirty="0">
                          <a:solidFill>
                            <a:schemeClr val="tx1"/>
                          </a:solidFill>
                          <a:effectLst/>
                        </a:rPr>
                        <a:t> </a:t>
                      </a:r>
                      <a:r>
                        <a:rPr lang="en-IN" sz="1200" dirty="0">
                          <a:solidFill>
                            <a:schemeClr val="tx1"/>
                          </a:solidFill>
                          <a:effectLst/>
                        </a:rPr>
                        <a:t>will</a:t>
                      </a:r>
                      <a:r>
                        <a:rPr lang="en-IN" sz="1200" spc="-5" dirty="0">
                          <a:solidFill>
                            <a:schemeClr val="tx1"/>
                          </a:solidFill>
                          <a:effectLst/>
                        </a:rPr>
                        <a:t> </a:t>
                      </a:r>
                      <a:r>
                        <a:rPr lang="en-IN" sz="1200" dirty="0">
                          <a:solidFill>
                            <a:schemeClr val="tx1"/>
                          </a:solidFill>
                          <a:effectLst/>
                        </a:rPr>
                        <a:t>Successful</a:t>
                      </a:r>
                      <a:r>
                        <a:rPr lang="en-IN" sz="1200" spc="-5" dirty="0">
                          <a:solidFill>
                            <a:schemeClr val="tx1"/>
                          </a:solidFill>
                          <a:effectLst/>
                        </a:rPr>
                        <a:t> </a:t>
                      </a:r>
                      <a:r>
                        <a:rPr lang="en-IN" sz="1200" dirty="0">
                          <a:solidFill>
                            <a:schemeClr val="tx1"/>
                          </a:solidFill>
                          <a:effectLst/>
                        </a:rPr>
                        <a:t>gives</a:t>
                      </a:r>
                      <a:r>
                        <a:rPr lang="en-IN" sz="1200" spc="-5" dirty="0">
                          <a:solidFill>
                            <a:schemeClr val="tx1"/>
                          </a:solidFill>
                          <a:effectLst/>
                        </a:rPr>
                        <a:t> </a:t>
                      </a:r>
                      <a:r>
                        <a:rPr lang="en-IN" sz="1200" dirty="0">
                          <a:solidFill>
                            <a:schemeClr val="tx1"/>
                          </a:solidFill>
                          <a:effectLst/>
                        </a:rPr>
                        <a:t>the</a:t>
                      </a:r>
                      <a:r>
                        <a:rPr lang="en-IN" sz="1200" spc="-10" dirty="0">
                          <a:solidFill>
                            <a:schemeClr val="tx1"/>
                          </a:solidFill>
                          <a:effectLst/>
                        </a:rPr>
                        <a:t> </a:t>
                      </a:r>
                      <a:r>
                        <a:rPr lang="en-IN" sz="1200" dirty="0">
                          <a:solidFill>
                            <a:schemeClr val="tx1"/>
                          </a:solidFill>
                          <a:effectLst/>
                        </a:rPr>
                        <a:t>result.</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2694140358"/>
                  </a:ext>
                </a:extLst>
              </a:tr>
            </a:tbl>
          </a:graphicData>
        </a:graphic>
      </p:graphicFrame>
    </p:spTree>
    <p:extLst>
      <p:ext uri="{BB962C8B-B14F-4D97-AF65-F5344CB8AC3E}">
        <p14:creationId xmlns:p14="http://schemas.microsoft.com/office/powerpoint/2010/main" val="3326516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E37F8B-B004-463E-6162-0CA0998C73FC}"/>
              </a:ext>
            </a:extLst>
          </p:cNvPr>
          <p:cNvGraphicFramePr>
            <a:graphicFrameLocks noGrp="1"/>
          </p:cNvGraphicFramePr>
          <p:nvPr>
            <p:extLst>
              <p:ext uri="{D42A27DB-BD31-4B8C-83A1-F6EECF244321}">
                <p14:modId xmlns:p14="http://schemas.microsoft.com/office/powerpoint/2010/main" val="1955972307"/>
              </p:ext>
            </p:extLst>
          </p:nvPr>
        </p:nvGraphicFramePr>
        <p:xfrm>
          <a:off x="2472612" y="718641"/>
          <a:ext cx="8136294" cy="2873645"/>
        </p:xfrm>
        <a:graphic>
          <a:graphicData uri="http://schemas.openxmlformats.org/drawingml/2006/table">
            <a:tbl>
              <a:tblPr firstRow="1" firstCol="1" lastRow="1" lastCol="1" bandRow="1" bandCol="1">
                <a:tableStyleId>{5C22544A-7EE6-4342-B048-85BDC9FD1C3A}</a:tableStyleId>
              </a:tblPr>
              <a:tblGrid>
                <a:gridCol w="1942657">
                  <a:extLst>
                    <a:ext uri="{9D8B030D-6E8A-4147-A177-3AD203B41FA5}">
                      <a16:colId xmlns:a16="http://schemas.microsoft.com/office/drawing/2014/main" val="1685626788"/>
                    </a:ext>
                  </a:extLst>
                </a:gridCol>
                <a:gridCol w="6193637">
                  <a:extLst>
                    <a:ext uri="{9D8B030D-6E8A-4147-A177-3AD203B41FA5}">
                      <a16:colId xmlns:a16="http://schemas.microsoft.com/office/drawing/2014/main" val="3091849791"/>
                    </a:ext>
                  </a:extLst>
                </a:gridCol>
              </a:tblGrid>
              <a:tr h="474170">
                <a:tc>
                  <a:txBody>
                    <a:bodyPr/>
                    <a:lstStyle/>
                    <a:p>
                      <a:pPr marL="67945">
                        <a:lnSpc>
                          <a:spcPct val="150000"/>
                        </a:lnSpc>
                        <a:spcBef>
                          <a:spcPts val="90"/>
                        </a:spcBef>
                        <a:spcAft>
                          <a:spcPts val="0"/>
                        </a:spcAft>
                      </a:pPr>
                      <a:r>
                        <a:rPr lang="en-IN" sz="1200" dirty="0">
                          <a:solidFill>
                            <a:schemeClr val="tx1"/>
                          </a:solidFill>
                          <a:effectLst/>
                        </a:rPr>
                        <a:t>Use</a:t>
                      </a:r>
                      <a:r>
                        <a:rPr lang="en-IN" sz="1200" spc="-15" dirty="0">
                          <a:solidFill>
                            <a:schemeClr val="tx1"/>
                          </a:solidFill>
                          <a:effectLst/>
                        </a:rPr>
                        <a:t> </a:t>
                      </a:r>
                      <a:r>
                        <a:rPr lang="en-IN" sz="1200" dirty="0">
                          <a:solidFill>
                            <a:schemeClr val="tx1"/>
                          </a:solidFill>
                          <a:effectLst/>
                        </a:rPr>
                        <a:t>Case</a:t>
                      </a:r>
                      <a:r>
                        <a:rPr lang="en-IN" sz="1200" spc="-5" dirty="0">
                          <a:solidFill>
                            <a:schemeClr val="tx1"/>
                          </a:solidFill>
                          <a:effectLst/>
                        </a:rPr>
                        <a:t> </a:t>
                      </a:r>
                      <a:r>
                        <a:rPr lang="en-IN" sz="1200" dirty="0">
                          <a:solidFill>
                            <a:schemeClr val="tx1"/>
                          </a:solidFill>
                          <a:effectLst/>
                        </a:rPr>
                        <a:t>Name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dirty="0">
                          <a:solidFill>
                            <a:schemeClr val="tx1"/>
                          </a:solidFill>
                          <a:effectLst/>
                        </a:rPr>
                        <a:t>Feature</a:t>
                      </a:r>
                      <a:r>
                        <a:rPr lang="en-IN" sz="1200" spc="-20" dirty="0">
                          <a:solidFill>
                            <a:schemeClr val="tx1"/>
                          </a:solidFill>
                          <a:effectLst/>
                        </a:rPr>
                        <a:t> </a:t>
                      </a:r>
                      <a:r>
                        <a:rPr lang="en-IN" sz="1200" dirty="0">
                          <a:solidFill>
                            <a:schemeClr val="tx1"/>
                          </a:solidFill>
                          <a:effectLst/>
                        </a:rPr>
                        <a:t>Selection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extLst>
                  <a:ext uri="{0D108BD9-81ED-4DB2-BD59-A6C34878D82A}">
                    <a16:rowId xmlns:a16="http://schemas.microsoft.com/office/drawing/2014/main" val="2857098999"/>
                  </a:ext>
                </a:extLst>
              </a:tr>
              <a:tr h="476296">
                <a:tc>
                  <a:txBody>
                    <a:bodyPr/>
                    <a:lstStyle/>
                    <a:p>
                      <a:pPr marL="67945">
                        <a:lnSpc>
                          <a:spcPct val="150000"/>
                        </a:lnSpc>
                        <a:spcBef>
                          <a:spcPts val="90"/>
                        </a:spcBef>
                        <a:spcAft>
                          <a:spcPts val="0"/>
                        </a:spcAft>
                      </a:pPr>
                      <a:r>
                        <a:rPr lang="en-IN" sz="1200" dirty="0">
                          <a:solidFill>
                            <a:schemeClr val="tx1"/>
                          </a:solidFill>
                          <a:effectLst/>
                        </a:rPr>
                        <a:t>Participating</a:t>
                      </a:r>
                      <a:r>
                        <a:rPr lang="en-IN" sz="1200" spc="-10" dirty="0">
                          <a:solidFill>
                            <a:schemeClr val="tx1"/>
                          </a:solidFill>
                          <a:effectLst/>
                        </a:rPr>
                        <a:t> </a:t>
                      </a:r>
                      <a:r>
                        <a:rPr lang="en-IN" sz="1200" dirty="0">
                          <a:solidFill>
                            <a:schemeClr val="tx1"/>
                          </a:solidFill>
                          <a:effectLst/>
                        </a:rPr>
                        <a:t>Actors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a:solidFill>
                            <a:schemeClr val="tx1"/>
                          </a:solidFill>
                          <a:effectLst/>
                        </a:rPr>
                        <a:t>User</a:t>
                      </a:r>
                      <a:endParaRPr lang="en-IN"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2715833642"/>
                  </a:ext>
                </a:extLst>
              </a:tr>
              <a:tr h="618141">
                <a:tc>
                  <a:txBody>
                    <a:bodyPr/>
                    <a:lstStyle/>
                    <a:p>
                      <a:pPr marL="67945">
                        <a:lnSpc>
                          <a:spcPct val="150000"/>
                        </a:lnSpc>
                        <a:spcBef>
                          <a:spcPts val="90"/>
                        </a:spcBef>
                        <a:spcAft>
                          <a:spcPts val="0"/>
                        </a:spcAft>
                      </a:pPr>
                      <a:r>
                        <a:rPr lang="en-IN" sz="1200" dirty="0">
                          <a:solidFill>
                            <a:schemeClr val="tx1"/>
                          </a:solidFill>
                          <a:effectLst/>
                        </a:rPr>
                        <a:t>Flow</a:t>
                      </a:r>
                      <a:r>
                        <a:rPr lang="en-IN" sz="1200" spc="-5" dirty="0">
                          <a:solidFill>
                            <a:schemeClr val="tx1"/>
                          </a:solidFill>
                          <a:effectLst/>
                        </a:rPr>
                        <a:t> </a:t>
                      </a:r>
                      <a:r>
                        <a:rPr lang="en-IN" sz="1200" dirty="0">
                          <a:solidFill>
                            <a:schemeClr val="tx1"/>
                          </a:solidFill>
                          <a:effectLst/>
                        </a:rPr>
                        <a:t>Of</a:t>
                      </a:r>
                      <a:r>
                        <a:rPr lang="en-IN" sz="1200" spc="-15" dirty="0">
                          <a:solidFill>
                            <a:schemeClr val="tx1"/>
                          </a:solidFill>
                          <a:effectLst/>
                        </a:rPr>
                        <a:t> </a:t>
                      </a:r>
                      <a:r>
                        <a:rPr lang="en-IN" sz="1200" dirty="0">
                          <a:solidFill>
                            <a:schemeClr val="tx1"/>
                          </a:solidFill>
                          <a:effectLst/>
                        </a:rPr>
                        <a:t>Events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329565" indent="-229235">
                        <a:lnSpc>
                          <a:spcPct val="107000"/>
                        </a:lnSpc>
                      </a:pPr>
                      <a:r>
                        <a:rPr lang="en-IN" sz="1200" dirty="0">
                          <a:solidFill>
                            <a:schemeClr val="tx1"/>
                          </a:solidFill>
                          <a:effectLst/>
                        </a:rPr>
                        <a:t>It</a:t>
                      </a:r>
                      <a:r>
                        <a:rPr lang="en-IN" sz="1200" spc="5" dirty="0">
                          <a:solidFill>
                            <a:schemeClr val="tx1"/>
                          </a:solidFill>
                          <a:effectLst/>
                        </a:rPr>
                        <a:t> </a:t>
                      </a:r>
                      <a:r>
                        <a:rPr lang="en-IN" sz="1200" dirty="0">
                          <a:solidFill>
                            <a:schemeClr val="tx1"/>
                          </a:solidFill>
                          <a:effectLst/>
                        </a:rPr>
                        <a:t>is</a:t>
                      </a:r>
                      <a:r>
                        <a:rPr lang="en-IN" sz="1200" spc="5" dirty="0">
                          <a:solidFill>
                            <a:schemeClr val="tx1"/>
                          </a:solidFill>
                          <a:effectLst/>
                        </a:rPr>
                        <a:t> </a:t>
                      </a:r>
                      <a:r>
                        <a:rPr lang="en-IN" sz="1200" dirty="0">
                          <a:solidFill>
                            <a:schemeClr val="tx1"/>
                          </a:solidFill>
                          <a:effectLst/>
                        </a:rPr>
                        <a:t>a</a:t>
                      </a:r>
                      <a:r>
                        <a:rPr lang="en-IN" sz="1200" spc="5" dirty="0">
                          <a:solidFill>
                            <a:schemeClr val="tx1"/>
                          </a:solidFill>
                          <a:effectLst/>
                        </a:rPr>
                        <a:t> </a:t>
                      </a:r>
                      <a:r>
                        <a:rPr lang="en-IN" sz="1200" dirty="0">
                          <a:solidFill>
                            <a:schemeClr val="tx1"/>
                          </a:solidFill>
                          <a:effectLst/>
                        </a:rPr>
                        <a:t>process</a:t>
                      </a:r>
                      <a:r>
                        <a:rPr lang="en-IN" sz="1200" spc="5" dirty="0">
                          <a:solidFill>
                            <a:schemeClr val="tx1"/>
                          </a:solidFill>
                          <a:effectLst/>
                        </a:rPr>
                        <a:t> </a:t>
                      </a:r>
                      <a:r>
                        <a:rPr lang="en-IN" sz="1200" dirty="0">
                          <a:solidFill>
                            <a:schemeClr val="tx1"/>
                          </a:solidFill>
                          <a:effectLst/>
                        </a:rPr>
                        <a:t>of</a:t>
                      </a:r>
                      <a:r>
                        <a:rPr lang="en-IN" sz="1200" spc="5" dirty="0">
                          <a:solidFill>
                            <a:schemeClr val="tx1"/>
                          </a:solidFill>
                          <a:effectLst/>
                        </a:rPr>
                        <a:t> </a:t>
                      </a:r>
                      <a:r>
                        <a:rPr lang="en-IN" sz="1200" dirty="0">
                          <a:solidFill>
                            <a:schemeClr val="tx1"/>
                          </a:solidFill>
                          <a:effectLst/>
                        </a:rPr>
                        <a:t>reducing the number of</a:t>
                      </a:r>
                      <a:r>
                        <a:rPr lang="en-IN" sz="1200" spc="5" dirty="0">
                          <a:solidFill>
                            <a:schemeClr val="tx1"/>
                          </a:solidFill>
                          <a:effectLst/>
                        </a:rPr>
                        <a:t>  </a:t>
                      </a:r>
                      <a:r>
                        <a:rPr lang="en-IN" sz="1200" dirty="0">
                          <a:solidFill>
                            <a:schemeClr val="tx1"/>
                          </a:solidFill>
                          <a:effectLst/>
                        </a:rPr>
                        <a:t>input</a:t>
                      </a:r>
                      <a:r>
                        <a:rPr lang="en-IN" sz="1200" spc="5" dirty="0">
                          <a:solidFill>
                            <a:schemeClr val="tx1"/>
                          </a:solidFill>
                          <a:effectLst/>
                        </a:rPr>
                        <a:t> </a:t>
                      </a:r>
                      <a:r>
                        <a:rPr lang="en-IN" sz="1200" dirty="0">
                          <a:solidFill>
                            <a:schemeClr val="tx1"/>
                          </a:solidFill>
                          <a:effectLst/>
                        </a:rPr>
                        <a:t>variables</a:t>
                      </a:r>
                      <a:r>
                        <a:rPr lang="en-IN" sz="1200" spc="5" dirty="0">
                          <a:solidFill>
                            <a:schemeClr val="tx1"/>
                          </a:solidFill>
                          <a:effectLst/>
                        </a:rPr>
                        <a:t> </a:t>
                      </a:r>
                      <a:r>
                        <a:rPr lang="en-IN" sz="1200" dirty="0">
                          <a:solidFill>
                            <a:schemeClr val="tx1"/>
                          </a:solidFill>
                          <a:effectLst/>
                        </a:rPr>
                        <a:t>when</a:t>
                      </a:r>
                      <a:r>
                        <a:rPr lang="en-IN" sz="1200" spc="5" dirty="0">
                          <a:solidFill>
                            <a:schemeClr val="tx1"/>
                          </a:solidFill>
                          <a:effectLst/>
                        </a:rPr>
                        <a:t> </a:t>
                      </a:r>
                      <a:r>
                        <a:rPr lang="en-IN" sz="1200" dirty="0">
                          <a:solidFill>
                            <a:schemeClr val="tx1"/>
                          </a:solidFill>
                          <a:effectLst/>
                        </a:rPr>
                        <a:t>developing</a:t>
                      </a:r>
                      <a:r>
                        <a:rPr lang="en-IN" sz="1200" spc="195" dirty="0">
                          <a:solidFill>
                            <a:schemeClr val="tx1"/>
                          </a:solidFill>
                          <a:effectLst/>
                        </a:rPr>
                        <a:t> </a:t>
                      </a:r>
                      <a:r>
                        <a:rPr lang="en-IN" sz="1200" dirty="0">
                          <a:solidFill>
                            <a:schemeClr val="tx1"/>
                          </a:solidFill>
                          <a:effectLst/>
                        </a:rPr>
                        <a:t>a</a:t>
                      </a:r>
                      <a:r>
                        <a:rPr lang="en-IN" sz="1200" spc="200" dirty="0">
                          <a:solidFill>
                            <a:schemeClr val="tx1"/>
                          </a:solidFill>
                          <a:effectLst/>
                        </a:rPr>
                        <a:t> </a:t>
                      </a:r>
                      <a:r>
                        <a:rPr lang="en-IN" sz="1200" dirty="0">
                          <a:solidFill>
                            <a:schemeClr val="tx1"/>
                          </a:solidFill>
                          <a:effectLst/>
                        </a:rPr>
                        <a:t>predictive model.</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203531184"/>
                  </a:ext>
                </a:extLst>
              </a:tr>
              <a:tr h="402415">
                <a:tc>
                  <a:txBody>
                    <a:bodyPr/>
                    <a:lstStyle/>
                    <a:p>
                      <a:pPr marL="67945">
                        <a:lnSpc>
                          <a:spcPct val="150000"/>
                        </a:lnSpc>
                        <a:spcBef>
                          <a:spcPts val="90"/>
                        </a:spcBef>
                        <a:spcAft>
                          <a:spcPts val="0"/>
                        </a:spcAft>
                      </a:pPr>
                      <a:r>
                        <a:rPr lang="en-IN" sz="1200" dirty="0">
                          <a:solidFill>
                            <a:schemeClr val="tx1"/>
                          </a:solidFill>
                          <a:effectLst/>
                        </a:rPr>
                        <a:t>Entry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dirty="0">
                          <a:solidFill>
                            <a:schemeClr val="tx1"/>
                          </a:solidFill>
                          <a:effectLst/>
                        </a:rPr>
                        <a:t>Then</a:t>
                      </a:r>
                      <a:r>
                        <a:rPr lang="en-IN" sz="1200" spc="-10" dirty="0">
                          <a:solidFill>
                            <a:schemeClr val="tx1"/>
                          </a:solidFill>
                          <a:effectLst/>
                        </a:rPr>
                        <a:t> </a:t>
                      </a:r>
                      <a:r>
                        <a:rPr lang="en-IN" sz="1200" dirty="0">
                          <a:solidFill>
                            <a:schemeClr val="tx1"/>
                          </a:solidFill>
                          <a:effectLst/>
                        </a:rPr>
                        <a:t>the</a:t>
                      </a:r>
                      <a:r>
                        <a:rPr lang="en-IN" sz="1200" spc="-5" dirty="0">
                          <a:solidFill>
                            <a:schemeClr val="tx1"/>
                          </a:solidFill>
                          <a:effectLst/>
                        </a:rPr>
                        <a:t> </a:t>
                      </a:r>
                      <a:r>
                        <a:rPr lang="en-IN" sz="1200" dirty="0">
                          <a:solidFill>
                            <a:schemeClr val="tx1"/>
                          </a:solidFill>
                          <a:effectLst/>
                        </a:rPr>
                        <a:t>input</a:t>
                      </a:r>
                      <a:r>
                        <a:rPr lang="en-IN" sz="1200" spc="-5" dirty="0">
                          <a:solidFill>
                            <a:schemeClr val="tx1"/>
                          </a:solidFill>
                          <a:effectLst/>
                        </a:rPr>
                        <a:t> </a:t>
                      </a:r>
                      <a:r>
                        <a:rPr lang="en-IN" sz="1200" dirty="0">
                          <a:solidFill>
                            <a:schemeClr val="tx1"/>
                          </a:solidFill>
                          <a:effectLst/>
                        </a:rPr>
                        <a:t>variables had</a:t>
                      </a:r>
                      <a:r>
                        <a:rPr lang="en-IN" sz="1200" spc="-5" dirty="0">
                          <a:solidFill>
                            <a:schemeClr val="tx1"/>
                          </a:solidFill>
                          <a:effectLst/>
                        </a:rPr>
                        <a:t> </a:t>
                      </a:r>
                      <a:r>
                        <a:rPr lang="en-IN" sz="1200" dirty="0">
                          <a:solidFill>
                            <a:schemeClr val="tx1"/>
                          </a:solidFill>
                          <a:effectLst/>
                        </a:rPr>
                        <a:t>been</a:t>
                      </a:r>
                      <a:r>
                        <a:rPr lang="en-IN" sz="1200" spc="-5" dirty="0">
                          <a:solidFill>
                            <a:schemeClr val="tx1"/>
                          </a:solidFill>
                          <a:effectLst/>
                        </a:rPr>
                        <a:t> </a:t>
                      </a:r>
                      <a:r>
                        <a:rPr lang="en-IN" sz="1200" dirty="0">
                          <a:solidFill>
                            <a:schemeClr val="tx1"/>
                          </a:solidFill>
                          <a:effectLst/>
                        </a:rPr>
                        <a:t>reduced.</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2218800619"/>
                  </a:ext>
                </a:extLst>
              </a:tr>
              <a:tr h="902623">
                <a:tc>
                  <a:txBody>
                    <a:bodyPr/>
                    <a:lstStyle/>
                    <a:p>
                      <a:pPr marL="67945">
                        <a:lnSpc>
                          <a:spcPct val="150000"/>
                        </a:lnSpc>
                        <a:spcBef>
                          <a:spcPts val="90"/>
                        </a:spcBef>
                        <a:spcAft>
                          <a:spcPts val="0"/>
                        </a:spcAft>
                      </a:pPr>
                      <a:r>
                        <a:rPr lang="en-IN" sz="1200" dirty="0">
                          <a:solidFill>
                            <a:schemeClr val="tx1"/>
                          </a:solidFill>
                          <a:effectLst/>
                        </a:rPr>
                        <a:t>Exit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90"/>
                        </a:spcBef>
                        <a:spcAft>
                          <a:spcPts val="0"/>
                        </a:spcAft>
                      </a:pPr>
                      <a:r>
                        <a:rPr lang="en-IN" sz="1200" dirty="0">
                          <a:solidFill>
                            <a:schemeClr val="tx1"/>
                          </a:solidFill>
                          <a:effectLst/>
                        </a:rPr>
                        <a:t>It</a:t>
                      </a:r>
                      <a:r>
                        <a:rPr lang="en-IN" sz="1200" spc="-5" dirty="0">
                          <a:solidFill>
                            <a:schemeClr val="tx1"/>
                          </a:solidFill>
                          <a:effectLst/>
                        </a:rPr>
                        <a:t> </a:t>
                      </a:r>
                      <a:r>
                        <a:rPr lang="en-IN" sz="1200" dirty="0">
                          <a:solidFill>
                            <a:schemeClr val="tx1"/>
                          </a:solidFill>
                          <a:effectLst/>
                        </a:rPr>
                        <a:t>will</a:t>
                      </a:r>
                      <a:r>
                        <a:rPr lang="en-IN" sz="1200" spc="-5" dirty="0">
                          <a:solidFill>
                            <a:schemeClr val="tx1"/>
                          </a:solidFill>
                          <a:effectLst/>
                        </a:rPr>
                        <a:t> </a:t>
                      </a:r>
                      <a:r>
                        <a:rPr lang="en-IN" sz="1200" dirty="0">
                          <a:solidFill>
                            <a:schemeClr val="tx1"/>
                          </a:solidFill>
                          <a:effectLst/>
                        </a:rPr>
                        <a:t>Successful</a:t>
                      </a:r>
                      <a:r>
                        <a:rPr lang="en-IN" sz="1200" spc="-5" dirty="0">
                          <a:solidFill>
                            <a:schemeClr val="tx1"/>
                          </a:solidFill>
                          <a:effectLst/>
                        </a:rPr>
                        <a:t> </a:t>
                      </a:r>
                      <a:r>
                        <a:rPr lang="en-IN" sz="1200" dirty="0">
                          <a:solidFill>
                            <a:schemeClr val="tx1"/>
                          </a:solidFill>
                          <a:effectLst/>
                        </a:rPr>
                        <a:t>gives the</a:t>
                      </a:r>
                      <a:r>
                        <a:rPr lang="en-IN" sz="1200" spc="-10" dirty="0">
                          <a:solidFill>
                            <a:schemeClr val="tx1"/>
                          </a:solidFill>
                          <a:effectLst/>
                        </a:rPr>
                        <a:t> </a:t>
                      </a:r>
                      <a:r>
                        <a:rPr lang="en-IN" sz="1200" dirty="0">
                          <a:solidFill>
                            <a:schemeClr val="tx1"/>
                          </a:solidFill>
                          <a:effectLst/>
                        </a:rPr>
                        <a:t>result.</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2618354892"/>
                  </a:ext>
                </a:extLst>
              </a:tr>
            </a:tbl>
          </a:graphicData>
        </a:graphic>
      </p:graphicFrame>
      <p:graphicFrame>
        <p:nvGraphicFramePr>
          <p:cNvPr id="4" name="Table 3">
            <a:extLst>
              <a:ext uri="{FF2B5EF4-FFF2-40B4-BE49-F238E27FC236}">
                <a16:creationId xmlns:a16="http://schemas.microsoft.com/office/drawing/2014/main" id="{CE36601C-1C8B-B049-9761-7F1F86665620}"/>
              </a:ext>
            </a:extLst>
          </p:cNvPr>
          <p:cNvGraphicFramePr>
            <a:graphicFrameLocks noGrp="1"/>
          </p:cNvGraphicFramePr>
          <p:nvPr>
            <p:extLst>
              <p:ext uri="{D42A27DB-BD31-4B8C-83A1-F6EECF244321}">
                <p14:modId xmlns:p14="http://schemas.microsoft.com/office/powerpoint/2010/main" val="101176028"/>
              </p:ext>
            </p:extLst>
          </p:nvPr>
        </p:nvGraphicFramePr>
        <p:xfrm>
          <a:off x="2472611" y="3948545"/>
          <a:ext cx="8136293" cy="2217260"/>
        </p:xfrm>
        <a:graphic>
          <a:graphicData uri="http://schemas.openxmlformats.org/drawingml/2006/table">
            <a:tbl>
              <a:tblPr firstRow="1" firstCol="1" lastRow="1" lastCol="1" bandRow="1" bandCol="1">
                <a:tableStyleId>{5C22544A-7EE6-4342-B048-85BDC9FD1C3A}</a:tableStyleId>
              </a:tblPr>
              <a:tblGrid>
                <a:gridCol w="1777271">
                  <a:extLst>
                    <a:ext uri="{9D8B030D-6E8A-4147-A177-3AD203B41FA5}">
                      <a16:colId xmlns:a16="http://schemas.microsoft.com/office/drawing/2014/main" val="1729334915"/>
                    </a:ext>
                  </a:extLst>
                </a:gridCol>
                <a:gridCol w="6359022">
                  <a:extLst>
                    <a:ext uri="{9D8B030D-6E8A-4147-A177-3AD203B41FA5}">
                      <a16:colId xmlns:a16="http://schemas.microsoft.com/office/drawing/2014/main" val="636426213"/>
                    </a:ext>
                  </a:extLst>
                </a:gridCol>
              </a:tblGrid>
              <a:tr h="461645">
                <a:tc>
                  <a:txBody>
                    <a:bodyPr/>
                    <a:lstStyle/>
                    <a:p>
                      <a:pPr marL="67945" algn="l">
                        <a:lnSpc>
                          <a:spcPct val="150000"/>
                        </a:lnSpc>
                        <a:spcBef>
                          <a:spcPts val="90"/>
                        </a:spcBef>
                        <a:spcAft>
                          <a:spcPts val="0"/>
                        </a:spcAft>
                      </a:pPr>
                      <a:r>
                        <a:rPr lang="en-IN" sz="1200" dirty="0">
                          <a:solidFill>
                            <a:schemeClr val="tx1"/>
                          </a:solidFill>
                          <a:effectLst/>
                        </a:rPr>
                        <a:t>Use</a:t>
                      </a:r>
                      <a:r>
                        <a:rPr lang="en-IN" sz="1200" spc="-15" dirty="0">
                          <a:solidFill>
                            <a:schemeClr val="tx1"/>
                          </a:solidFill>
                          <a:effectLst/>
                        </a:rPr>
                        <a:t> </a:t>
                      </a:r>
                      <a:r>
                        <a:rPr lang="en-IN" sz="1200" dirty="0">
                          <a:solidFill>
                            <a:schemeClr val="tx1"/>
                          </a:solidFill>
                          <a:effectLst/>
                        </a:rPr>
                        <a:t>Case</a:t>
                      </a:r>
                      <a:r>
                        <a:rPr lang="en-IN" sz="1200" spc="-5" dirty="0">
                          <a:solidFill>
                            <a:schemeClr val="tx1"/>
                          </a:solidFill>
                          <a:effectLst/>
                        </a:rPr>
                        <a:t> </a:t>
                      </a:r>
                      <a:r>
                        <a:rPr lang="en-IN" sz="1200" dirty="0">
                          <a:solidFill>
                            <a:schemeClr val="tx1"/>
                          </a:solidFill>
                          <a:effectLst/>
                        </a:rPr>
                        <a:t>Name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gn="l">
                        <a:lnSpc>
                          <a:spcPct val="150000"/>
                        </a:lnSpc>
                        <a:spcBef>
                          <a:spcPts val="90"/>
                        </a:spcBef>
                        <a:spcAft>
                          <a:spcPts val="0"/>
                        </a:spcAft>
                      </a:pPr>
                      <a:r>
                        <a:rPr lang="en-IN" sz="1200" dirty="0">
                          <a:solidFill>
                            <a:schemeClr val="tx1"/>
                          </a:solidFill>
                          <a:effectLst/>
                        </a:rPr>
                        <a:t>Splitting</a:t>
                      </a:r>
                      <a:r>
                        <a:rPr lang="en-IN" sz="1200" spc="-5" dirty="0">
                          <a:solidFill>
                            <a:schemeClr val="tx1"/>
                          </a:solidFill>
                          <a:effectLst/>
                        </a:rPr>
                        <a:t> </a:t>
                      </a:r>
                      <a:r>
                        <a:rPr lang="en-IN" sz="1200" dirty="0">
                          <a:solidFill>
                            <a:schemeClr val="tx1"/>
                          </a:solidFill>
                          <a:effectLst/>
                        </a:rPr>
                        <a:t>dataset</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extLst>
                  <a:ext uri="{0D108BD9-81ED-4DB2-BD59-A6C34878D82A}">
                    <a16:rowId xmlns:a16="http://schemas.microsoft.com/office/drawing/2014/main" val="2873947142"/>
                  </a:ext>
                </a:extLst>
              </a:tr>
              <a:tr h="465786">
                <a:tc>
                  <a:txBody>
                    <a:bodyPr/>
                    <a:lstStyle/>
                    <a:p>
                      <a:pPr marL="67945" algn="l">
                        <a:lnSpc>
                          <a:spcPct val="150000"/>
                        </a:lnSpc>
                        <a:spcBef>
                          <a:spcPts val="90"/>
                        </a:spcBef>
                        <a:spcAft>
                          <a:spcPts val="0"/>
                        </a:spcAft>
                      </a:pPr>
                      <a:r>
                        <a:rPr lang="en-IN" sz="1200" dirty="0">
                          <a:solidFill>
                            <a:schemeClr val="tx1"/>
                          </a:solidFill>
                          <a:effectLst/>
                        </a:rPr>
                        <a:t>Participating</a:t>
                      </a:r>
                      <a:r>
                        <a:rPr lang="en-IN" sz="1200" spc="-10" dirty="0">
                          <a:solidFill>
                            <a:schemeClr val="tx1"/>
                          </a:solidFill>
                          <a:effectLst/>
                        </a:rPr>
                        <a:t> </a:t>
                      </a:r>
                      <a:r>
                        <a:rPr lang="en-IN" sz="1200" dirty="0">
                          <a:solidFill>
                            <a:schemeClr val="tx1"/>
                          </a:solidFill>
                          <a:effectLst/>
                        </a:rPr>
                        <a:t>Actors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gn="l">
                        <a:lnSpc>
                          <a:spcPct val="150000"/>
                        </a:lnSpc>
                        <a:spcBef>
                          <a:spcPts val="90"/>
                        </a:spcBef>
                        <a:spcAft>
                          <a:spcPts val="0"/>
                        </a:spcAft>
                      </a:pPr>
                      <a:r>
                        <a:rPr lang="en-IN" sz="1200" dirty="0">
                          <a:solidFill>
                            <a:schemeClr val="tx1"/>
                          </a:solidFill>
                          <a:effectLst/>
                        </a:rPr>
                        <a:t>User</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2931054921"/>
                  </a:ext>
                </a:extLst>
              </a:tr>
              <a:tr h="527297">
                <a:tc>
                  <a:txBody>
                    <a:bodyPr/>
                    <a:lstStyle/>
                    <a:p>
                      <a:pPr marL="67945" algn="l">
                        <a:lnSpc>
                          <a:spcPct val="150000"/>
                        </a:lnSpc>
                        <a:spcBef>
                          <a:spcPts val="90"/>
                        </a:spcBef>
                        <a:spcAft>
                          <a:spcPts val="0"/>
                        </a:spcAft>
                      </a:pPr>
                      <a:r>
                        <a:rPr lang="en-IN" sz="1200" dirty="0">
                          <a:solidFill>
                            <a:schemeClr val="tx1"/>
                          </a:solidFill>
                          <a:effectLst/>
                        </a:rPr>
                        <a:t>Flow</a:t>
                      </a:r>
                      <a:r>
                        <a:rPr lang="en-IN" sz="1200" spc="-5" dirty="0">
                          <a:solidFill>
                            <a:schemeClr val="tx1"/>
                          </a:solidFill>
                          <a:effectLst/>
                        </a:rPr>
                        <a:t> </a:t>
                      </a:r>
                      <a:r>
                        <a:rPr lang="en-IN" sz="1200" dirty="0">
                          <a:solidFill>
                            <a:schemeClr val="tx1"/>
                          </a:solidFill>
                          <a:effectLst/>
                        </a:rPr>
                        <a:t>Of</a:t>
                      </a:r>
                      <a:r>
                        <a:rPr lang="en-IN" sz="1200" spc="-15" dirty="0">
                          <a:solidFill>
                            <a:schemeClr val="tx1"/>
                          </a:solidFill>
                          <a:effectLst/>
                        </a:rPr>
                        <a:t> </a:t>
                      </a:r>
                      <a:r>
                        <a:rPr lang="en-IN" sz="1200" dirty="0">
                          <a:solidFill>
                            <a:schemeClr val="tx1"/>
                          </a:solidFill>
                          <a:effectLst/>
                        </a:rPr>
                        <a:t>Events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algn="l">
                        <a:lnSpc>
                          <a:spcPct val="107000"/>
                        </a:lnSpc>
                        <a:spcAft>
                          <a:spcPts val="0"/>
                        </a:spcAft>
                      </a:pPr>
                      <a:r>
                        <a:rPr lang="en-IN" sz="1200" dirty="0">
                          <a:solidFill>
                            <a:schemeClr val="tx1"/>
                          </a:solidFill>
                          <a:effectLst/>
                        </a:rPr>
                        <a:t>  It</a:t>
                      </a:r>
                      <a:r>
                        <a:rPr lang="en-IN" sz="1200" spc="75" dirty="0">
                          <a:solidFill>
                            <a:schemeClr val="tx1"/>
                          </a:solidFill>
                          <a:effectLst/>
                        </a:rPr>
                        <a:t> </a:t>
                      </a:r>
                      <a:r>
                        <a:rPr lang="en-IN" sz="1200" dirty="0">
                          <a:solidFill>
                            <a:schemeClr val="tx1"/>
                          </a:solidFill>
                          <a:effectLst/>
                        </a:rPr>
                        <a:t>is</a:t>
                      </a:r>
                      <a:r>
                        <a:rPr lang="en-IN" sz="1200" spc="75" dirty="0">
                          <a:solidFill>
                            <a:schemeClr val="tx1"/>
                          </a:solidFill>
                          <a:effectLst/>
                        </a:rPr>
                        <a:t> </a:t>
                      </a:r>
                      <a:r>
                        <a:rPr lang="en-IN" sz="1200" dirty="0">
                          <a:solidFill>
                            <a:schemeClr val="tx1"/>
                          </a:solidFill>
                          <a:effectLst/>
                        </a:rPr>
                        <a:t>a</a:t>
                      </a:r>
                      <a:r>
                        <a:rPr lang="en-IN" sz="1200" spc="75" dirty="0">
                          <a:solidFill>
                            <a:schemeClr val="tx1"/>
                          </a:solidFill>
                          <a:effectLst/>
                        </a:rPr>
                        <a:t> </a:t>
                      </a:r>
                      <a:r>
                        <a:rPr lang="en-IN" sz="1200" dirty="0">
                          <a:solidFill>
                            <a:schemeClr val="tx1"/>
                          </a:solidFill>
                          <a:effectLst/>
                        </a:rPr>
                        <a:t>process</a:t>
                      </a:r>
                      <a:r>
                        <a:rPr lang="en-IN" sz="1200" spc="75" dirty="0">
                          <a:solidFill>
                            <a:schemeClr val="tx1"/>
                          </a:solidFill>
                          <a:effectLst/>
                        </a:rPr>
                        <a:t> </a:t>
                      </a:r>
                      <a:r>
                        <a:rPr lang="en-IN" sz="1200" dirty="0">
                          <a:solidFill>
                            <a:schemeClr val="tx1"/>
                          </a:solidFill>
                          <a:effectLst/>
                        </a:rPr>
                        <a:t>of</a:t>
                      </a:r>
                      <a:r>
                        <a:rPr lang="en-IN" sz="1200" spc="75" dirty="0">
                          <a:solidFill>
                            <a:schemeClr val="tx1"/>
                          </a:solidFill>
                          <a:effectLst/>
                        </a:rPr>
                        <a:t> </a:t>
                      </a:r>
                      <a:r>
                        <a:rPr lang="en-IN" sz="1200" dirty="0">
                          <a:solidFill>
                            <a:schemeClr val="tx1"/>
                          </a:solidFill>
                          <a:effectLst/>
                        </a:rPr>
                        <a:t>splitting</a:t>
                      </a:r>
                      <a:r>
                        <a:rPr lang="en-IN" sz="1200" spc="75" dirty="0">
                          <a:solidFill>
                            <a:schemeClr val="tx1"/>
                          </a:solidFill>
                          <a:effectLst/>
                        </a:rPr>
                        <a:t> </a:t>
                      </a:r>
                      <a:r>
                        <a:rPr lang="en-IN" sz="1200" dirty="0">
                          <a:solidFill>
                            <a:schemeClr val="tx1"/>
                          </a:solidFill>
                          <a:effectLst/>
                        </a:rPr>
                        <a:t>a</a:t>
                      </a:r>
                      <a:r>
                        <a:rPr lang="en-IN" sz="1200" spc="65" dirty="0">
                          <a:solidFill>
                            <a:schemeClr val="tx1"/>
                          </a:solidFill>
                          <a:effectLst/>
                        </a:rPr>
                        <a:t> </a:t>
                      </a:r>
                      <a:r>
                        <a:rPr lang="en-IN" sz="1200" dirty="0">
                          <a:solidFill>
                            <a:schemeClr val="tx1"/>
                          </a:solidFill>
                          <a:effectLst/>
                        </a:rPr>
                        <a:t>dataset</a:t>
                      </a:r>
                      <a:r>
                        <a:rPr lang="en-IN" sz="1200" spc="80" dirty="0">
                          <a:solidFill>
                            <a:schemeClr val="tx1"/>
                          </a:solidFill>
                          <a:effectLst/>
                        </a:rPr>
                        <a:t> </a:t>
                      </a:r>
                      <a:r>
                        <a:rPr lang="en-IN" sz="1200" dirty="0">
                          <a:solidFill>
                            <a:schemeClr val="tx1"/>
                          </a:solidFill>
                          <a:effectLst/>
                        </a:rPr>
                        <a:t>into</a:t>
                      </a:r>
                      <a:r>
                        <a:rPr lang="en-IN" sz="1200" spc="-285" dirty="0">
                          <a:solidFill>
                            <a:schemeClr val="tx1"/>
                          </a:solidFill>
                          <a:effectLst/>
                        </a:rPr>
                        <a:t>     </a:t>
                      </a:r>
                      <a:r>
                        <a:rPr lang="en-IN" sz="1200" dirty="0">
                          <a:solidFill>
                            <a:schemeClr val="tx1"/>
                          </a:solidFill>
                          <a:effectLst/>
                        </a:rPr>
                        <a:t>training</a:t>
                      </a:r>
                      <a:r>
                        <a:rPr lang="en-IN" sz="1200" spc="-5" dirty="0">
                          <a:solidFill>
                            <a:schemeClr val="tx1"/>
                          </a:solidFill>
                          <a:effectLst/>
                        </a:rPr>
                        <a:t> </a:t>
                      </a:r>
                      <a:r>
                        <a:rPr lang="en-IN" sz="1200" dirty="0">
                          <a:solidFill>
                            <a:schemeClr val="tx1"/>
                          </a:solidFill>
                          <a:effectLst/>
                        </a:rPr>
                        <a:t>and testing</a:t>
                      </a:r>
                      <a:r>
                        <a:rPr lang="en-IN" sz="1200" spc="-5" dirty="0">
                          <a:solidFill>
                            <a:schemeClr val="tx1"/>
                          </a:solidFill>
                          <a:effectLst/>
                        </a:rPr>
                        <a:t> </a:t>
                      </a:r>
                      <a:r>
                        <a:rPr lang="en-IN" sz="1200" dirty="0">
                          <a:solidFill>
                            <a:schemeClr val="tx1"/>
                          </a:solidFill>
                          <a:effectLst/>
                        </a:rPr>
                        <a:t>in the</a:t>
                      </a:r>
                      <a:r>
                        <a:rPr lang="en-IN" sz="1200" spc="-10" dirty="0">
                          <a:solidFill>
                            <a:schemeClr val="tx1"/>
                          </a:solidFill>
                          <a:effectLst/>
                        </a:rPr>
                        <a:t> </a:t>
                      </a:r>
                      <a:r>
                        <a:rPr lang="en-IN" sz="1200" dirty="0">
                          <a:solidFill>
                            <a:schemeClr val="tx1"/>
                          </a:solidFill>
                          <a:effectLst/>
                        </a:rPr>
                        <a:t>ratio of</a:t>
                      </a:r>
                      <a:r>
                        <a:rPr lang="en-IN" sz="1200" spc="-5" dirty="0">
                          <a:solidFill>
                            <a:schemeClr val="tx1"/>
                          </a:solidFill>
                          <a:effectLst/>
                        </a:rPr>
                        <a:t> 8:2</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833512166"/>
                  </a:ext>
                </a:extLst>
              </a:tr>
              <a:tr h="461645">
                <a:tc>
                  <a:txBody>
                    <a:bodyPr/>
                    <a:lstStyle/>
                    <a:p>
                      <a:pPr marL="67945" algn="l">
                        <a:lnSpc>
                          <a:spcPct val="150000"/>
                        </a:lnSpc>
                        <a:spcBef>
                          <a:spcPts val="90"/>
                        </a:spcBef>
                        <a:spcAft>
                          <a:spcPts val="0"/>
                        </a:spcAft>
                      </a:pPr>
                      <a:r>
                        <a:rPr lang="en-IN" sz="1200" dirty="0">
                          <a:solidFill>
                            <a:schemeClr val="tx1"/>
                          </a:solidFill>
                          <a:effectLst/>
                        </a:rPr>
                        <a:t>Entry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gn="l">
                        <a:lnSpc>
                          <a:spcPct val="150000"/>
                        </a:lnSpc>
                        <a:spcBef>
                          <a:spcPts val="90"/>
                        </a:spcBef>
                        <a:spcAft>
                          <a:spcPts val="0"/>
                        </a:spcAft>
                      </a:pPr>
                      <a:r>
                        <a:rPr lang="en-IN" sz="1200" dirty="0">
                          <a:solidFill>
                            <a:schemeClr val="tx1"/>
                          </a:solidFill>
                          <a:effectLst/>
                        </a:rPr>
                        <a:t>Load</a:t>
                      </a:r>
                      <a:r>
                        <a:rPr lang="en-IN" sz="1200" spc="-5" dirty="0">
                          <a:solidFill>
                            <a:schemeClr val="tx1"/>
                          </a:solidFill>
                          <a:effectLst/>
                        </a:rPr>
                        <a:t> </a:t>
                      </a:r>
                      <a:r>
                        <a:rPr lang="en-IN" sz="1200" dirty="0">
                          <a:solidFill>
                            <a:schemeClr val="tx1"/>
                          </a:solidFill>
                          <a:effectLst/>
                        </a:rPr>
                        <a:t>the</a:t>
                      </a:r>
                      <a:r>
                        <a:rPr lang="en-IN" sz="1200" spc="-5" dirty="0">
                          <a:solidFill>
                            <a:schemeClr val="tx1"/>
                          </a:solidFill>
                          <a:effectLst/>
                        </a:rPr>
                        <a:t> </a:t>
                      </a:r>
                      <a:r>
                        <a:rPr lang="en-IN" sz="1200" dirty="0">
                          <a:solidFill>
                            <a:schemeClr val="tx1"/>
                          </a:solidFill>
                          <a:effectLst/>
                        </a:rPr>
                        <a:t>data</a:t>
                      </a:r>
                      <a:r>
                        <a:rPr lang="en-IN" sz="1200" spc="-5" dirty="0">
                          <a:solidFill>
                            <a:schemeClr val="tx1"/>
                          </a:solidFill>
                          <a:effectLst/>
                        </a:rPr>
                        <a:t> </a:t>
                      </a:r>
                      <a:r>
                        <a:rPr lang="en-IN" sz="1200" dirty="0">
                          <a:solidFill>
                            <a:schemeClr val="tx1"/>
                          </a:solidFill>
                          <a:effectLst/>
                        </a:rPr>
                        <a:t>Trained</a:t>
                      </a:r>
                      <a:r>
                        <a:rPr lang="en-IN" sz="1200" spc="-5" dirty="0">
                          <a:solidFill>
                            <a:schemeClr val="tx1"/>
                          </a:solidFill>
                          <a:effectLst/>
                        </a:rPr>
                        <a:t> </a:t>
                      </a:r>
                      <a:r>
                        <a:rPr lang="en-IN" sz="1200" dirty="0">
                          <a:solidFill>
                            <a:schemeClr val="tx1"/>
                          </a:solidFill>
                          <a:effectLst/>
                        </a:rPr>
                        <a:t>dataset.</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40538301"/>
                  </a:ext>
                </a:extLst>
              </a:tr>
              <a:tr h="300887">
                <a:tc>
                  <a:txBody>
                    <a:bodyPr/>
                    <a:lstStyle/>
                    <a:p>
                      <a:pPr marL="67945" algn="l">
                        <a:lnSpc>
                          <a:spcPct val="150000"/>
                        </a:lnSpc>
                        <a:spcBef>
                          <a:spcPts val="90"/>
                        </a:spcBef>
                        <a:spcAft>
                          <a:spcPts val="0"/>
                        </a:spcAft>
                      </a:pPr>
                      <a:r>
                        <a:rPr lang="en-IN" sz="1200" dirty="0">
                          <a:solidFill>
                            <a:schemeClr val="tx1"/>
                          </a:solidFill>
                          <a:effectLst/>
                        </a:rPr>
                        <a:t>Exit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558800" indent="-229235" algn="l">
                        <a:lnSpc>
                          <a:spcPct val="107000"/>
                        </a:lnSpc>
                        <a:spcAft>
                          <a:spcPts val="0"/>
                        </a:spcAft>
                      </a:pPr>
                      <a:r>
                        <a:rPr lang="en-IN" sz="1200" dirty="0">
                          <a:solidFill>
                            <a:schemeClr val="tx1"/>
                          </a:solidFill>
                          <a:effectLst/>
                        </a:rPr>
                        <a:t>The</a:t>
                      </a:r>
                      <a:r>
                        <a:rPr lang="en-IN" sz="1200" spc="-15" dirty="0">
                          <a:solidFill>
                            <a:schemeClr val="tx1"/>
                          </a:solidFill>
                          <a:effectLst/>
                        </a:rPr>
                        <a:t> </a:t>
                      </a:r>
                      <a:r>
                        <a:rPr lang="en-IN" sz="1200" dirty="0">
                          <a:solidFill>
                            <a:schemeClr val="tx1"/>
                          </a:solidFill>
                          <a:effectLst/>
                        </a:rPr>
                        <a:t>data</a:t>
                      </a:r>
                      <a:r>
                        <a:rPr lang="en-IN" sz="1200" spc="-5" dirty="0">
                          <a:solidFill>
                            <a:schemeClr val="tx1"/>
                          </a:solidFill>
                          <a:effectLst/>
                        </a:rPr>
                        <a:t> </a:t>
                      </a:r>
                      <a:r>
                        <a:rPr lang="en-IN" sz="1200" dirty="0">
                          <a:solidFill>
                            <a:schemeClr val="tx1"/>
                          </a:solidFill>
                          <a:effectLst/>
                        </a:rPr>
                        <a:t>will</a:t>
                      </a:r>
                      <a:r>
                        <a:rPr lang="en-IN" sz="1200" spc="-5" dirty="0">
                          <a:solidFill>
                            <a:schemeClr val="tx1"/>
                          </a:solidFill>
                          <a:effectLst/>
                        </a:rPr>
                        <a:t> </a:t>
                      </a:r>
                      <a:r>
                        <a:rPr lang="en-IN" sz="1200" dirty="0">
                          <a:solidFill>
                            <a:schemeClr val="tx1"/>
                          </a:solidFill>
                          <a:effectLst/>
                        </a:rPr>
                        <a:t>train the</a:t>
                      </a:r>
                      <a:r>
                        <a:rPr lang="en-IN" sz="1200" spc="-10" dirty="0">
                          <a:solidFill>
                            <a:schemeClr val="tx1"/>
                          </a:solidFill>
                          <a:effectLst/>
                        </a:rPr>
                        <a:t> </a:t>
                      </a:r>
                      <a:r>
                        <a:rPr lang="en-IN" sz="1200" dirty="0">
                          <a:solidFill>
                            <a:schemeClr val="tx1"/>
                          </a:solidFill>
                          <a:effectLst/>
                        </a:rPr>
                        <a:t>training</a:t>
                      </a:r>
                      <a:r>
                        <a:rPr lang="en-IN" sz="1200" spc="-5" dirty="0">
                          <a:solidFill>
                            <a:schemeClr val="tx1"/>
                          </a:solidFill>
                          <a:effectLst/>
                        </a:rPr>
                        <a:t> </a:t>
                      </a:r>
                      <a:r>
                        <a:rPr lang="en-IN" sz="1200" dirty="0">
                          <a:solidFill>
                            <a:schemeClr val="tx1"/>
                          </a:solidFill>
                          <a:effectLst/>
                        </a:rPr>
                        <a:t>dataset.</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747017797"/>
                  </a:ext>
                </a:extLst>
              </a:tr>
            </a:tbl>
          </a:graphicData>
        </a:graphic>
      </p:graphicFrame>
    </p:spTree>
    <p:extLst>
      <p:ext uri="{BB962C8B-B14F-4D97-AF65-F5344CB8AC3E}">
        <p14:creationId xmlns:p14="http://schemas.microsoft.com/office/powerpoint/2010/main" val="506471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B2F92F-1F4B-63D1-0029-6D193582EF1F}"/>
              </a:ext>
            </a:extLst>
          </p:cNvPr>
          <p:cNvGraphicFramePr>
            <a:graphicFrameLocks noGrp="1"/>
          </p:cNvGraphicFramePr>
          <p:nvPr>
            <p:extLst>
              <p:ext uri="{D42A27DB-BD31-4B8C-83A1-F6EECF244321}">
                <p14:modId xmlns:p14="http://schemas.microsoft.com/office/powerpoint/2010/main" val="3996434530"/>
              </p:ext>
            </p:extLst>
          </p:nvPr>
        </p:nvGraphicFramePr>
        <p:xfrm>
          <a:off x="2463282" y="699796"/>
          <a:ext cx="8145624" cy="2425958"/>
        </p:xfrm>
        <a:graphic>
          <a:graphicData uri="http://schemas.openxmlformats.org/drawingml/2006/table">
            <a:tbl>
              <a:tblPr firstRow="1" firstCol="1" lastRow="1" lastCol="1" bandRow="1" bandCol="1">
                <a:tableStyleId>{5C22544A-7EE6-4342-B048-85BDC9FD1C3A}</a:tableStyleId>
              </a:tblPr>
              <a:tblGrid>
                <a:gridCol w="2207330">
                  <a:extLst>
                    <a:ext uri="{9D8B030D-6E8A-4147-A177-3AD203B41FA5}">
                      <a16:colId xmlns:a16="http://schemas.microsoft.com/office/drawing/2014/main" val="639328055"/>
                    </a:ext>
                  </a:extLst>
                </a:gridCol>
                <a:gridCol w="5938294">
                  <a:extLst>
                    <a:ext uri="{9D8B030D-6E8A-4147-A177-3AD203B41FA5}">
                      <a16:colId xmlns:a16="http://schemas.microsoft.com/office/drawing/2014/main" val="3927785737"/>
                    </a:ext>
                  </a:extLst>
                </a:gridCol>
              </a:tblGrid>
              <a:tr h="423937">
                <a:tc>
                  <a:txBody>
                    <a:bodyPr/>
                    <a:lstStyle/>
                    <a:p>
                      <a:pPr marL="67945">
                        <a:lnSpc>
                          <a:spcPct val="150000"/>
                        </a:lnSpc>
                        <a:spcBef>
                          <a:spcPts val="65"/>
                        </a:spcBef>
                        <a:spcAft>
                          <a:spcPts val="0"/>
                        </a:spcAft>
                      </a:pPr>
                      <a:r>
                        <a:rPr lang="en-IN" sz="1200" dirty="0">
                          <a:solidFill>
                            <a:schemeClr val="tx1"/>
                          </a:solidFill>
                          <a:effectLst/>
                        </a:rPr>
                        <a:t>Use</a:t>
                      </a:r>
                      <a:r>
                        <a:rPr lang="en-IN" sz="1200" spc="-15" dirty="0">
                          <a:solidFill>
                            <a:schemeClr val="tx1"/>
                          </a:solidFill>
                          <a:effectLst/>
                        </a:rPr>
                        <a:t> </a:t>
                      </a:r>
                      <a:r>
                        <a:rPr lang="en-IN" sz="1200" dirty="0">
                          <a:solidFill>
                            <a:schemeClr val="tx1"/>
                          </a:solidFill>
                          <a:effectLst/>
                        </a:rPr>
                        <a:t>Case</a:t>
                      </a:r>
                      <a:r>
                        <a:rPr lang="en-IN" sz="1200" spc="-5" dirty="0">
                          <a:solidFill>
                            <a:schemeClr val="tx1"/>
                          </a:solidFill>
                          <a:effectLst/>
                        </a:rPr>
                        <a:t> </a:t>
                      </a:r>
                      <a:r>
                        <a:rPr lang="en-IN" sz="1200" dirty="0">
                          <a:solidFill>
                            <a:schemeClr val="tx1"/>
                          </a:solidFill>
                          <a:effectLst/>
                        </a:rPr>
                        <a:t>Name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65"/>
                        </a:spcBef>
                        <a:spcAft>
                          <a:spcPts val="0"/>
                        </a:spcAft>
                      </a:pPr>
                      <a:r>
                        <a:rPr lang="en-IN" sz="1200" dirty="0">
                          <a:solidFill>
                            <a:schemeClr val="tx1"/>
                          </a:solidFill>
                          <a:effectLst/>
                        </a:rPr>
                        <a:t>Perform</a:t>
                      </a:r>
                      <a:r>
                        <a:rPr lang="en-IN" sz="1200" spc="-15" dirty="0">
                          <a:solidFill>
                            <a:schemeClr val="tx1"/>
                          </a:solidFill>
                          <a:effectLst/>
                        </a:rPr>
                        <a:t> </a:t>
                      </a:r>
                      <a:r>
                        <a:rPr lang="en-IN" sz="1200" dirty="0">
                          <a:solidFill>
                            <a:schemeClr val="tx1"/>
                          </a:solidFill>
                          <a:effectLst/>
                        </a:rPr>
                        <a:t>Classification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extLst>
                  <a:ext uri="{0D108BD9-81ED-4DB2-BD59-A6C34878D82A}">
                    <a16:rowId xmlns:a16="http://schemas.microsoft.com/office/drawing/2014/main" val="2340046870"/>
                  </a:ext>
                </a:extLst>
              </a:tr>
              <a:tr h="443112">
                <a:tc>
                  <a:txBody>
                    <a:bodyPr/>
                    <a:lstStyle/>
                    <a:p>
                      <a:pPr marL="67945">
                        <a:lnSpc>
                          <a:spcPct val="150000"/>
                        </a:lnSpc>
                        <a:spcBef>
                          <a:spcPts val="65"/>
                        </a:spcBef>
                        <a:spcAft>
                          <a:spcPts val="0"/>
                        </a:spcAft>
                      </a:pPr>
                      <a:r>
                        <a:rPr lang="en-IN" sz="1200" dirty="0">
                          <a:solidFill>
                            <a:schemeClr val="tx1"/>
                          </a:solidFill>
                          <a:effectLst/>
                        </a:rPr>
                        <a:t>Participating</a:t>
                      </a:r>
                      <a:r>
                        <a:rPr lang="en-IN" sz="1200" spc="-10" dirty="0">
                          <a:solidFill>
                            <a:schemeClr val="tx1"/>
                          </a:solidFill>
                          <a:effectLst/>
                        </a:rPr>
                        <a:t> </a:t>
                      </a:r>
                      <a:r>
                        <a:rPr lang="en-IN" sz="1200" dirty="0">
                          <a:solidFill>
                            <a:schemeClr val="tx1"/>
                          </a:solidFill>
                          <a:effectLst/>
                        </a:rPr>
                        <a:t>Actors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65"/>
                        </a:spcBef>
                        <a:spcAft>
                          <a:spcPts val="0"/>
                        </a:spcAft>
                      </a:pPr>
                      <a:r>
                        <a:rPr lang="en-IN" sz="1200" dirty="0">
                          <a:solidFill>
                            <a:schemeClr val="tx1"/>
                          </a:solidFill>
                          <a:effectLst/>
                        </a:rPr>
                        <a:t>User,</a:t>
                      </a:r>
                      <a:r>
                        <a:rPr lang="en-IN" sz="1200" spc="-5" dirty="0">
                          <a:solidFill>
                            <a:schemeClr val="tx1"/>
                          </a:solidFill>
                          <a:effectLst/>
                        </a:rPr>
                        <a:t> </a:t>
                      </a:r>
                      <a:r>
                        <a:rPr lang="en-IN" sz="1200" dirty="0">
                          <a:solidFill>
                            <a:schemeClr val="tx1"/>
                          </a:solidFill>
                          <a:effectLst/>
                        </a:rPr>
                        <a:t>ML</a:t>
                      </a:r>
                      <a:r>
                        <a:rPr lang="en-IN" sz="1200" spc="-5" dirty="0">
                          <a:solidFill>
                            <a:schemeClr val="tx1"/>
                          </a:solidFill>
                          <a:effectLst/>
                        </a:rPr>
                        <a:t> </a:t>
                      </a:r>
                      <a:r>
                        <a:rPr lang="en-IN" sz="1200" dirty="0">
                          <a:solidFill>
                            <a:schemeClr val="tx1"/>
                          </a:solidFill>
                          <a:effectLst/>
                        </a:rPr>
                        <a:t>Engine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532625647"/>
                  </a:ext>
                </a:extLst>
              </a:tr>
              <a:tr h="466031">
                <a:tc>
                  <a:txBody>
                    <a:bodyPr/>
                    <a:lstStyle/>
                    <a:p>
                      <a:pPr marL="67945">
                        <a:lnSpc>
                          <a:spcPct val="150000"/>
                        </a:lnSpc>
                        <a:spcBef>
                          <a:spcPts val="65"/>
                        </a:spcBef>
                        <a:spcAft>
                          <a:spcPts val="0"/>
                        </a:spcAft>
                      </a:pPr>
                      <a:r>
                        <a:rPr lang="en-IN" sz="1200" dirty="0">
                          <a:solidFill>
                            <a:schemeClr val="tx1"/>
                          </a:solidFill>
                          <a:effectLst/>
                        </a:rPr>
                        <a:t>Flow</a:t>
                      </a:r>
                      <a:r>
                        <a:rPr lang="en-IN" sz="1200" spc="-5" dirty="0">
                          <a:solidFill>
                            <a:schemeClr val="tx1"/>
                          </a:solidFill>
                          <a:effectLst/>
                        </a:rPr>
                        <a:t> </a:t>
                      </a:r>
                      <a:r>
                        <a:rPr lang="en-IN" sz="1200" dirty="0">
                          <a:solidFill>
                            <a:schemeClr val="tx1"/>
                          </a:solidFill>
                          <a:effectLst/>
                        </a:rPr>
                        <a:t>Of</a:t>
                      </a:r>
                      <a:r>
                        <a:rPr lang="en-IN" sz="1200" spc="-15" dirty="0">
                          <a:solidFill>
                            <a:schemeClr val="tx1"/>
                          </a:solidFill>
                          <a:effectLst/>
                        </a:rPr>
                        <a:t> </a:t>
                      </a:r>
                      <a:r>
                        <a:rPr lang="en-IN" sz="1200" dirty="0">
                          <a:solidFill>
                            <a:schemeClr val="tx1"/>
                          </a:solidFill>
                          <a:effectLst/>
                        </a:rPr>
                        <a:t>Events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558800" indent="-229235">
                        <a:lnSpc>
                          <a:spcPct val="107000"/>
                        </a:lnSpc>
                      </a:pPr>
                      <a:r>
                        <a:rPr lang="en-IN" sz="1200" dirty="0">
                          <a:solidFill>
                            <a:schemeClr val="tx1"/>
                          </a:solidFill>
                          <a:effectLst/>
                        </a:rPr>
                        <a:t>It</a:t>
                      </a:r>
                      <a:r>
                        <a:rPr lang="en-IN" sz="1200" spc="-10" dirty="0">
                          <a:solidFill>
                            <a:schemeClr val="tx1"/>
                          </a:solidFill>
                          <a:effectLst/>
                        </a:rPr>
                        <a:t> </a:t>
                      </a:r>
                      <a:r>
                        <a:rPr lang="en-IN" sz="1200" dirty="0">
                          <a:solidFill>
                            <a:schemeClr val="tx1"/>
                          </a:solidFill>
                          <a:effectLst/>
                        </a:rPr>
                        <a:t>models</a:t>
                      </a:r>
                      <a:r>
                        <a:rPr lang="en-IN" sz="1200" spc="-5" dirty="0">
                          <a:solidFill>
                            <a:schemeClr val="tx1"/>
                          </a:solidFill>
                          <a:effectLst/>
                        </a:rPr>
                        <a:t> </a:t>
                      </a:r>
                      <a:r>
                        <a:rPr lang="en-IN" sz="1200" dirty="0">
                          <a:solidFill>
                            <a:schemeClr val="tx1"/>
                          </a:solidFill>
                          <a:effectLst/>
                        </a:rPr>
                        <a:t>the class</a:t>
                      </a:r>
                      <a:r>
                        <a:rPr lang="en-IN" sz="1200" spc="-10" dirty="0">
                          <a:solidFill>
                            <a:schemeClr val="tx1"/>
                          </a:solidFill>
                          <a:effectLst/>
                        </a:rPr>
                        <a:t> </a:t>
                      </a:r>
                      <a:r>
                        <a:rPr lang="en-IN" sz="1200" dirty="0">
                          <a:solidFill>
                            <a:schemeClr val="tx1"/>
                          </a:solidFill>
                          <a:effectLst/>
                        </a:rPr>
                        <a:t>with</a:t>
                      </a:r>
                      <a:r>
                        <a:rPr lang="en-IN" sz="1200" spc="-5" dirty="0">
                          <a:solidFill>
                            <a:schemeClr val="tx1"/>
                          </a:solidFill>
                          <a:effectLst/>
                        </a:rPr>
                        <a:t> </a:t>
                      </a:r>
                      <a:r>
                        <a:rPr lang="en-IN" sz="1200" dirty="0">
                          <a:solidFill>
                            <a:schemeClr val="tx1"/>
                          </a:solidFill>
                          <a:effectLst/>
                        </a:rPr>
                        <a:t>the</a:t>
                      </a:r>
                      <a:r>
                        <a:rPr lang="en-IN" sz="1200" spc="-10" dirty="0">
                          <a:solidFill>
                            <a:schemeClr val="tx1"/>
                          </a:solidFill>
                          <a:effectLst/>
                        </a:rPr>
                        <a:t> </a:t>
                      </a:r>
                      <a:r>
                        <a:rPr lang="en-IN" sz="1200" dirty="0">
                          <a:solidFill>
                            <a:schemeClr val="tx1"/>
                          </a:solidFill>
                          <a:effectLst/>
                        </a:rPr>
                        <a:t>features.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977513473"/>
                  </a:ext>
                </a:extLst>
              </a:tr>
              <a:tr h="565349">
                <a:tc>
                  <a:txBody>
                    <a:bodyPr/>
                    <a:lstStyle/>
                    <a:p>
                      <a:pPr marL="67945">
                        <a:lnSpc>
                          <a:spcPct val="150000"/>
                        </a:lnSpc>
                        <a:spcBef>
                          <a:spcPts val="65"/>
                        </a:spcBef>
                        <a:spcAft>
                          <a:spcPts val="0"/>
                        </a:spcAft>
                      </a:pPr>
                      <a:r>
                        <a:rPr lang="en-IN" sz="1200" dirty="0">
                          <a:solidFill>
                            <a:schemeClr val="tx1"/>
                          </a:solidFill>
                          <a:effectLst/>
                        </a:rPr>
                        <a:t>Entry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558800" indent="-229235">
                        <a:lnSpc>
                          <a:spcPct val="107000"/>
                        </a:lnSpc>
                      </a:pPr>
                      <a:r>
                        <a:rPr lang="en-IN" sz="1200" dirty="0">
                          <a:solidFill>
                            <a:schemeClr val="tx1"/>
                          </a:solidFill>
                          <a:effectLst/>
                        </a:rPr>
                        <a:t>It</a:t>
                      </a:r>
                      <a:r>
                        <a:rPr lang="en-IN" sz="1200" spc="-5" dirty="0">
                          <a:solidFill>
                            <a:schemeClr val="tx1"/>
                          </a:solidFill>
                          <a:effectLst/>
                        </a:rPr>
                        <a:t> </a:t>
                      </a:r>
                      <a:r>
                        <a:rPr lang="en-IN" sz="1200" dirty="0">
                          <a:solidFill>
                            <a:schemeClr val="tx1"/>
                          </a:solidFill>
                          <a:effectLst/>
                        </a:rPr>
                        <a:t>takes</a:t>
                      </a:r>
                      <a:r>
                        <a:rPr lang="en-IN" sz="1200" spc="-5" dirty="0">
                          <a:solidFill>
                            <a:schemeClr val="tx1"/>
                          </a:solidFill>
                          <a:effectLst/>
                        </a:rPr>
                        <a:t> </a:t>
                      </a:r>
                      <a:r>
                        <a:rPr lang="en-IN" sz="1200" dirty="0">
                          <a:solidFill>
                            <a:schemeClr val="tx1"/>
                          </a:solidFill>
                          <a:effectLst/>
                        </a:rPr>
                        <a:t>the</a:t>
                      </a:r>
                      <a:r>
                        <a:rPr lang="en-IN" sz="1200" spc="-5" dirty="0">
                          <a:solidFill>
                            <a:schemeClr val="tx1"/>
                          </a:solidFill>
                          <a:effectLst/>
                        </a:rPr>
                        <a:t> </a:t>
                      </a:r>
                      <a:r>
                        <a:rPr lang="en-IN" sz="1200" dirty="0">
                          <a:solidFill>
                            <a:schemeClr val="tx1"/>
                          </a:solidFill>
                          <a:effectLst/>
                        </a:rPr>
                        <a:t>input from</a:t>
                      </a:r>
                      <a:r>
                        <a:rPr lang="en-IN" sz="1200" spc="-5" dirty="0">
                          <a:solidFill>
                            <a:schemeClr val="tx1"/>
                          </a:solidFill>
                          <a:effectLst/>
                        </a:rPr>
                        <a:t> </a:t>
                      </a:r>
                      <a:r>
                        <a:rPr lang="en-IN" sz="1200" dirty="0">
                          <a:solidFill>
                            <a:schemeClr val="tx1"/>
                          </a:solidFill>
                          <a:effectLst/>
                        </a:rPr>
                        <a:t>the</a:t>
                      </a:r>
                      <a:r>
                        <a:rPr lang="en-IN" sz="1200" spc="-10" dirty="0">
                          <a:solidFill>
                            <a:schemeClr val="tx1"/>
                          </a:solidFill>
                          <a:effectLst/>
                        </a:rPr>
                        <a:t> </a:t>
                      </a:r>
                      <a:r>
                        <a:rPr lang="en-IN" sz="1200" dirty="0">
                          <a:solidFill>
                            <a:schemeClr val="tx1"/>
                          </a:solidFill>
                          <a:effectLst/>
                        </a:rPr>
                        <a:t>data</a:t>
                      </a:r>
                      <a:endParaRPr lang="en-IN" sz="1100" dirty="0">
                        <a:solidFill>
                          <a:schemeClr val="tx1"/>
                        </a:solidFill>
                        <a:effectLst/>
                      </a:endParaRPr>
                    </a:p>
                    <a:p>
                      <a:pPr marL="558800" indent="-229235">
                        <a:lnSpc>
                          <a:spcPct val="107000"/>
                        </a:lnSpc>
                      </a:pPr>
                      <a:r>
                        <a:rPr lang="en-IN" sz="1200" dirty="0">
                          <a:solidFill>
                            <a:schemeClr val="tx1"/>
                          </a:solidFill>
                          <a:effectLst/>
                        </a:rPr>
                        <a:t>instances.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3208162323"/>
                  </a:ext>
                </a:extLst>
              </a:tr>
              <a:tr h="527529">
                <a:tc>
                  <a:txBody>
                    <a:bodyPr/>
                    <a:lstStyle/>
                    <a:p>
                      <a:pPr marL="67945">
                        <a:lnSpc>
                          <a:spcPct val="150000"/>
                        </a:lnSpc>
                        <a:spcBef>
                          <a:spcPts val="65"/>
                        </a:spcBef>
                        <a:spcAft>
                          <a:spcPts val="0"/>
                        </a:spcAft>
                      </a:pPr>
                      <a:r>
                        <a:rPr lang="en-IN" sz="1200" dirty="0">
                          <a:solidFill>
                            <a:schemeClr val="tx1"/>
                          </a:solidFill>
                          <a:effectLst/>
                        </a:rPr>
                        <a:t>Exit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558800" indent="-229235">
                        <a:lnSpc>
                          <a:spcPct val="107000"/>
                        </a:lnSpc>
                      </a:pPr>
                      <a:r>
                        <a:rPr lang="en-IN" sz="1200" dirty="0">
                          <a:solidFill>
                            <a:schemeClr val="tx1"/>
                          </a:solidFill>
                          <a:effectLst/>
                        </a:rPr>
                        <a:t>It</a:t>
                      </a:r>
                      <a:r>
                        <a:rPr lang="en-IN" sz="1200" spc="-5" dirty="0">
                          <a:solidFill>
                            <a:schemeClr val="tx1"/>
                          </a:solidFill>
                          <a:effectLst/>
                        </a:rPr>
                        <a:t> </a:t>
                      </a:r>
                      <a:r>
                        <a:rPr lang="en-IN" sz="1200" dirty="0">
                          <a:solidFill>
                            <a:schemeClr val="tx1"/>
                          </a:solidFill>
                          <a:effectLst/>
                        </a:rPr>
                        <a:t>generates</a:t>
                      </a:r>
                      <a:r>
                        <a:rPr lang="en-IN" sz="1200" spc="-5" dirty="0">
                          <a:solidFill>
                            <a:schemeClr val="tx1"/>
                          </a:solidFill>
                          <a:effectLst/>
                        </a:rPr>
                        <a:t> </a:t>
                      </a:r>
                      <a:r>
                        <a:rPr lang="en-IN" sz="1200" dirty="0">
                          <a:solidFill>
                            <a:schemeClr val="tx1"/>
                          </a:solidFill>
                          <a:effectLst/>
                        </a:rPr>
                        <a:t>the</a:t>
                      </a:r>
                      <a:r>
                        <a:rPr lang="en-IN" sz="1200" spc="-10" dirty="0">
                          <a:solidFill>
                            <a:schemeClr val="tx1"/>
                          </a:solidFill>
                          <a:effectLst/>
                        </a:rPr>
                        <a:t> </a:t>
                      </a:r>
                      <a:r>
                        <a:rPr lang="en-IN" sz="1200" dirty="0">
                          <a:solidFill>
                            <a:schemeClr val="tx1"/>
                          </a:solidFill>
                          <a:effectLst/>
                        </a:rPr>
                        <a:t>results</a:t>
                      </a:r>
                      <a:r>
                        <a:rPr lang="en-IN" sz="1200" spc="-5" dirty="0">
                          <a:solidFill>
                            <a:schemeClr val="tx1"/>
                          </a:solidFill>
                          <a:effectLst/>
                        </a:rPr>
                        <a:t> </a:t>
                      </a:r>
                      <a:r>
                        <a:rPr lang="en-IN" sz="1200" dirty="0">
                          <a:solidFill>
                            <a:schemeClr val="tx1"/>
                          </a:solidFill>
                          <a:effectLst/>
                        </a:rPr>
                        <a:t>from</a:t>
                      </a:r>
                      <a:r>
                        <a:rPr lang="en-IN" sz="1200" spc="-5" dirty="0">
                          <a:solidFill>
                            <a:schemeClr val="tx1"/>
                          </a:solidFill>
                          <a:effectLst/>
                        </a:rPr>
                        <a:t> </a:t>
                      </a:r>
                      <a:r>
                        <a:rPr lang="en-IN" sz="1200" dirty="0">
                          <a:solidFill>
                            <a:schemeClr val="tx1"/>
                          </a:solidFill>
                          <a:effectLst/>
                        </a:rPr>
                        <a:t>each</a:t>
                      </a:r>
                      <a:r>
                        <a:rPr lang="en-IN" sz="1200" spc="-5" dirty="0">
                          <a:solidFill>
                            <a:schemeClr val="tx1"/>
                          </a:solidFill>
                          <a:effectLst/>
                        </a:rPr>
                        <a:t> </a:t>
                      </a:r>
                      <a:r>
                        <a:rPr lang="en-IN" sz="1200" dirty="0">
                          <a:solidFill>
                            <a:schemeClr val="tx1"/>
                          </a:solidFill>
                          <a:effectLst/>
                        </a:rPr>
                        <a:t>class.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3254432015"/>
                  </a:ext>
                </a:extLst>
              </a:tr>
            </a:tbl>
          </a:graphicData>
        </a:graphic>
      </p:graphicFrame>
      <p:graphicFrame>
        <p:nvGraphicFramePr>
          <p:cNvPr id="3" name="Table 2">
            <a:extLst>
              <a:ext uri="{FF2B5EF4-FFF2-40B4-BE49-F238E27FC236}">
                <a16:creationId xmlns:a16="http://schemas.microsoft.com/office/drawing/2014/main" id="{A7B8D51C-DF74-14D0-53E3-073319BDA44F}"/>
              </a:ext>
            </a:extLst>
          </p:cNvPr>
          <p:cNvGraphicFramePr>
            <a:graphicFrameLocks noGrp="1"/>
          </p:cNvGraphicFramePr>
          <p:nvPr>
            <p:extLst>
              <p:ext uri="{D42A27DB-BD31-4B8C-83A1-F6EECF244321}">
                <p14:modId xmlns:p14="http://schemas.microsoft.com/office/powerpoint/2010/main" val="3354676432"/>
              </p:ext>
            </p:extLst>
          </p:nvPr>
        </p:nvGraphicFramePr>
        <p:xfrm>
          <a:off x="2463283" y="3309258"/>
          <a:ext cx="8145624" cy="2910887"/>
        </p:xfrm>
        <a:graphic>
          <a:graphicData uri="http://schemas.openxmlformats.org/drawingml/2006/table">
            <a:tbl>
              <a:tblPr firstRow="1" firstCol="1" lastRow="1" lastCol="1" bandRow="1" bandCol="1">
                <a:tableStyleId>{5C22544A-7EE6-4342-B048-85BDC9FD1C3A}</a:tableStyleId>
              </a:tblPr>
              <a:tblGrid>
                <a:gridCol w="2084578">
                  <a:extLst>
                    <a:ext uri="{9D8B030D-6E8A-4147-A177-3AD203B41FA5}">
                      <a16:colId xmlns:a16="http://schemas.microsoft.com/office/drawing/2014/main" val="2908963359"/>
                    </a:ext>
                  </a:extLst>
                </a:gridCol>
                <a:gridCol w="6061046">
                  <a:extLst>
                    <a:ext uri="{9D8B030D-6E8A-4147-A177-3AD203B41FA5}">
                      <a16:colId xmlns:a16="http://schemas.microsoft.com/office/drawing/2014/main" val="1498627237"/>
                    </a:ext>
                  </a:extLst>
                </a:gridCol>
              </a:tblGrid>
              <a:tr h="467907">
                <a:tc>
                  <a:txBody>
                    <a:bodyPr/>
                    <a:lstStyle/>
                    <a:p>
                      <a:pPr marL="67945">
                        <a:lnSpc>
                          <a:spcPct val="150000"/>
                        </a:lnSpc>
                        <a:spcBef>
                          <a:spcPts val="65"/>
                        </a:spcBef>
                        <a:spcAft>
                          <a:spcPts val="0"/>
                        </a:spcAft>
                      </a:pPr>
                      <a:r>
                        <a:rPr lang="en-IN" sz="1200" dirty="0">
                          <a:solidFill>
                            <a:schemeClr val="tx1"/>
                          </a:solidFill>
                          <a:effectLst/>
                        </a:rPr>
                        <a:t>Use</a:t>
                      </a:r>
                      <a:r>
                        <a:rPr lang="en-IN" sz="1200" spc="-15" dirty="0">
                          <a:solidFill>
                            <a:schemeClr val="tx1"/>
                          </a:solidFill>
                          <a:effectLst/>
                        </a:rPr>
                        <a:t> </a:t>
                      </a:r>
                      <a:r>
                        <a:rPr lang="en-IN" sz="1200" dirty="0">
                          <a:solidFill>
                            <a:schemeClr val="tx1"/>
                          </a:solidFill>
                          <a:effectLst/>
                        </a:rPr>
                        <a:t>Case</a:t>
                      </a:r>
                      <a:r>
                        <a:rPr lang="en-IN" sz="1200" spc="-5" dirty="0">
                          <a:solidFill>
                            <a:schemeClr val="tx1"/>
                          </a:solidFill>
                          <a:effectLst/>
                        </a:rPr>
                        <a:t> </a:t>
                      </a:r>
                      <a:r>
                        <a:rPr lang="en-IN" sz="1200" dirty="0">
                          <a:solidFill>
                            <a:schemeClr val="tx1"/>
                          </a:solidFill>
                          <a:effectLst/>
                        </a:rPr>
                        <a:t>Name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65"/>
                        </a:spcBef>
                        <a:spcAft>
                          <a:spcPts val="0"/>
                        </a:spcAft>
                      </a:pPr>
                      <a:r>
                        <a:rPr lang="en-IN" sz="1200" dirty="0">
                          <a:solidFill>
                            <a:schemeClr val="tx1"/>
                          </a:solidFill>
                          <a:effectLst/>
                        </a:rPr>
                        <a:t>Calculate</a:t>
                      </a:r>
                      <a:r>
                        <a:rPr lang="en-IN" sz="1200" spc="-10" dirty="0">
                          <a:solidFill>
                            <a:schemeClr val="tx1"/>
                          </a:solidFill>
                          <a:effectLst/>
                        </a:rPr>
                        <a:t> </a:t>
                      </a:r>
                      <a:r>
                        <a:rPr lang="en-IN" sz="1200" dirty="0">
                          <a:solidFill>
                            <a:schemeClr val="tx1"/>
                          </a:solidFill>
                          <a:effectLst/>
                        </a:rPr>
                        <a:t>Accuracy</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extLst>
                  <a:ext uri="{0D108BD9-81ED-4DB2-BD59-A6C34878D82A}">
                    <a16:rowId xmlns:a16="http://schemas.microsoft.com/office/drawing/2014/main" val="2898592375"/>
                  </a:ext>
                </a:extLst>
              </a:tr>
              <a:tr h="467907">
                <a:tc>
                  <a:txBody>
                    <a:bodyPr/>
                    <a:lstStyle/>
                    <a:p>
                      <a:pPr marL="67945">
                        <a:lnSpc>
                          <a:spcPct val="150000"/>
                        </a:lnSpc>
                        <a:spcBef>
                          <a:spcPts val="65"/>
                        </a:spcBef>
                        <a:spcAft>
                          <a:spcPts val="0"/>
                        </a:spcAft>
                      </a:pPr>
                      <a:r>
                        <a:rPr lang="en-IN" sz="1200" dirty="0">
                          <a:solidFill>
                            <a:schemeClr val="tx1"/>
                          </a:solidFill>
                          <a:effectLst/>
                        </a:rPr>
                        <a:t>Participating</a:t>
                      </a:r>
                      <a:r>
                        <a:rPr lang="en-IN" sz="1200" spc="-10" dirty="0">
                          <a:solidFill>
                            <a:schemeClr val="tx1"/>
                          </a:solidFill>
                          <a:effectLst/>
                        </a:rPr>
                        <a:t> </a:t>
                      </a:r>
                      <a:r>
                        <a:rPr lang="en-IN" sz="1200" dirty="0">
                          <a:solidFill>
                            <a:schemeClr val="tx1"/>
                          </a:solidFill>
                          <a:effectLst/>
                        </a:rPr>
                        <a:t>Actors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65"/>
                        </a:spcBef>
                        <a:spcAft>
                          <a:spcPts val="0"/>
                        </a:spcAft>
                      </a:pPr>
                      <a:r>
                        <a:rPr lang="en-IN" sz="1200" dirty="0">
                          <a:solidFill>
                            <a:schemeClr val="tx1"/>
                          </a:solidFill>
                          <a:effectLst/>
                        </a:rPr>
                        <a:t>User,</a:t>
                      </a:r>
                      <a:r>
                        <a:rPr lang="en-IN" sz="1200" spc="-5" dirty="0">
                          <a:solidFill>
                            <a:schemeClr val="tx1"/>
                          </a:solidFill>
                          <a:effectLst/>
                        </a:rPr>
                        <a:t> </a:t>
                      </a:r>
                      <a:r>
                        <a:rPr lang="en-IN" sz="1200" dirty="0">
                          <a:solidFill>
                            <a:schemeClr val="tx1"/>
                          </a:solidFill>
                          <a:effectLst/>
                        </a:rPr>
                        <a:t>ML</a:t>
                      </a:r>
                      <a:r>
                        <a:rPr lang="en-IN" sz="1200" spc="-5" dirty="0">
                          <a:solidFill>
                            <a:schemeClr val="tx1"/>
                          </a:solidFill>
                          <a:effectLst/>
                        </a:rPr>
                        <a:t> </a:t>
                      </a:r>
                      <a:r>
                        <a:rPr lang="en-IN" sz="1200" dirty="0">
                          <a:solidFill>
                            <a:schemeClr val="tx1"/>
                          </a:solidFill>
                          <a:effectLst/>
                        </a:rPr>
                        <a:t>Engine</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4231901771"/>
                  </a:ext>
                </a:extLst>
              </a:tr>
              <a:tr h="1036055">
                <a:tc>
                  <a:txBody>
                    <a:bodyPr/>
                    <a:lstStyle/>
                    <a:p>
                      <a:pPr marL="67945">
                        <a:lnSpc>
                          <a:spcPct val="150000"/>
                        </a:lnSpc>
                        <a:spcBef>
                          <a:spcPts val="40"/>
                        </a:spcBef>
                        <a:spcAft>
                          <a:spcPts val="0"/>
                        </a:spcAft>
                      </a:pPr>
                      <a:r>
                        <a:rPr lang="en-IN" sz="1700" dirty="0">
                          <a:solidFill>
                            <a:schemeClr val="tx1"/>
                          </a:solidFill>
                          <a:effectLst/>
                        </a:rPr>
                        <a:t> </a:t>
                      </a:r>
                      <a:endParaRPr lang="en-IN" sz="1100" dirty="0">
                        <a:solidFill>
                          <a:schemeClr val="tx1"/>
                        </a:solidFill>
                        <a:effectLst/>
                      </a:endParaRPr>
                    </a:p>
                    <a:p>
                      <a:pPr marL="67945">
                        <a:lnSpc>
                          <a:spcPct val="150000"/>
                        </a:lnSpc>
                        <a:spcAft>
                          <a:spcPts val="0"/>
                        </a:spcAft>
                      </a:pPr>
                      <a:r>
                        <a:rPr lang="en-IN" sz="1200" dirty="0">
                          <a:solidFill>
                            <a:schemeClr val="tx1"/>
                          </a:solidFill>
                          <a:effectLst/>
                        </a:rPr>
                        <a:t>Flow</a:t>
                      </a:r>
                      <a:r>
                        <a:rPr lang="en-IN" sz="1200" spc="-5" dirty="0">
                          <a:solidFill>
                            <a:schemeClr val="tx1"/>
                          </a:solidFill>
                          <a:effectLst/>
                        </a:rPr>
                        <a:t> </a:t>
                      </a:r>
                      <a:r>
                        <a:rPr lang="en-IN" sz="1200" dirty="0">
                          <a:solidFill>
                            <a:schemeClr val="tx1"/>
                          </a:solidFill>
                          <a:effectLst/>
                        </a:rPr>
                        <a:t>Of</a:t>
                      </a:r>
                      <a:r>
                        <a:rPr lang="en-IN" sz="1200" spc="-15" dirty="0">
                          <a:solidFill>
                            <a:schemeClr val="tx1"/>
                          </a:solidFill>
                          <a:effectLst/>
                        </a:rPr>
                        <a:t> </a:t>
                      </a:r>
                      <a:r>
                        <a:rPr lang="en-IN" sz="1200" dirty="0">
                          <a:solidFill>
                            <a:schemeClr val="tx1"/>
                          </a:solidFill>
                          <a:effectLst/>
                        </a:rPr>
                        <a:t>Events</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342900" lvl="0" indent="-342900" algn="just">
                        <a:lnSpc>
                          <a:spcPct val="150000"/>
                        </a:lnSpc>
                        <a:spcBef>
                          <a:spcPts val="70"/>
                        </a:spcBef>
                        <a:spcAft>
                          <a:spcPts val="0"/>
                        </a:spcAft>
                        <a:buSzPts val="1200"/>
                        <a:buFont typeface="Arial MT"/>
                        <a:buChar char="•"/>
                        <a:tabLst>
                          <a:tab pos="288290" algn="l"/>
                        </a:tabLst>
                      </a:pPr>
                      <a:r>
                        <a:rPr lang="en-IN" sz="1200" dirty="0">
                          <a:solidFill>
                            <a:schemeClr val="tx1"/>
                          </a:solidFill>
                          <a:effectLst/>
                        </a:rPr>
                        <a:t>Model may give you satisfying </a:t>
                      </a:r>
                      <a:r>
                        <a:rPr lang="en-IN" sz="1200" spc="-290" dirty="0">
                          <a:solidFill>
                            <a:schemeClr val="tx1"/>
                          </a:solidFill>
                          <a:effectLst/>
                        </a:rPr>
                        <a:t> </a:t>
                      </a:r>
                      <a:r>
                        <a:rPr lang="en-IN" sz="1200" dirty="0">
                          <a:solidFill>
                            <a:schemeClr val="tx1"/>
                          </a:solidFill>
                          <a:effectLst/>
                        </a:rPr>
                        <a:t>results</a:t>
                      </a:r>
                      <a:r>
                        <a:rPr lang="en-IN" sz="1200" spc="-5" dirty="0">
                          <a:solidFill>
                            <a:schemeClr val="tx1"/>
                          </a:solidFill>
                          <a:effectLst/>
                        </a:rPr>
                        <a:t> </a:t>
                      </a:r>
                      <a:r>
                        <a:rPr lang="en-IN" sz="1200" dirty="0">
                          <a:solidFill>
                            <a:schemeClr val="tx1"/>
                          </a:solidFill>
                          <a:effectLst/>
                        </a:rPr>
                        <a:t>when evaluated.</a:t>
                      </a:r>
                      <a:endParaRPr lang="en-IN" sz="1100" dirty="0">
                        <a:solidFill>
                          <a:schemeClr val="tx1"/>
                        </a:solidFill>
                        <a:effectLst/>
                      </a:endParaRPr>
                    </a:p>
                    <a:p>
                      <a:pPr marL="342900" lvl="0" indent="-342900" algn="just">
                        <a:lnSpc>
                          <a:spcPct val="150000"/>
                        </a:lnSpc>
                        <a:spcBef>
                          <a:spcPts val="170"/>
                        </a:spcBef>
                        <a:spcAft>
                          <a:spcPts val="0"/>
                        </a:spcAft>
                        <a:buSzPts val="1200"/>
                        <a:buFont typeface="Arial MT"/>
                        <a:buChar char="•"/>
                        <a:tabLst>
                          <a:tab pos="288290" algn="l"/>
                        </a:tabLst>
                      </a:pPr>
                      <a:r>
                        <a:rPr lang="en-IN" sz="1200" dirty="0">
                          <a:solidFill>
                            <a:schemeClr val="tx1"/>
                          </a:solidFill>
                          <a:effectLst/>
                        </a:rPr>
                        <a:t>Evaluation metrics LSTM as name suggests</a:t>
                      </a:r>
                      <a:r>
                        <a:rPr lang="en-IN" sz="1200" spc="-285" dirty="0">
                          <a:solidFill>
                            <a:schemeClr val="tx1"/>
                          </a:solidFill>
                          <a:effectLst/>
                        </a:rPr>
                        <a:t> </a:t>
                      </a:r>
                      <a:r>
                        <a:rPr lang="en-IN" sz="1200" dirty="0">
                          <a:solidFill>
                            <a:schemeClr val="tx1"/>
                          </a:solidFill>
                          <a:effectLst/>
                        </a:rPr>
                        <a:t>gives</a:t>
                      </a:r>
                      <a:r>
                        <a:rPr lang="en-IN" sz="1200" spc="-5" dirty="0">
                          <a:solidFill>
                            <a:schemeClr val="tx1"/>
                          </a:solidFill>
                          <a:effectLst/>
                        </a:rPr>
                        <a:t> </a:t>
                      </a:r>
                      <a:r>
                        <a:rPr lang="en-IN" sz="1200" dirty="0">
                          <a:solidFill>
                            <a:schemeClr val="tx1"/>
                          </a:solidFill>
                          <a:effectLst/>
                        </a:rPr>
                        <a:t>us output</a:t>
                      </a:r>
                      <a:r>
                        <a:rPr lang="en-IN" sz="1200" spc="-5" dirty="0">
                          <a:solidFill>
                            <a:schemeClr val="tx1"/>
                          </a:solidFill>
                          <a:effectLst/>
                        </a:rPr>
                        <a:t> </a:t>
                      </a:r>
                      <a:r>
                        <a:rPr lang="en-IN" sz="1200" dirty="0">
                          <a:solidFill>
                            <a:schemeClr val="tx1"/>
                          </a:solidFill>
                          <a:effectLst/>
                        </a:rPr>
                        <a:t>and describes the complete</a:t>
                      </a:r>
                      <a:r>
                        <a:rPr lang="en-IN" sz="1200" spc="-10" dirty="0">
                          <a:solidFill>
                            <a:schemeClr val="tx1"/>
                          </a:solidFill>
                          <a:effectLst/>
                        </a:rPr>
                        <a:t> </a:t>
                      </a:r>
                      <a:r>
                        <a:rPr lang="en-IN" sz="1200" dirty="0">
                          <a:solidFill>
                            <a:schemeClr val="tx1"/>
                          </a:solidFill>
                          <a:effectLst/>
                        </a:rPr>
                        <a:t>detection</a:t>
                      </a:r>
                      <a:r>
                        <a:rPr lang="en-IN" sz="1200" spc="-5" dirty="0">
                          <a:solidFill>
                            <a:schemeClr val="tx1"/>
                          </a:solidFill>
                          <a:effectLst/>
                        </a:rPr>
                        <a:t> </a:t>
                      </a:r>
                      <a:r>
                        <a:rPr lang="en-IN" sz="1200" dirty="0">
                          <a:solidFill>
                            <a:schemeClr val="tx1"/>
                          </a:solidFill>
                          <a:effectLst/>
                        </a:rPr>
                        <a:t>of</a:t>
                      </a:r>
                      <a:r>
                        <a:rPr lang="en-IN" sz="1200" spc="-10" dirty="0">
                          <a:solidFill>
                            <a:schemeClr val="tx1"/>
                          </a:solidFill>
                          <a:effectLst/>
                        </a:rPr>
                        <a:t> </a:t>
                      </a:r>
                      <a:r>
                        <a:rPr lang="en-IN" sz="1200" dirty="0">
                          <a:solidFill>
                            <a:schemeClr val="tx1"/>
                          </a:solidFill>
                          <a:effectLst/>
                        </a:rPr>
                        <a:t>model.</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602055701"/>
                  </a:ext>
                </a:extLst>
              </a:tr>
              <a:tr h="467907">
                <a:tc>
                  <a:txBody>
                    <a:bodyPr/>
                    <a:lstStyle/>
                    <a:p>
                      <a:pPr marL="67945">
                        <a:lnSpc>
                          <a:spcPct val="150000"/>
                        </a:lnSpc>
                        <a:spcBef>
                          <a:spcPts val="65"/>
                        </a:spcBef>
                        <a:spcAft>
                          <a:spcPts val="0"/>
                        </a:spcAft>
                      </a:pPr>
                      <a:r>
                        <a:rPr lang="en-IN" sz="1200" dirty="0">
                          <a:solidFill>
                            <a:schemeClr val="tx1"/>
                          </a:solidFill>
                          <a:effectLst/>
                        </a:rPr>
                        <a:t>Entry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65"/>
                        </a:spcBef>
                        <a:spcAft>
                          <a:spcPts val="0"/>
                        </a:spcAft>
                      </a:pPr>
                      <a:r>
                        <a:rPr lang="en-IN" sz="1200" dirty="0">
                          <a:solidFill>
                            <a:schemeClr val="tx1"/>
                          </a:solidFill>
                          <a:effectLst/>
                        </a:rPr>
                        <a:t>Accuracy</a:t>
                      </a:r>
                      <a:r>
                        <a:rPr lang="en-IN" sz="1200" spc="-10" dirty="0">
                          <a:solidFill>
                            <a:schemeClr val="tx1"/>
                          </a:solidFill>
                          <a:effectLst/>
                        </a:rPr>
                        <a:t> </a:t>
                      </a:r>
                      <a:r>
                        <a:rPr lang="en-IN" sz="1200" dirty="0">
                          <a:solidFill>
                            <a:schemeClr val="tx1"/>
                          </a:solidFill>
                          <a:effectLst/>
                        </a:rPr>
                        <a:t>can</a:t>
                      </a:r>
                      <a:r>
                        <a:rPr lang="en-IN" sz="1200" spc="-5" dirty="0">
                          <a:solidFill>
                            <a:schemeClr val="tx1"/>
                          </a:solidFill>
                          <a:effectLst/>
                        </a:rPr>
                        <a:t> </a:t>
                      </a:r>
                      <a:r>
                        <a:rPr lang="en-IN" sz="1200" dirty="0">
                          <a:solidFill>
                            <a:schemeClr val="tx1"/>
                          </a:solidFill>
                          <a:effectLst/>
                        </a:rPr>
                        <a:t>be</a:t>
                      </a:r>
                      <a:r>
                        <a:rPr lang="en-IN" sz="1200" spc="-5" dirty="0">
                          <a:solidFill>
                            <a:schemeClr val="tx1"/>
                          </a:solidFill>
                          <a:effectLst/>
                        </a:rPr>
                        <a:t> </a:t>
                      </a:r>
                      <a:r>
                        <a:rPr lang="en-IN" sz="1200" dirty="0">
                          <a:solidFill>
                            <a:schemeClr val="tx1"/>
                          </a:solidFill>
                          <a:effectLst/>
                        </a:rPr>
                        <a:t>calculated.</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209145216"/>
                  </a:ext>
                </a:extLst>
              </a:tr>
              <a:tr h="471111">
                <a:tc>
                  <a:txBody>
                    <a:bodyPr/>
                    <a:lstStyle/>
                    <a:p>
                      <a:pPr marL="67945">
                        <a:lnSpc>
                          <a:spcPct val="150000"/>
                        </a:lnSpc>
                        <a:spcBef>
                          <a:spcPts val="65"/>
                        </a:spcBef>
                        <a:spcAft>
                          <a:spcPts val="0"/>
                        </a:spcAft>
                      </a:pPr>
                      <a:r>
                        <a:rPr lang="en-IN" sz="1200" dirty="0">
                          <a:solidFill>
                            <a:schemeClr val="tx1"/>
                          </a:solidFill>
                          <a:effectLst/>
                        </a:rPr>
                        <a:t>Exit Condition</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solidFill>
                  </a:tcPr>
                </a:tc>
                <a:tc>
                  <a:txBody>
                    <a:bodyPr/>
                    <a:lstStyle/>
                    <a:p>
                      <a:pPr marL="67945">
                        <a:lnSpc>
                          <a:spcPct val="150000"/>
                        </a:lnSpc>
                        <a:spcBef>
                          <a:spcPts val="65"/>
                        </a:spcBef>
                        <a:spcAft>
                          <a:spcPts val="0"/>
                        </a:spcAft>
                      </a:pPr>
                      <a:r>
                        <a:rPr lang="en-IN" sz="1200" dirty="0">
                          <a:solidFill>
                            <a:schemeClr val="tx1"/>
                          </a:solidFill>
                          <a:effectLst/>
                        </a:rPr>
                        <a:t>The</a:t>
                      </a:r>
                      <a:r>
                        <a:rPr lang="en-IN" sz="1200" spc="-15" dirty="0">
                          <a:solidFill>
                            <a:schemeClr val="tx1"/>
                          </a:solidFill>
                          <a:effectLst/>
                        </a:rPr>
                        <a:t> </a:t>
                      </a:r>
                      <a:r>
                        <a:rPr lang="en-IN" sz="1200" dirty="0">
                          <a:solidFill>
                            <a:schemeClr val="tx1"/>
                          </a:solidFill>
                          <a:effectLst/>
                        </a:rPr>
                        <a:t>accuracy</a:t>
                      </a:r>
                      <a:r>
                        <a:rPr lang="en-IN" sz="1200" spc="-5" dirty="0">
                          <a:solidFill>
                            <a:schemeClr val="tx1"/>
                          </a:solidFill>
                          <a:effectLst/>
                        </a:rPr>
                        <a:t> </a:t>
                      </a:r>
                      <a:r>
                        <a:rPr lang="en-IN" sz="1200" dirty="0">
                          <a:solidFill>
                            <a:schemeClr val="tx1"/>
                          </a:solidFill>
                          <a:effectLst/>
                        </a:rPr>
                        <a:t>evaluated.</a:t>
                      </a:r>
                      <a:endPar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2104968218"/>
                  </a:ext>
                </a:extLst>
              </a:tr>
            </a:tbl>
          </a:graphicData>
        </a:graphic>
      </p:graphicFrame>
    </p:spTree>
    <p:extLst>
      <p:ext uri="{BB962C8B-B14F-4D97-AF65-F5344CB8AC3E}">
        <p14:creationId xmlns:p14="http://schemas.microsoft.com/office/powerpoint/2010/main" val="1666611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6144BF-3BA3-B96A-454D-559AB11D9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1" y="1719470"/>
            <a:ext cx="8030816" cy="4522304"/>
          </a:xfrm>
          <a:prstGeom prst="rect">
            <a:avLst/>
          </a:prstGeom>
        </p:spPr>
      </p:pic>
      <p:sp>
        <p:nvSpPr>
          <p:cNvPr id="3" name="TextBox 2">
            <a:extLst>
              <a:ext uri="{FF2B5EF4-FFF2-40B4-BE49-F238E27FC236}">
                <a16:creationId xmlns:a16="http://schemas.microsoft.com/office/drawing/2014/main" id="{2DC744B9-77BE-FFE4-FA6E-172D8D129A3A}"/>
              </a:ext>
            </a:extLst>
          </p:cNvPr>
          <p:cNvSpPr txBox="1"/>
          <p:nvPr/>
        </p:nvSpPr>
        <p:spPr>
          <a:xfrm>
            <a:off x="5396753" y="412376"/>
            <a:ext cx="3675530" cy="461665"/>
          </a:xfrm>
          <a:prstGeom prst="rect">
            <a:avLst/>
          </a:prstGeom>
          <a:noFill/>
        </p:spPr>
        <p:txBody>
          <a:bodyPr wrap="square" rtlCol="0">
            <a:spAutoFit/>
          </a:bodyPr>
          <a:lstStyle/>
          <a:p>
            <a:r>
              <a:rPr lang="en-IN" sz="2400" b="1" dirty="0">
                <a:solidFill>
                  <a:schemeClr val="accent2"/>
                </a:solidFill>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358407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0BF3C-7DC4-B3AA-E2F4-6B7B2A50A612}"/>
              </a:ext>
            </a:extLst>
          </p:cNvPr>
          <p:cNvSpPr txBox="1"/>
          <p:nvPr/>
        </p:nvSpPr>
        <p:spPr>
          <a:xfrm>
            <a:off x="4087906" y="448235"/>
            <a:ext cx="4061011" cy="461665"/>
          </a:xfrm>
          <a:prstGeom prst="rect">
            <a:avLst/>
          </a:prstGeom>
          <a:noFill/>
        </p:spPr>
        <p:txBody>
          <a:bodyPr wrap="square" rtlCol="0">
            <a:spAutoFit/>
          </a:bodyPr>
          <a:lstStyle/>
          <a:p>
            <a:r>
              <a:rPr lang="en-IN" sz="2400" b="1" dirty="0">
                <a:solidFill>
                  <a:schemeClr val="accent2"/>
                </a:solidFill>
                <a:latin typeface="Times New Roman" panose="02020603050405020304" pitchFamily="18" charset="0"/>
                <a:cs typeface="Times New Roman" panose="02020603050405020304" pitchFamily="18" charset="0"/>
              </a:rPr>
              <a:t>SEQUENCE DIAGRAM</a:t>
            </a:r>
          </a:p>
        </p:txBody>
      </p:sp>
      <p:pic>
        <p:nvPicPr>
          <p:cNvPr id="5" name="Picture 4">
            <a:extLst>
              <a:ext uri="{FF2B5EF4-FFF2-40B4-BE49-F238E27FC236}">
                <a16:creationId xmlns:a16="http://schemas.microsoft.com/office/drawing/2014/main" id="{323C1BF0-A319-2ED8-F7CF-621D1F92CD9B}"/>
              </a:ext>
            </a:extLst>
          </p:cNvPr>
          <p:cNvPicPr>
            <a:picLocks noChangeAspect="1"/>
          </p:cNvPicPr>
          <p:nvPr/>
        </p:nvPicPr>
        <p:blipFill>
          <a:blip r:embed="rId2"/>
          <a:stretch>
            <a:fillRect/>
          </a:stretch>
        </p:blipFill>
        <p:spPr>
          <a:xfrm>
            <a:off x="3399184" y="1257299"/>
            <a:ext cx="6139672" cy="5268192"/>
          </a:xfrm>
          <a:prstGeom prst="rect">
            <a:avLst/>
          </a:prstGeom>
        </p:spPr>
      </p:pic>
    </p:spTree>
    <p:extLst>
      <p:ext uri="{BB962C8B-B14F-4D97-AF65-F5344CB8AC3E}">
        <p14:creationId xmlns:p14="http://schemas.microsoft.com/office/powerpoint/2010/main" val="1164903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07055-951F-7995-1DED-FCF385FF0F48}"/>
              </a:ext>
            </a:extLst>
          </p:cNvPr>
          <p:cNvSpPr txBox="1"/>
          <p:nvPr/>
        </p:nvSpPr>
        <p:spPr>
          <a:xfrm>
            <a:off x="4356481" y="573750"/>
            <a:ext cx="4258235" cy="400110"/>
          </a:xfrm>
          <a:prstGeom prst="rect">
            <a:avLst/>
          </a:prstGeom>
          <a:noFill/>
        </p:spPr>
        <p:txBody>
          <a:bodyPr wrap="square" rtlCol="0">
            <a:spAutoFit/>
          </a:bodyPr>
          <a:lstStyle/>
          <a:p>
            <a:r>
              <a:rPr lang="en-IN" sz="2000" b="1" dirty="0">
                <a:solidFill>
                  <a:schemeClr val="accent2"/>
                </a:solidFill>
                <a:latin typeface="Times New Roman" panose="02020603050405020304" pitchFamily="18" charset="0"/>
                <a:cs typeface="Times New Roman" panose="02020603050405020304" pitchFamily="18" charset="0"/>
              </a:rPr>
              <a:t>     COLLABORATION DIAGRAM</a:t>
            </a:r>
          </a:p>
        </p:txBody>
      </p:sp>
      <p:pic>
        <p:nvPicPr>
          <p:cNvPr id="5" name="Picture 4">
            <a:extLst>
              <a:ext uri="{FF2B5EF4-FFF2-40B4-BE49-F238E27FC236}">
                <a16:creationId xmlns:a16="http://schemas.microsoft.com/office/drawing/2014/main" id="{30CFCBA1-8516-63FA-4B8F-D992E2B65DD9}"/>
              </a:ext>
            </a:extLst>
          </p:cNvPr>
          <p:cNvPicPr>
            <a:picLocks noChangeAspect="1"/>
          </p:cNvPicPr>
          <p:nvPr/>
        </p:nvPicPr>
        <p:blipFill>
          <a:blip r:embed="rId2"/>
          <a:stretch>
            <a:fillRect/>
          </a:stretch>
        </p:blipFill>
        <p:spPr>
          <a:xfrm>
            <a:off x="2454965" y="2416829"/>
            <a:ext cx="8179905" cy="3606286"/>
          </a:xfrm>
          <a:prstGeom prst="rect">
            <a:avLst/>
          </a:prstGeom>
        </p:spPr>
      </p:pic>
    </p:spTree>
    <p:extLst>
      <p:ext uri="{BB962C8B-B14F-4D97-AF65-F5344CB8AC3E}">
        <p14:creationId xmlns:p14="http://schemas.microsoft.com/office/powerpoint/2010/main" val="525283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3C7232-00E5-B860-A497-FA16B7C08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037" y="1120589"/>
            <a:ext cx="5343245" cy="5638800"/>
          </a:xfrm>
          <a:prstGeom prst="rect">
            <a:avLst/>
          </a:prstGeom>
        </p:spPr>
      </p:pic>
      <p:sp>
        <p:nvSpPr>
          <p:cNvPr id="3" name="TextBox 2">
            <a:extLst>
              <a:ext uri="{FF2B5EF4-FFF2-40B4-BE49-F238E27FC236}">
                <a16:creationId xmlns:a16="http://schemas.microsoft.com/office/drawing/2014/main" id="{E688DE08-E9B8-C3C2-FE6C-ED93113AF369}"/>
              </a:ext>
            </a:extLst>
          </p:cNvPr>
          <p:cNvSpPr txBox="1"/>
          <p:nvPr/>
        </p:nvSpPr>
        <p:spPr>
          <a:xfrm>
            <a:off x="3774141" y="609600"/>
            <a:ext cx="3962400" cy="369332"/>
          </a:xfrm>
          <a:prstGeom prst="rect">
            <a:avLst/>
          </a:prstGeom>
          <a:noFill/>
        </p:spPr>
        <p:txBody>
          <a:bodyPr wrap="square" rtlCol="0">
            <a:spAutoFit/>
          </a:bodyPr>
          <a:lstStyle/>
          <a:p>
            <a:r>
              <a:rPr lang="en-IN" b="1" dirty="0"/>
              <a:t>                      </a:t>
            </a:r>
            <a:r>
              <a:rPr lang="en-IN" b="1" dirty="0">
                <a:solidFill>
                  <a:schemeClr val="accent2"/>
                </a:solidFill>
              </a:rPr>
              <a:t>ACTIVITY</a:t>
            </a:r>
            <a:r>
              <a:rPr lang="en-IN" b="1" dirty="0"/>
              <a:t> </a:t>
            </a:r>
            <a:r>
              <a:rPr lang="en-IN" b="1" dirty="0">
                <a:solidFill>
                  <a:schemeClr val="accent2"/>
                </a:solidFill>
              </a:rPr>
              <a:t>DIAGRAM</a:t>
            </a:r>
          </a:p>
        </p:txBody>
      </p:sp>
    </p:spTree>
    <p:extLst>
      <p:ext uri="{BB962C8B-B14F-4D97-AF65-F5344CB8AC3E}">
        <p14:creationId xmlns:p14="http://schemas.microsoft.com/office/powerpoint/2010/main" val="2326457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AEBC-F115-3F47-9718-92E5E99E19A7}"/>
              </a:ext>
            </a:extLst>
          </p:cNvPr>
          <p:cNvSpPr>
            <a:spLocks noGrp="1"/>
          </p:cNvSpPr>
          <p:nvPr>
            <p:ph type="title"/>
          </p:nvPr>
        </p:nvSpPr>
        <p:spPr>
          <a:xfrm>
            <a:off x="2592924" y="624109"/>
            <a:ext cx="8911687" cy="4566455"/>
          </a:xfrm>
        </p:spPr>
        <p:txBody>
          <a:bodyPr/>
          <a:lstStyle/>
          <a:p>
            <a:br>
              <a:rPr lang="en-IN" b="1" dirty="0">
                <a:solidFill>
                  <a:schemeClr val="tx1"/>
                </a:solidFill>
              </a:rPr>
            </a:br>
            <a:br>
              <a:rPr lang="en-IN" b="1" dirty="0">
                <a:solidFill>
                  <a:schemeClr val="tx1"/>
                </a:solidFill>
              </a:rPr>
            </a:br>
            <a:br>
              <a:rPr lang="en-IN" b="1" dirty="0">
                <a:solidFill>
                  <a:schemeClr val="tx1"/>
                </a:solidFill>
              </a:rPr>
            </a:br>
            <a:br>
              <a:rPr lang="en-IN" b="1" dirty="0">
                <a:solidFill>
                  <a:schemeClr val="tx1"/>
                </a:solidFill>
              </a:rPr>
            </a:br>
            <a:r>
              <a:rPr lang="en-IN" b="1" dirty="0">
                <a:solidFill>
                  <a:schemeClr val="tx1"/>
                </a:solidFill>
              </a:rPr>
              <a:t>                 </a:t>
            </a:r>
            <a:r>
              <a:rPr lang="en-IN" b="1" dirty="0">
                <a:solidFill>
                  <a:schemeClr val="accent2"/>
                </a:solidFill>
                <a:latin typeface="Times New Roman" panose="02020603050405020304" pitchFamily="18" charset="0"/>
                <a:cs typeface="Times New Roman" panose="02020603050405020304" pitchFamily="18" charset="0"/>
              </a:rPr>
              <a:t>SCREEN SHOTS</a:t>
            </a:r>
          </a:p>
        </p:txBody>
      </p:sp>
    </p:spTree>
    <p:extLst>
      <p:ext uri="{BB962C8B-B14F-4D97-AF65-F5344CB8AC3E}">
        <p14:creationId xmlns:p14="http://schemas.microsoft.com/office/powerpoint/2010/main" val="1037881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9D086C2-5F44-E83B-37D8-099AB258699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53958" rIns="91440" bIns="0" numCol="1" anchor="ctr" anchorCtr="0" compatLnSpc="1">
            <a:prstTxWarp prst="textNoShape">
              <a:avLst/>
            </a:prstTxWarp>
            <a:spAutoFit/>
          </a:bodyPr>
          <a:lstStyle/>
          <a:p>
            <a:endParaRPr lang="en-IN"/>
          </a:p>
        </p:txBody>
      </p:sp>
      <p:pic>
        <p:nvPicPr>
          <p:cNvPr id="8193" name="Picture 15">
            <a:extLst>
              <a:ext uri="{FF2B5EF4-FFF2-40B4-BE49-F238E27FC236}">
                <a16:creationId xmlns:a16="http://schemas.microsoft.com/office/drawing/2014/main" id="{C8C3A8FE-2E41-78C5-C260-AB76152F1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340" y="878540"/>
            <a:ext cx="9386047" cy="46795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EBEDC6A-870D-0E86-A1D7-669EAE47DC6C}"/>
              </a:ext>
            </a:extLst>
          </p:cNvPr>
          <p:cNvSpPr>
            <a:spLocks noChangeArrowheads="1"/>
          </p:cNvSpPr>
          <p:nvPr/>
        </p:nvSpPr>
        <p:spPr bwMode="auto">
          <a:xfrm>
            <a:off x="0" y="4518136"/>
            <a:ext cx="115729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Screenshot for importing the necessary packages, loading the dataset and displaying the head of the dataset</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45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9CB0C-DCAB-4233-B9FB-596F9775B848}"/>
              </a:ext>
            </a:extLst>
          </p:cNvPr>
          <p:cNvSpPr>
            <a:spLocks noGrp="1"/>
          </p:cNvSpPr>
          <p:nvPr>
            <p:ph idx="1"/>
          </p:nvPr>
        </p:nvSpPr>
        <p:spPr>
          <a:xfrm>
            <a:off x="1568084" y="805543"/>
            <a:ext cx="10103964" cy="5625214"/>
          </a:xfrm>
        </p:spPr>
        <p:txBody>
          <a:bodyPr>
            <a:noAutofit/>
          </a:bodyPr>
          <a:lstStyle/>
          <a:p>
            <a:pPr marL="0" indent="0" algn="just">
              <a:lnSpc>
                <a:spcPct val="150000"/>
              </a:lnSpc>
              <a:buNone/>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50000"/>
              </a:lnSpc>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Stock price is an unpredictable curve. Prediction in stock market is covered with the complexity and instability. The main aim for the  topic is to predict the stability in the future market stocks. Many researchers have performed their research on the movement of future market evolution. Stock consists of fluctuating data which makes data as an integral source of efficiency. Impact on the same chances the efficiency of the prediction. In the recent trend of Stock Market Prediction Technologies machine learning has integrated itself in the picture for deployment and prediction of training sets and data models. Machine Learning has different predictive models and algorithms to predict and automate things of requirement. We are applying a LSTM approach for predicting future values on a short term basis. </a:t>
            </a:r>
          </a:p>
          <a:p>
            <a:pPr marL="0" indent="0" algn="just">
              <a:lnSpc>
                <a:spcPct val="150000"/>
              </a:lnSpc>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59F86AE7-31C7-4FBF-40AF-E361561B3F68}"/>
              </a:ext>
            </a:extLst>
          </p:cNvPr>
          <p:cNvSpPr>
            <a:spLocks noGrp="1"/>
          </p:cNvSpPr>
          <p:nvPr>
            <p:ph type="title"/>
          </p:nvPr>
        </p:nvSpPr>
        <p:spPr>
          <a:xfrm>
            <a:off x="4795521" y="84268"/>
            <a:ext cx="2868022" cy="1378772"/>
          </a:xfrm>
        </p:spPr>
        <p:txBody>
          <a:bodyPr>
            <a:normAutofit/>
          </a:bodyPr>
          <a:lstStyle/>
          <a:p>
            <a:br>
              <a:rPr lang="en-IN" sz="2800" b="1" spc="-5" dirty="0">
                <a:solidFill>
                  <a:schemeClr val="accent2"/>
                </a:solidFill>
                <a:latin typeface="Times New Roman"/>
                <a:cs typeface="Times New Roman"/>
              </a:rPr>
            </a:br>
            <a:r>
              <a:rPr lang="en-IN" sz="2800" b="1" spc="-5" dirty="0">
                <a:solidFill>
                  <a:schemeClr val="accent2"/>
                </a:solidFill>
                <a:latin typeface="Times New Roman"/>
                <a:cs typeface="Times New Roman"/>
              </a:rPr>
              <a:t>      </a:t>
            </a:r>
            <a:br>
              <a:rPr lang="en-IN" sz="2800" b="1" spc="-5" dirty="0">
                <a:solidFill>
                  <a:schemeClr val="accent2"/>
                </a:solidFill>
                <a:latin typeface="Times New Roman"/>
                <a:cs typeface="Times New Roman"/>
              </a:rPr>
            </a:br>
            <a:r>
              <a:rPr lang="en-IN" sz="2800" b="1" spc="-5" dirty="0">
                <a:solidFill>
                  <a:schemeClr val="accent2"/>
                </a:solidFill>
                <a:latin typeface="Times New Roman"/>
                <a:cs typeface="Times New Roman"/>
              </a:rPr>
              <a:t>     ABSTRACT</a:t>
            </a:r>
            <a:endParaRPr lang="en-IN" sz="2800" b="1" dirty="0">
              <a:solidFill>
                <a:schemeClr val="accent2"/>
              </a:solidFill>
            </a:endParaRPr>
          </a:p>
        </p:txBody>
      </p:sp>
    </p:spTree>
    <p:extLst>
      <p:ext uri="{BB962C8B-B14F-4D97-AF65-F5344CB8AC3E}">
        <p14:creationId xmlns:p14="http://schemas.microsoft.com/office/powerpoint/2010/main" val="4228475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213135-EF20-AC19-C706-AF551ED76540}"/>
              </a:ext>
            </a:extLst>
          </p:cNvPr>
          <p:cNvSpPr>
            <a:spLocks noChangeArrowheads="1"/>
          </p:cNvSpPr>
          <p:nvPr/>
        </p:nvSpPr>
        <p:spPr bwMode="auto">
          <a:xfrm>
            <a:off x="0" y="0"/>
            <a:ext cx="188587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79350" rIns="91440" bIns="0" numCol="1" anchor="ctr" anchorCtr="0" compatLnSpc="1">
            <a:prstTxWarp prst="textNoShape">
              <a:avLst/>
            </a:prstTxWarp>
            <a:spAutoFit/>
          </a:bodyPr>
          <a:lstStyle/>
          <a:p>
            <a:endParaRPr lang="en-IN"/>
          </a:p>
        </p:txBody>
      </p:sp>
      <p:pic>
        <p:nvPicPr>
          <p:cNvPr id="9217" name="Picture 34">
            <a:extLst>
              <a:ext uri="{FF2B5EF4-FFF2-40B4-BE49-F238E27FC236}">
                <a16:creationId xmlns:a16="http://schemas.microsoft.com/office/drawing/2014/main" id="{2C34D1A0-C46A-64A8-945A-0FA4644F0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040" y="975360"/>
            <a:ext cx="9037320" cy="42367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711DB63-4D1A-4D65-9F70-CF15F1BDA1B6}"/>
              </a:ext>
            </a:extLst>
          </p:cNvPr>
          <p:cNvSpPr>
            <a:spLocks noChangeArrowheads="1"/>
          </p:cNvSpPr>
          <p:nvPr/>
        </p:nvSpPr>
        <p:spPr bwMode="auto">
          <a:xfrm>
            <a:off x="0" y="1908440"/>
            <a:ext cx="18858780" cy="441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5713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latin typeface="Arial" panose="020B0604020202020204" pitchFamily="34" charset="0"/>
                <a:ea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Screenshot for displaying the tail of the dataset and the shape of the datase</a:t>
            </a: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7742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654F3F1-4E9D-5D60-FA28-F46795E3E317}"/>
              </a:ext>
            </a:extLst>
          </p:cNvPr>
          <p:cNvSpPr>
            <a:spLocks noChangeArrowheads="1"/>
          </p:cNvSpPr>
          <p:nvPr/>
        </p:nvSpPr>
        <p:spPr bwMode="auto">
          <a:xfrm>
            <a:off x="5945482" y="0"/>
            <a:ext cx="1693333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41" name="Picture 36">
            <a:extLst>
              <a:ext uri="{FF2B5EF4-FFF2-40B4-BE49-F238E27FC236}">
                <a16:creationId xmlns:a16="http://schemas.microsoft.com/office/drawing/2014/main" id="{6BAF0D61-D796-6221-014F-17FEEBB1F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466" y="795867"/>
            <a:ext cx="8195733" cy="40724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23EF7CE-EC38-F840-41FD-145A67386EF9}"/>
              </a:ext>
            </a:extLst>
          </p:cNvPr>
          <p:cNvSpPr>
            <a:spLocks noChangeArrowheads="1"/>
          </p:cNvSpPr>
          <p:nvPr/>
        </p:nvSpPr>
        <p:spPr bwMode="auto">
          <a:xfrm>
            <a:off x="3970868" y="4154531"/>
            <a:ext cx="19314348" cy="173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5554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Screenshot for describing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7872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7DF9038-D9B9-FC58-EA73-84DD02D15CBA}"/>
              </a:ext>
            </a:extLst>
          </p:cNvPr>
          <p:cNvSpPr>
            <a:spLocks noChangeArrowheads="1"/>
          </p:cNvSpPr>
          <p:nvPr/>
        </p:nvSpPr>
        <p:spPr bwMode="auto">
          <a:xfrm>
            <a:off x="0" y="0"/>
            <a:ext cx="178046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1265" name="Picture 38">
            <a:extLst>
              <a:ext uri="{FF2B5EF4-FFF2-40B4-BE49-F238E27FC236}">
                <a16:creationId xmlns:a16="http://schemas.microsoft.com/office/drawing/2014/main" id="{FCFAD774-AA4F-42C8-A9D5-19E082D04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0" y="1701800"/>
            <a:ext cx="7289799" cy="39200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15BE8FD-6E09-5AAF-FCE5-6E2F0E4B3FAD}"/>
              </a:ext>
            </a:extLst>
          </p:cNvPr>
          <p:cNvSpPr>
            <a:spLocks noChangeArrowheads="1"/>
          </p:cNvSpPr>
          <p:nvPr/>
        </p:nvSpPr>
        <p:spPr bwMode="auto">
          <a:xfrm>
            <a:off x="575733" y="1322322"/>
            <a:ext cx="11234510" cy="5334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5554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Screenshot for the summary of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4458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9C7E1DC-136B-D3B1-04E4-E201976FB69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2289" name="Picture 40">
            <a:extLst>
              <a:ext uri="{FF2B5EF4-FFF2-40B4-BE49-F238E27FC236}">
                <a16:creationId xmlns:a16="http://schemas.microsoft.com/office/drawing/2014/main" id="{541A6D0B-CD3B-2222-C768-D62F333DC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333" y="692744"/>
            <a:ext cx="9897533" cy="4978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DA11FF2-2F20-DEF9-8685-3E513035D853}"/>
              </a:ext>
            </a:extLst>
          </p:cNvPr>
          <p:cNvSpPr>
            <a:spLocks noChangeArrowheads="1"/>
          </p:cNvSpPr>
          <p:nvPr/>
        </p:nvSpPr>
        <p:spPr bwMode="auto">
          <a:xfrm>
            <a:off x="3048000" y="5906688"/>
            <a:ext cx="7521388" cy="533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5554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lang="en-US" altLang="en-US" sz="1300" b="1" dirty="0">
                <a:latin typeface="Arial" panose="020B0604020202020204" pitchFamily="34" charset="0"/>
                <a:ea typeface="Times New Roman" panose="02020603050405020304" pitchFamily="18" charset="0"/>
              </a:rPr>
              <a:t> </a:t>
            </a: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 for </a:t>
            </a:r>
            <a:r>
              <a:rPr kumimoji="0" lang="en-US" altLang="en-US" sz="13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Ploting</a:t>
            </a: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the  dataset into graph taking from date &amp; </a:t>
            </a:r>
            <a:r>
              <a:rPr kumimoji="0" lang="en-US" altLang="en-US" sz="13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MidPrice</a:t>
            </a: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4044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3E26928-7580-F894-4EF0-B9BE32407FD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3313" name="Picture 42">
            <a:extLst>
              <a:ext uri="{FF2B5EF4-FFF2-40B4-BE49-F238E27FC236}">
                <a16:creationId xmlns:a16="http://schemas.microsoft.com/office/drawing/2014/main" id="{49DAB32B-0420-9EE2-B9D8-4EFDCCE73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067" y="711199"/>
            <a:ext cx="9330266" cy="47159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E2FD26F-FFB1-09E3-130B-1FDE4E5CE261}"/>
              </a:ext>
            </a:extLst>
          </p:cNvPr>
          <p:cNvSpPr>
            <a:spLocks noChangeArrowheads="1"/>
          </p:cNvSpPr>
          <p:nvPr/>
        </p:nvSpPr>
        <p:spPr bwMode="auto">
          <a:xfrm>
            <a:off x="3547532" y="5635224"/>
            <a:ext cx="6546727" cy="76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5713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Screenshot for performing LSTM 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7967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F70313A-59DC-C06A-FBBD-7A02D61C5E3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4337" name="Picture 43">
            <a:extLst>
              <a:ext uri="{FF2B5EF4-FFF2-40B4-BE49-F238E27FC236}">
                <a16:creationId xmlns:a16="http://schemas.microsoft.com/office/drawing/2014/main" id="{CB9564E9-98A3-DFE8-A3C4-132A4E534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466" y="778933"/>
            <a:ext cx="9643533" cy="4673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2C620C4-3B03-04EF-0D8A-777AD01AD49C}"/>
              </a:ext>
            </a:extLst>
          </p:cNvPr>
          <p:cNvSpPr>
            <a:spLocks noChangeArrowheads="1"/>
          </p:cNvSpPr>
          <p:nvPr/>
        </p:nvSpPr>
        <p:spPr bwMode="auto">
          <a:xfrm>
            <a:off x="2008094" y="5902426"/>
            <a:ext cx="9457765" cy="55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5713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Screenshot for testing and plotting the dataset using </a:t>
            </a:r>
            <a:r>
              <a:rPr kumimoji="0" lang="en-US" altLang="en-US" sz="14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xlabel</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as time and </a:t>
            </a:r>
            <a:r>
              <a:rPr kumimoji="0" lang="en-US" altLang="en-US" sz="14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ylabel</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as stock price</a:t>
            </a: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9910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90F9455-D67E-8AD7-50E4-C4EED9B0E6B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5361" name="Picture 44">
            <a:extLst>
              <a:ext uri="{FF2B5EF4-FFF2-40B4-BE49-F238E27FC236}">
                <a16:creationId xmlns:a16="http://schemas.microsoft.com/office/drawing/2014/main" id="{0C8EA50F-1B86-82F8-8250-890807F36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9067" y="1015999"/>
            <a:ext cx="9601200" cy="46397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BC83556-EE9A-A9CB-8DF9-AB872B8CF23F}"/>
              </a:ext>
            </a:extLst>
          </p:cNvPr>
          <p:cNvSpPr>
            <a:spLocks noChangeArrowheads="1"/>
          </p:cNvSpPr>
          <p:nvPr/>
        </p:nvSpPr>
        <p:spPr bwMode="auto">
          <a:xfrm>
            <a:off x="3285067" y="5991598"/>
            <a:ext cx="6206067" cy="54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5554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Screenshot for testing the closing stock price </a:t>
            </a: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3959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5236683-B031-83B8-E154-C938A0B8D1C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7409" name="Picture 48">
            <a:extLst>
              <a:ext uri="{FF2B5EF4-FFF2-40B4-BE49-F238E27FC236}">
                <a16:creationId xmlns:a16="http://schemas.microsoft.com/office/drawing/2014/main" id="{0764FAC4-41DD-297A-71B4-5440773B4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799" y="812800"/>
            <a:ext cx="9516533" cy="4724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6D44629-8A5B-34A2-E37E-7279A66A53FC}"/>
              </a:ext>
            </a:extLst>
          </p:cNvPr>
          <p:cNvSpPr>
            <a:spLocks noChangeArrowheads="1"/>
          </p:cNvSpPr>
          <p:nvPr/>
        </p:nvSpPr>
        <p:spPr bwMode="auto">
          <a:xfrm>
            <a:off x="3293533" y="5852270"/>
            <a:ext cx="6096000" cy="54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5554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Screenshot for plotting the predicted price and old data price</a:t>
            </a:r>
            <a:endParaRPr kumimoji="0" lang="en-US" altLang="en-US" sz="13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0313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779B-3D72-4889-B856-1C4339750071}"/>
              </a:ext>
            </a:extLst>
          </p:cNvPr>
          <p:cNvSpPr>
            <a:spLocks noGrp="1"/>
          </p:cNvSpPr>
          <p:nvPr>
            <p:ph type="title"/>
          </p:nvPr>
        </p:nvSpPr>
        <p:spPr>
          <a:xfrm>
            <a:off x="1787856" y="485238"/>
            <a:ext cx="8911687" cy="777032"/>
          </a:xfrm>
        </p:spPr>
        <p:txBody>
          <a:bodyPr>
            <a:normAutofit/>
          </a:bodyPr>
          <a:lstStyle/>
          <a:p>
            <a:r>
              <a:rPr lang="en-IN" sz="3000" dirty="0">
                <a:solidFill>
                  <a:schemeClr val="tx1"/>
                </a:solidFill>
                <a:latin typeface="Times New Roman" panose="02020603050405020304" pitchFamily="18" charset="0"/>
                <a:cs typeface="Times New Roman" panose="02020603050405020304" pitchFamily="18" charset="0"/>
              </a:rPr>
              <a:t>                                  </a:t>
            </a:r>
            <a:r>
              <a:rPr lang="en-IN" sz="3000" dirty="0">
                <a:solidFill>
                  <a:schemeClr val="accent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D07678-8C92-43D9-BA8A-31FEE2F2D83D}"/>
              </a:ext>
            </a:extLst>
          </p:cNvPr>
          <p:cNvSpPr>
            <a:spLocks noGrp="1"/>
          </p:cNvSpPr>
          <p:nvPr>
            <p:ph idx="1"/>
          </p:nvPr>
        </p:nvSpPr>
        <p:spPr>
          <a:xfrm>
            <a:off x="1787856" y="1530626"/>
            <a:ext cx="9844777" cy="5022574"/>
          </a:xfrm>
        </p:spPr>
        <p:txBody>
          <a:bodyPr>
            <a:normAutofit/>
          </a:bodyPr>
          <a:lstStyle/>
          <a:p>
            <a:pPr>
              <a:lnSpc>
                <a:spcPct val="150000"/>
              </a:lnSpc>
              <a:spcBef>
                <a:spcPts val="1100"/>
              </a:spcBef>
              <a:spcAft>
                <a:spcPts val="0"/>
              </a:spcAft>
              <a:buFont typeface="Wingdings" panose="05000000000000000000" pitchFamily="2" charset="2"/>
              <a:buChar char="v"/>
              <a:tabLst>
                <a:tab pos="446405" algn="l"/>
              </a:tabLst>
            </a:pPr>
            <a:r>
              <a:rPr lang="en-IN" sz="1800" dirty="0">
                <a:effectLst/>
                <a:latin typeface="Times New Roman" panose="02020603050405020304" pitchFamily="18" charset="0"/>
                <a:ea typeface="Times New Roman" panose="02020603050405020304" pitchFamily="18" charset="0"/>
              </a:rPr>
              <a:t>Evaluating the Stock market prediction has at all times been tough work for analysis. The attempt to make  of  written data to forecast the stock market indices. If we join both techniques of textual mining and numeric time series analysis the accuracy in predictions can be achieved. Artificial neural network is qualified to forecast BSE/NSE market upcoming trends. Financial analysts, investors can use this prediction model to take trading decision by observing market behaviour. </a:t>
            </a:r>
            <a:endParaRPr lang="en-IN" dirty="0">
              <a:latin typeface="Times New Roman" panose="02020603050405020304" pitchFamily="18" charset="0"/>
              <a:ea typeface="Times New Roman" panose="02020603050405020304" pitchFamily="18" charset="0"/>
            </a:endParaRPr>
          </a:p>
          <a:p>
            <a:pPr>
              <a:lnSpc>
                <a:spcPct val="150000"/>
              </a:lnSpc>
              <a:spcBef>
                <a:spcPts val="1100"/>
              </a:spcBef>
              <a:spcAft>
                <a:spcPts val="0"/>
              </a:spcAft>
              <a:buFont typeface="Wingdings" panose="05000000000000000000" pitchFamily="2" charset="2"/>
              <a:buChar char="v"/>
              <a:tabLst>
                <a:tab pos="446405" algn="l"/>
              </a:tabLst>
            </a:pPr>
            <a:r>
              <a:rPr lang="en-IN" sz="1800" dirty="0">
                <a:effectLst/>
                <a:latin typeface="Times New Roman" panose="02020603050405020304" pitchFamily="18" charset="0"/>
                <a:ea typeface="Times New Roman" panose="02020603050405020304" pitchFamily="18" charset="0"/>
              </a:rPr>
              <a:t>The </a:t>
            </a:r>
            <a:r>
              <a:rPr lang="en-IN" sz="1800" b="1" dirty="0">
                <a:effectLst/>
                <a:latin typeface="Times New Roman" panose="02020603050405020304" pitchFamily="18" charset="0"/>
                <a:ea typeface="Times New Roman" panose="02020603050405020304" pitchFamily="18" charset="0"/>
              </a:rPr>
              <a:t>future scope</a:t>
            </a:r>
            <a:r>
              <a:rPr lang="en-IN" sz="1800" dirty="0">
                <a:effectLst/>
                <a:latin typeface="Times New Roman" panose="02020603050405020304" pitchFamily="18" charset="0"/>
                <a:ea typeface="Times New Roman" panose="02020603050405020304" pitchFamily="18" charset="0"/>
              </a:rPr>
              <a:t> of the project work on refining key phrases extraction will definitely produce better results. Enhancements in the pre processor unit of this system will help in improving more accurate predictability in stock market.</a:t>
            </a:r>
          </a:p>
          <a:p>
            <a:pPr marL="0" indent="0">
              <a:lnSpc>
                <a:spcPct val="150000"/>
              </a:lnSpc>
              <a:spcBef>
                <a:spcPts val="1100"/>
              </a:spcBef>
              <a:spcAft>
                <a:spcPts val="0"/>
              </a:spcAft>
              <a:buNone/>
              <a:tabLst>
                <a:tab pos="446405" algn="l"/>
              </a:tabLst>
            </a:pPr>
            <a:r>
              <a:rPr lang="en-IN" sz="1800" dirty="0">
                <a:effectLst/>
                <a:latin typeface="Times New Roman" panose="02020603050405020304" pitchFamily="18" charset="0"/>
                <a:ea typeface="Times New Roman" panose="02020603050405020304" pitchFamily="18" charset="0"/>
              </a:rPr>
              <a:t>                    -Twitter feeds message board, Extracting RSS feeds and news. </a:t>
            </a:r>
          </a:p>
          <a:p>
            <a:pPr marL="0" indent="0">
              <a:buNone/>
            </a:pPr>
            <a:r>
              <a:rPr lang="en-IN" sz="1800" dirty="0">
                <a:effectLst/>
                <a:latin typeface="Times New Roman" panose="02020603050405020304" pitchFamily="18" charset="0"/>
                <a:ea typeface="Times New Roman" panose="02020603050405020304" pitchFamily="18" charset="0"/>
              </a:rPr>
              <a:t>                    - Considering internal factors of the company likes Sales, Assets etc.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010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6294-749F-46C6-8697-C2B15AF4931D}"/>
              </a:ext>
            </a:extLst>
          </p:cNvPr>
          <p:cNvSpPr>
            <a:spLocks noGrp="1"/>
          </p:cNvSpPr>
          <p:nvPr>
            <p:ph type="title"/>
          </p:nvPr>
        </p:nvSpPr>
        <p:spPr>
          <a:xfrm>
            <a:off x="1787855" y="2947581"/>
            <a:ext cx="8911687" cy="1280890"/>
          </a:xfrm>
        </p:spPr>
        <p:txBody>
          <a:bodyPr>
            <a:noAutofit/>
          </a:bodyPr>
          <a:lstStyle/>
          <a:p>
            <a:pPr algn="ctr"/>
            <a:r>
              <a:rPr lang="en-US" sz="5400" dirty="0">
                <a:ln w="0"/>
                <a:solidFill>
                  <a:schemeClr val="accent2"/>
                </a:solidFill>
                <a:effectLst>
                  <a:outerShdw blurRad="38100" dist="19050" dir="2700000" algn="tl" rotWithShape="0">
                    <a:schemeClr val="dk1">
                      <a:alpha val="40000"/>
                    </a:schemeClr>
                  </a:outerShdw>
                </a:effectLst>
                <a:latin typeface="Times New Roman" panose="02020603050405020304" pitchFamily="18" charset="0"/>
              </a:rPr>
              <a:t>THANK YOU</a:t>
            </a:r>
            <a:br>
              <a:rPr lang="en-US" sz="7200" dirty="0">
                <a:ln w="0"/>
                <a:solidFill>
                  <a:schemeClr val="accent2"/>
                </a:solidFill>
                <a:effectLst>
                  <a:outerShdw blurRad="38100" dist="19050" dir="2700000" algn="tl" rotWithShape="0">
                    <a:schemeClr val="dk1">
                      <a:alpha val="40000"/>
                    </a:schemeClr>
                  </a:outerShdw>
                </a:effectLst>
                <a:latin typeface="Times New Roman" panose="02020603050405020304" pitchFamily="18" charset="0"/>
              </a:rPr>
            </a:br>
            <a:endParaRPr lang="en-IN" sz="54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94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FDB7-EB5F-4079-ACE2-5CF13FB67188}"/>
              </a:ext>
            </a:extLst>
          </p:cNvPr>
          <p:cNvSpPr>
            <a:spLocks noGrp="1"/>
          </p:cNvSpPr>
          <p:nvPr>
            <p:ph type="title"/>
          </p:nvPr>
        </p:nvSpPr>
        <p:spPr>
          <a:xfrm>
            <a:off x="1591374" y="842405"/>
            <a:ext cx="9751227" cy="688157"/>
          </a:xfrm>
        </p:spPr>
        <p:txBody>
          <a:bodyPr>
            <a:normAutofit/>
          </a:bodyPr>
          <a:lstStyle/>
          <a:p>
            <a:pPr algn="ctr"/>
            <a:r>
              <a:rPr lang="en-IN" sz="2800" dirty="0">
                <a:solidFill>
                  <a:schemeClr val="accent2"/>
                </a:solidFill>
                <a:latin typeface="Times New Roman" panose="02020603050405020304" pitchFamily="18" charset="0"/>
                <a:cs typeface="Times New Roman" panose="02020603050405020304" pitchFamily="18" charset="0"/>
              </a:rPr>
              <a:t> </a:t>
            </a:r>
            <a:r>
              <a:rPr lang="en-IN" sz="2800" b="1" dirty="0">
                <a:solidFill>
                  <a:schemeClr val="accent2"/>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4694E42E-0C95-4635-90ED-DF6C083E375A}"/>
              </a:ext>
            </a:extLst>
          </p:cNvPr>
          <p:cNvSpPr>
            <a:spLocks noGrp="1"/>
          </p:cNvSpPr>
          <p:nvPr>
            <p:ph idx="1"/>
          </p:nvPr>
        </p:nvSpPr>
        <p:spPr>
          <a:xfrm>
            <a:off x="1335741" y="1762811"/>
            <a:ext cx="10309411" cy="5637229"/>
          </a:xfrm>
        </p:spPr>
        <p:txBody>
          <a:bodyPr>
            <a:noAutofit/>
          </a:bodyPr>
          <a:lstStyle/>
          <a:p>
            <a:pPr marL="425450" marR="86360" indent="-285750" algn="just">
              <a:lnSpc>
                <a:spcPct val="150000"/>
              </a:lnSpc>
              <a:spcBef>
                <a:spcPts val="5"/>
              </a:spcBef>
              <a:spcAft>
                <a:spcPts val="0"/>
              </a:spcAf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 many have invested their time and effort in this world trade for getting it</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closer and more reliable to the</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people</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carrying out the</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resources and make their</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lifestyle more than the previous.</a:t>
            </a:r>
          </a:p>
          <a:p>
            <a:pPr marL="425450" marR="86360" indent="-285750" algn="just">
              <a:lnSpc>
                <a:spcPct val="150000"/>
              </a:lnSpc>
              <a:spcBef>
                <a:spcPts val="5"/>
              </a:spcBef>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existing models can’t cope up with the burden and remove the rarest</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information that they can’t process causing it a major data loss which creates a problem</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forecasting. </a:t>
            </a:r>
          </a:p>
          <a:p>
            <a:pPr marL="425450" marR="86360" indent="-285750" algn="just">
              <a:lnSpc>
                <a:spcPct val="150000"/>
              </a:lnSpc>
              <a:spcBef>
                <a:spcPts val="5"/>
              </a:spcBef>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Observation is the integral part in the resource and prediction management.</a:t>
            </a:r>
          </a:p>
          <a:p>
            <a:pPr marL="425450" marR="86360" indent="-285750" algn="just">
              <a:lnSpc>
                <a:spcPct val="150000"/>
              </a:lnSpc>
              <a:spcBef>
                <a:spcPts val="5"/>
              </a:spcBef>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Loss of sights is a major problem in the existing system as the stock varies each</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days and the loss margin can be higher with respect to time. An initial instance is taken</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prediction.</a:t>
            </a:r>
          </a:p>
          <a:p>
            <a:pPr marL="139700" marR="86360" indent="0" algn="just">
              <a:lnSpc>
                <a:spcPct val="150000"/>
              </a:lnSpc>
              <a:spcBef>
                <a:spcPts val="5"/>
              </a:spcBef>
              <a:spcAft>
                <a:spcPts val="0"/>
              </a:spcAf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8303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D13E9-2731-BAE8-09E4-886D10BC7266}"/>
              </a:ext>
            </a:extLst>
          </p:cNvPr>
          <p:cNvSpPr>
            <a:spLocks noGrp="1"/>
          </p:cNvSpPr>
          <p:nvPr>
            <p:ph idx="1"/>
          </p:nvPr>
        </p:nvSpPr>
        <p:spPr>
          <a:xfrm>
            <a:off x="1828801" y="2099733"/>
            <a:ext cx="9675812" cy="3811489"/>
          </a:xfrm>
        </p:spPr>
        <p:txBody>
          <a:bodyPr/>
          <a:lstStyle/>
          <a:p>
            <a:pPr marL="342900" lvl="0" indent="-342900" algn="just">
              <a:lnSpc>
                <a:spcPct val="150000"/>
              </a:lnSpc>
              <a:spcBef>
                <a:spcPts val="830"/>
              </a:spcBef>
              <a:spcAft>
                <a:spcPts val="0"/>
              </a:spcAft>
              <a:buFont typeface="Wingdings" panose="05000000000000000000" pitchFamily="2" charset="2"/>
              <a:buChar char="v"/>
            </a:pPr>
            <a:r>
              <a:rPr lang="en-IN" sz="1800" b="0" dirty="0">
                <a:effectLst/>
                <a:latin typeface="Times New Roman" panose="02020603050405020304" pitchFamily="18" charset="0"/>
                <a:ea typeface="Times New Roman" panose="02020603050405020304" pitchFamily="18" charset="0"/>
              </a:rPr>
              <a:t>The existing system fails when there are rare outcomes or predictors, as the algorithm is based on bootstrap sampling.</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830"/>
              </a:spcBef>
              <a:spcAft>
                <a:spcPts val="0"/>
              </a:spcAft>
              <a:buFont typeface="Wingdings" panose="05000000000000000000" pitchFamily="2" charset="2"/>
              <a:buChar char="v"/>
            </a:pPr>
            <a:r>
              <a:rPr lang="en-IN" sz="1800" b="0" dirty="0">
                <a:effectLst/>
                <a:latin typeface="Times New Roman" panose="02020603050405020304" pitchFamily="18" charset="0"/>
                <a:ea typeface="Times New Roman" panose="02020603050405020304" pitchFamily="18" charset="0"/>
              </a:rPr>
              <a:t>The previous results indicate that the stock price is unpredictable when the traditional classifier is used. </a:t>
            </a:r>
            <a:endParaRPr lang="en-IN" sz="18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830"/>
              </a:spcBef>
              <a:spcAft>
                <a:spcPts val="0"/>
              </a:spcAft>
              <a:buFont typeface="Wingdings" panose="05000000000000000000" pitchFamily="2" charset="2"/>
              <a:buChar char="v"/>
            </a:pPr>
            <a:r>
              <a:rPr lang="en-IN" sz="1800" b="0" dirty="0">
                <a:effectLst/>
                <a:latin typeface="Times New Roman" panose="02020603050405020304" pitchFamily="18" charset="0"/>
                <a:ea typeface="Times New Roman" panose="02020603050405020304" pitchFamily="18" charset="0"/>
              </a:rPr>
              <a:t>The existence system reported highly predictive values, by selecting an appropriate time period for their experiment to obtain highly predictive scores.</a:t>
            </a:r>
            <a:endParaRPr lang="en-IN" sz="1800" b="1" dirty="0">
              <a:effectLst/>
              <a:latin typeface="Times New Roman" panose="02020603050405020304" pitchFamily="18" charset="0"/>
              <a:ea typeface="Times New Roman" panose="02020603050405020304" pitchFamily="18" charset="0"/>
            </a:endParaRPr>
          </a:p>
          <a:p>
            <a:endParaRPr lang="en-IN" dirty="0"/>
          </a:p>
          <a:p>
            <a:endParaRPr lang="en-IN" dirty="0"/>
          </a:p>
        </p:txBody>
      </p:sp>
      <p:sp>
        <p:nvSpPr>
          <p:cNvPr id="4" name="TextBox 3">
            <a:extLst>
              <a:ext uri="{FF2B5EF4-FFF2-40B4-BE49-F238E27FC236}">
                <a16:creationId xmlns:a16="http://schemas.microsoft.com/office/drawing/2014/main" id="{DE6A0542-94AF-7F69-B9E9-024EC47EB8DE}"/>
              </a:ext>
            </a:extLst>
          </p:cNvPr>
          <p:cNvSpPr txBox="1"/>
          <p:nvPr/>
        </p:nvSpPr>
        <p:spPr>
          <a:xfrm>
            <a:off x="2218268" y="1092200"/>
            <a:ext cx="4377266" cy="523220"/>
          </a:xfrm>
          <a:prstGeom prst="rect">
            <a:avLst/>
          </a:prstGeom>
          <a:noFill/>
        </p:spPr>
        <p:txBody>
          <a:bodyPr wrap="square" rtlCol="0">
            <a:spAutoFit/>
          </a:bodyPr>
          <a:lstStyle/>
          <a:p>
            <a:r>
              <a:rPr lang="en-IN" sz="2800" dirty="0">
                <a:solidFill>
                  <a:schemeClr val="accent2"/>
                </a:solidFill>
                <a:effectLst/>
                <a:latin typeface="Times New Roman" panose="02020603050405020304" pitchFamily="18" charset="0"/>
                <a:ea typeface="Times New Roman" panose="02020603050405020304" pitchFamily="18" charset="0"/>
              </a:rPr>
              <a:t>Disadvantages:</a:t>
            </a:r>
            <a:endParaRPr lang="en-IN" sz="2800" dirty="0"/>
          </a:p>
        </p:txBody>
      </p:sp>
    </p:spTree>
    <p:extLst>
      <p:ext uri="{BB962C8B-B14F-4D97-AF65-F5344CB8AC3E}">
        <p14:creationId xmlns:p14="http://schemas.microsoft.com/office/powerpoint/2010/main" val="371263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1BB8-5A7F-47EB-9104-8045B72F1D5E}"/>
              </a:ext>
            </a:extLst>
          </p:cNvPr>
          <p:cNvSpPr>
            <a:spLocks noGrp="1"/>
          </p:cNvSpPr>
          <p:nvPr>
            <p:ph type="title"/>
          </p:nvPr>
        </p:nvSpPr>
        <p:spPr>
          <a:xfrm>
            <a:off x="1658470" y="367554"/>
            <a:ext cx="9846142" cy="788894"/>
          </a:xfrm>
        </p:spPr>
        <p:txBody>
          <a:bodyPr>
            <a:normAutofit fontScale="90000"/>
          </a:bodyPr>
          <a:lstStyle/>
          <a:p>
            <a:r>
              <a:rPr lang="en-IN" sz="3000" dirty="0">
                <a:solidFill>
                  <a:schemeClr val="accent2"/>
                </a:solidFill>
                <a:latin typeface="Times New Roman" panose="02020603050405020304" pitchFamily="18" charset="0"/>
                <a:cs typeface="Times New Roman" panose="02020603050405020304" pitchFamily="18" charset="0"/>
              </a:rPr>
              <a:t>                       </a:t>
            </a:r>
            <a:br>
              <a:rPr lang="en-IN" sz="3000" dirty="0">
                <a:solidFill>
                  <a:schemeClr val="accent2"/>
                </a:solidFill>
                <a:latin typeface="Times New Roman" panose="02020603050405020304" pitchFamily="18" charset="0"/>
                <a:cs typeface="Times New Roman" panose="02020603050405020304" pitchFamily="18" charset="0"/>
              </a:rPr>
            </a:br>
            <a:r>
              <a:rPr lang="en-IN" sz="3000" dirty="0">
                <a:solidFill>
                  <a:schemeClr val="accent2"/>
                </a:solidFill>
                <a:latin typeface="Times New Roman" panose="02020603050405020304" pitchFamily="18" charset="0"/>
                <a:cs typeface="Times New Roman" panose="02020603050405020304" pitchFamily="18" charset="0"/>
              </a:rPr>
              <a:t>                                    PROPOSED SYSTEM</a:t>
            </a:r>
          </a:p>
        </p:txBody>
      </p:sp>
      <p:sp>
        <p:nvSpPr>
          <p:cNvPr id="3" name="Content Placeholder 2">
            <a:extLst>
              <a:ext uri="{FF2B5EF4-FFF2-40B4-BE49-F238E27FC236}">
                <a16:creationId xmlns:a16="http://schemas.microsoft.com/office/drawing/2014/main" id="{7A33A5A6-F5D9-4F27-8B58-0DD0422D7F98}"/>
              </a:ext>
            </a:extLst>
          </p:cNvPr>
          <p:cNvSpPr>
            <a:spLocks noGrp="1"/>
          </p:cNvSpPr>
          <p:nvPr>
            <p:ph idx="1"/>
          </p:nvPr>
        </p:nvSpPr>
        <p:spPr>
          <a:xfrm>
            <a:off x="1492216" y="1581170"/>
            <a:ext cx="10354236" cy="4766451"/>
          </a:xfrm>
        </p:spPr>
        <p:txBody>
          <a:bodyPr>
            <a:normAutofit/>
          </a:bodyPr>
          <a:lstStyle/>
          <a:p>
            <a:pPr algn="just">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	In this proposed system, we focus on predicting the stock values using machine learning algorithms like Long-Short Term Memory (LSTM).</a:t>
            </a:r>
          </a:p>
          <a:p>
            <a:pPr algn="just">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 In this proposed system, we were able to train the machine from the various data points from the past to make a future prediction.</a:t>
            </a:r>
          </a:p>
          <a:p>
            <a:pPr algn="just">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 We took data from the previous year stocks to train the model. We majorly used </a:t>
            </a:r>
            <a:r>
              <a:rPr lang="en-IN" dirty="0" err="1">
                <a:effectLst/>
                <a:latin typeface="Times New Roman" panose="02020603050405020304" pitchFamily="18" charset="0"/>
                <a:ea typeface="Calibri" panose="020F0502020204030204" pitchFamily="34" charset="0"/>
              </a:rPr>
              <a:t>teo</a:t>
            </a:r>
            <a:r>
              <a:rPr lang="en-IN" dirty="0">
                <a:effectLst/>
                <a:latin typeface="Times New Roman" panose="02020603050405020304" pitchFamily="18" charset="0"/>
                <a:ea typeface="Calibri" panose="020F0502020204030204" pitchFamily="34" charset="0"/>
              </a:rPr>
              <a:t> machine-learning libraries to solve the problem. </a:t>
            </a:r>
          </a:p>
          <a:p>
            <a:pPr algn="just">
              <a:lnSpc>
                <a:spcPct val="150000"/>
              </a:lnSpc>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The first one was </a:t>
            </a:r>
            <a:r>
              <a:rPr lang="en-IN" dirty="0" err="1">
                <a:effectLst/>
                <a:latin typeface="Times New Roman" panose="02020603050405020304" pitchFamily="18" charset="0"/>
                <a:ea typeface="Calibri" panose="020F0502020204030204" pitchFamily="34" charset="0"/>
              </a:rPr>
              <a:t>numpy</a:t>
            </a:r>
            <a:r>
              <a:rPr lang="en-IN" dirty="0">
                <a:effectLst/>
                <a:latin typeface="Times New Roman" panose="02020603050405020304" pitchFamily="18" charset="0"/>
                <a:ea typeface="Calibri" panose="020F0502020204030204" pitchFamily="34" charset="0"/>
              </a:rPr>
              <a:t> , which was used to clean and manipulate the data, and getting it into a form ready for analysis. The other was </a:t>
            </a:r>
            <a:r>
              <a:rPr lang="en-IN" dirty="0" err="1">
                <a:effectLst/>
                <a:latin typeface="Times New Roman" panose="02020603050405020304" pitchFamily="18" charset="0"/>
                <a:ea typeface="Calibri" panose="020F0502020204030204" pitchFamily="34" charset="0"/>
              </a:rPr>
              <a:t>sklea</a:t>
            </a:r>
            <a:r>
              <a:rPr lang="en-IN" dirty="0" err="1">
                <a:latin typeface="Times New Roman" panose="02020603050405020304" pitchFamily="18" charset="0"/>
                <a:ea typeface="Calibri" panose="020F0502020204030204" pitchFamily="34" charset="0"/>
              </a:rPr>
              <a:t>rn</a:t>
            </a:r>
            <a:r>
              <a:rPr lang="en-IN" dirty="0">
                <a:effectLst/>
                <a:latin typeface="Times New Roman" panose="02020603050405020304" pitchFamily="18" charset="0"/>
                <a:ea typeface="Calibri" panose="020F0502020204030204" pitchFamily="34" charset="0"/>
              </a:rPr>
              <a:t>, which was used for real analysis and prediction. The data set we used was from the previous years stock markets collected from the public database available online, 80 % of data was used to train the machine and the rest 20 % to test the data.</a:t>
            </a:r>
          </a:p>
          <a:p>
            <a:pPr marL="0" indent="0" algn="just">
              <a:lnSpc>
                <a:spcPct val="150000"/>
              </a:lnSpc>
              <a:buNone/>
            </a:pPr>
            <a:endParaRPr lang="en-IN" dirty="0"/>
          </a:p>
        </p:txBody>
      </p:sp>
    </p:spTree>
    <p:extLst>
      <p:ext uri="{BB962C8B-B14F-4D97-AF65-F5344CB8AC3E}">
        <p14:creationId xmlns:p14="http://schemas.microsoft.com/office/powerpoint/2010/main" val="301295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E2D6-C9A8-6B17-686C-E903B5DA225F}"/>
              </a:ext>
            </a:extLst>
          </p:cNvPr>
          <p:cNvSpPr>
            <a:spLocks noGrp="1"/>
          </p:cNvSpPr>
          <p:nvPr>
            <p:ph type="title"/>
          </p:nvPr>
        </p:nvSpPr>
        <p:spPr/>
        <p:txBody>
          <a:bodyPr>
            <a:normAutofit/>
          </a:bodyPr>
          <a:lstStyle/>
          <a:p>
            <a:r>
              <a:rPr lang="en-IN" sz="3200" b="1" dirty="0">
                <a:solidFill>
                  <a:schemeClr val="accent2"/>
                </a:solidFill>
                <a:latin typeface="Times New Roman" panose="02020603050405020304" pitchFamily="18" charset="0"/>
                <a:ea typeface="Calibri" panose="020F0502020204030204" pitchFamily="34" charset="0"/>
              </a:rPr>
              <a:t>Advantages:</a:t>
            </a:r>
            <a:br>
              <a:rPr lang="en-IN" sz="3200" dirty="0">
                <a:solidFill>
                  <a:schemeClr val="accent2"/>
                </a:solidFill>
                <a:latin typeface="Times New Roman" panose="02020603050405020304" pitchFamily="18" charset="0"/>
                <a:ea typeface="Calibri" panose="020F0502020204030204" pitchFamily="34" charset="0"/>
              </a:rPr>
            </a:br>
            <a:endParaRPr lang="en-IN" sz="3200" dirty="0"/>
          </a:p>
        </p:txBody>
      </p:sp>
      <p:sp>
        <p:nvSpPr>
          <p:cNvPr id="3" name="Content Placeholder 2">
            <a:extLst>
              <a:ext uri="{FF2B5EF4-FFF2-40B4-BE49-F238E27FC236}">
                <a16:creationId xmlns:a16="http://schemas.microsoft.com/office/drawing/2014/main" id="{7C134D02-2595-AB51-1B7A-7420562ED654}"/>
              </a:ext>
            </a:extLst>
          </p:cNvPr>
          <p:cNvSpPr>
            <a:spLocks noGrp="1"/>
          </p:cNvSpPr>
          <p:nvPr>
            <p:ph idx="1"/>
          </p:nvPr>
        </p:nvSpPr>
        <p:spPr>
          <a:xfrm>
            <a:off x="2326745" y="1380066"/>
            <a:ext cx="8915400" cy="3777622"/>
          </a:xfrm>
        </p:spPr>
        <p:txBody>
          <a:bodyPr/>
          <a:lstStyle/>
          <a:p>
            <a:pPr marL="285750" indent="-285750" algn="just">
              <a:lnSpc>
                <a:spcPct val="150000"/>
              </a:lnSpc>
              <a:buFont typeface="Wingdings" panose="05000000000000000000" pitchFamily="2" charset="2"/>
              <a:buChar char="v"/>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2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used the python pandas library for data processing which combined different datasets into a data frame.</a:t>
            </a:r>
          </a:p>
          <a:p>
            <a:pPr marL="285750" indent="-285750" algn="just">
              <a:lnSpc>
                <a:spcPct val="12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data frame features were date and the closing price for a particular day. </a:t>
            </a:r>
          </a:p>
          <a:p>
            <a:pPr marL="285750" indent="-285750" algn="just">
              <a:lnSpc>
                <a:spcPct val="12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used all these features to train the machine on LSTM and predicted the object variable, which is the price for a given day. </a:t>
            </a:r>
          </a:p>
          <a:p>
            <a:pPr marL="285750" indent="-285750" algn="just">
              <a:lnSpc>
                <a:spcPct val="12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also quantified the accuracy by using the predictions for the test set and the actual values.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dirty="0"/>
          </a:p>
          <a:p>
            <a:endParaRPr lang="en-IN" dirty="0"/>
          </a:p>
        </p:txBody>
      </p:sp>
    </p:spTree>
    <p:extLst>
      <p:ext uri="{BB962C8B-B14F-4D97-AF65-F5344CB8AC3E}">
        <p14:creationId xmlns:p14="http://schemas.microsoft.com/office/powerpoint/2010/main" val="281437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F615B-67B9-43A0-83E4-0065E60E4F90}"/>
              </a:ext>
            </a:extLst>
          </p:cNvPr>
          <p:cNvSpPr>
            <a:spLocks noGrp="1"/>
          </p:cNvSpPr>
          <p:nvPr>
            <p:ph idx="1"/>
          </p:nvPr>
        </p:nvSpPr>
        <p:spPr>
          <a:xfrm>
            <a:off x="2026023" y="205895"/>
            <a:ext cx="9478589" cy="6495427"/>
          </a:xfrm>
        </p:spPr>
        <p:txBody>
          <a:bodyPr/>
          <a:lstStyle/>
          <a:p>
            <a:pPr marL="0" indent="0">
              <a:buNone/>
            </a:pPr>
            <a:r>
              <a:rPr lang="en-US" sz="2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endParaRPr lang="en-IN" sz="2800" dirty="0">
              <a:solidFill>
                <a:srgbClr val="0070C0"/>
              </a:solidFill>
              <a:latin typeface="Times New Roman" panose="02020603050405020304" pitchFamily="18" charset="0"/>
              <a:cs typeface="Times New Roman" panose="02020603050405020304" pitchFamily="18" charset="0"/>
            </a:endParaRPr>
          </a:p>
          <a:p>
            <a:pPr marL="0" indent="0">
              <a:buNone/>
            </a:pPr>
            <a:r>
              <a:rPr lang="en-IN" dirty="0"/>
              <a:t>        </a:t>
            </a:r>
          </a:p>
        </p:txBody>
      </p:sp>
      <p:pic>
        <p:nvPicPr>
          <p:cNvPr id="4" name="Picture 3">
            <a:extLst>
              <a:ext uri="{FF2B5EF4-FFF2-40B4-BE49-F238E27FC236}">
                <a16:creationId xmlns:a16="http://schemas.microsoft.com/office/drawing/2014/main" id="{C8F6A72D-5779-D6E6-2707-703BCDB8D22C}"/>
              </a:ext>
            </a:extLst>
          </p:cNvPr>
          <p:cNvPicPr>
            <a:picLocks noChangeAspect="1"/>
          </p:cNvPicPr>
          <p:nvPr/>
        </p:nvPicPr>
        <p:blipFill>
          <a:blip r:embed="rId2"/>
          <a:stretch>
            <a:fillRect/>
          </a:stretch>
        </p:blipFill>
        <p:spPr>
          <a:xfrm>
            <a:off x="3834245" y="1038276"/>
            <a:ext cx="4894119" cy="5694218"/>
          </a:xfrm>
          <a:prstGeom prst="rect">
            <a:avLst/>
          </a:prstGeom>
        </p:spPr>
      </p:pic>
    </p:spTree>
    <p:extLst>
      <p:ext uri="{BB962C8B-B14F-4D97-AF65-F5344CB8AC3E}">
        <p14:creationId xmlns:p14="http://schemas.microsoft.com/office/powerpoint/2010/main" val="114020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2A4C-E260-A3A7-7DD7-98B1D67C7DE1}"/>
              </a:ext>
            </a:extLst>
          </p:cNvPr>
          <p:cNvSpPr>
            <a:spLocks noGrp="1"/>
          </p:cNvSpPr>
          <p:nvPr>
            <p:ph type="title"/>
          </p:nvPr>
        </p:nvSpPr>
        <p:spPr>
          <a:xfrm>
            <a:off x="2592925" y="624110"/>
            <a:ext cx="8911687" cy="899890"/>
          </a:xfrm>
        </p:spPr>
        <p:txBody>
          <a:bodyPr>
            <a:normAutofit/>
          </a:bodyPr>
          <a:lstStyle/>
          <a:p>
            <a:r>
              <a:rPr lang="en-US" sz="2800" b="1" dirty="0">
                <a:ln w="0"/>
                <a:solidFill>
                  <a:schemeClr val="accent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r>
              <a:rPr lang="en-IN" sz="2800" b="1" dirty="0">
                <a:ln w="0"/>
                <a:solidFill>
                  <a:schemeClr val="accent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sz="2800" b="1" dirty="0">
                <a:solidFill>
                  <a:schemeClr val="accent2"/>
                </a:solidFill>
                <a:latin typeface="Times New Roman" panose="02020603050405020304" pitchFamily="18" charset="0"/>
                <a:cs typeface="Times New Roman" panose="02020603050405020304" pitchFamily="18" charset="0"/>
              </a:rPr>
              <a:t>Description:</a:t>
            </a:r>
          </a:p>
        </p:txBody>
      </p:sp>
      <p:sp>
        <p:nvSpPr>
          <p:cNvPr id="3" name="Content Placeholder 2">
            <a:extLst>
              <a:ext uri="{FF2B5EF4-FFF2-40B4-BE49-F238E27FC236}">
                <a16:creationId xmlns:a16="http://schemas.microsoft.com/office/drawing/2014/main" id="{857F2012-1CC3-6514-F169-267AFB5E073D}"/>
              </a:ext>
            </a:extLst>
          </p:cNvPr>
          <p:cNvSpPr>
            <a:spLocks noGrp="1"/>
          </p:cNvSpPr>
          <p:nvPr>
            <p:ph idx="1"/>
          </p:nvPr>
        </p:nvSpPr>
        <p:spPr>
          <a:xfrm>
            <a:off x="2779058" y="1524000"/>
            <a:ext cx="8725553" cy="4387222"/>
          </a:xfrm>
        </p:spPr>
        <p:txBody>
          <a:bodyPr>
            <a:normAutofit/>
          </a:bodyPr>
          <a:lstStyle/>
          <a:p>
            <a:pPr marL="0" indent="0">
              <a:lnSpc>
                <a:spcPct val="150000"/>
              </a:lnSpc>
              <a:spcAft>
                <a:spcPts val="0"/>
              </a:spcAft>
              <a:buNone/>
            </a:pPr>
            <a:r>
              <a:rPr lang="en-IN" sz="1800" dirty="0">
                <a:effectLst/>
                <a:latin typeface="Times New Roman" panose="02020603050405020304" pitchFamily="18" charset="0"/>
                <a:ea typeface="Times New Roman" panose="02020603050405020304" pitchFamily="18" charset="0"/>
              </a:rPr>
              <a:t>The</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system</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architecture</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has</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following</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steps:</a:t>
            </a:r>
          </a:p>
          <a:p>
            <a:pPr lvl="0">
              <a:lnSpc>
                <a:spcPct val="150000"/>
              </a:lnSpc>
              <a:spcBef>
                <a:spcPts val="920"/>
              </a:spcBef>
              <a:spcAft>
                <a:spcPts val="0"/>
              </a:spcAft>
              <a:buFont typeface="Wingdings" panose="05000000000000000000" pitchFamily="2" charset="2"/>
              <a:buChar char="Ø"/>
              <a:tabLst>
                <a:tab pos="558800" algn="l"/>
                <a:tab pos="559435" algn="l"/>
              </a:tabLst>
            </a:pPr>
            <a:r>
              <a:rPr lang="en-IN" sz="1800" dirty="0">
                <a:effectLst/>
                <a:latin typeface="Times New Roman" panose="02020603050405020304" pitchFamily="18" charset="0"/>
                <a:ea typeface="Times New Roman" panose="02020603050405020304" pitchFamily="18" charset="0"/>
              </a:rPr>
              <a:t>Import</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Necessary</a:t>
            </a:r>
            <a:r>
              <a:rPr lang="en-IN" sz="1800" spc="-2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Packages.</a:t>
            </a:r>
          </a:p>
          <a:p>
            <a:pPr lvl="0">
              <a:lnSpc>
                <a:spcPct val="150000"/>
              </a:lnSpc>
              <a:spcBef>
                <a:spcPts val="110"/>
              </a:spcBef>
              <a:spcAft>
                <a:spcPts val="0"/>
              </a:spcAft>
              <a:buFont typeface="Wingdings" panose="05000000000000000000" pitchFamily="2" charset="2"/>
              <a:buChar char="Ø"/>
              <a:tabLst>
                <a:tab pos="558800" algn="l"/>
                <a:tab pos="559435" algn="l"/>
              </a:tabLst>
            </a:pPr>
            <a:r>
              <a:rPr lang="en-IN" sz="1800" dirty="0">
                <a:effectLst/>
                <a:latin typeface="Times New Roman" panose="02020603050405020304" pitchFamily="18" charset="0"/>
                <a:ea typeface="Times New Roman" panose="02020603050405020304" pitchFamily="18" charset="0"/>
              </a:rPr>
              <a:t>Read</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the</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Dataset.</a:t>
            </a:r>
          </a:p>
          <a:p>
            <a:pPr lvl="0">
              <a:lnSpc>
                <a:spcPct val="150000"/>
              </a:lnSpc>
              <a:spcBef>
                <a:spcPts val="125"/>
              </a:spcBef>
              <a:spcAft>
                <a:spcPts val="0"/>
              </a:spcAft>
              <a:buFont typeface="Wingdings" panose="05000000000000000000" pitchFamily="2" charset="2"/>
              <a:buChar char="Ø"/>
              <a:tabLst>
                <a:tab pos="558800" algn="l"/>
                <a:tab pos="559435" algn="l"/>
              </a:tabLst>
            </a:pPr>
            <a:r>
              <a:rPr lang="en-IN" sz="1800" dirty="0">
                <a:effectLst/>
                <a:latin typeface="Times New Roman" panose="02020603050405020304" pitchFamily="18" charset="0"/>
                <a:ea typeface="Times New Roman" panose="02020603050405020304" pitchFamily="18" charset="0"/>
              </a:rPr>
              <a:t>Exploratory</a:t>
            </a:r>
            <a:r>
              <a:rPr lang="en-IN" sz="1800" spc="-2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Data</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Analysis</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i.e.</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finding</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null</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values,</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duplicate</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values</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etc.</a:t>
            </a:r>
          </a:p>
          <a:p>
            <a:pPr lvl="0">
              <a:lnSpc>
                <a:spcPct val="150000"/>
              </a:lnSpc>
              <a:spcBef>
                <a:spcPts val="110"/>
              </a:spcBef>
              <a:spcAft>
                <a:spcPts val="0"/>
              </a:spcAft>
              <a:buFont typeface="Wingdings" panose="05000000000000000000" pitchFamily="2" charset="2"/>
              <a:buChar char="Ø"/>
              <a:tabLst>
                <a:tab pos="558800" algn="l"/>
                <a:tab pos="559435" algn="l"/>
              </a:tabLst>
            </a:pPr>
            <a:r>
              <a:rPr lang="en-IN" sz="1800" dirty="0">
                <a:effectLst/>
                <a:latin typeface="Times New Roman" panose="02020603050405020304" pitchFamily="18" charset="0"/>
                <a:ea typeface="Times New Roman" panose="02020603050405020304" pitchFamily="18" charset="0"/>
              </a:rPr>
              <a:t>Selecting</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Features</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(X)</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and</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Target</a:t>
            </a:r>
            <a:r>
              <a:rPr lang="en-IN" sz="1800" spc="-1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(y)</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columns.</a:t>
            </a:r>
          </a:p>
          <a:p>
            <a:pPr lvl="0">
              <a:lnSpc>
                <a:spcPct val="150000"/>
              </a:lnSpc>
              <a:spcBef>
                <a:spcPts val="110"/>
              </a:spcBef>
              <a:spcAft>
                <a:spcPts val="0"/>
              </a:spcAft>
              <a:buFont typeface="Wingdings" panose="05000000000000000000" pitchFamily="2" charset="2"/>
              <a:buChar char="Ø"/>
              <a:tabLst>
                <a:tab pos="558800" algn="l"/>
                <a:tab pos="559435" algn="l"/>
              </a:tabLst>
            </a:pPr>
            <a:r>
              <a:rPr lang="en-IN" sz="1800" dirty="0">
                <a:effectLst/>
                <a:latin typeface="Times New Roman" panose="02020603050405020304" pitchFamily="18" charset="0"/>
                <a:ea typeface="Times New Roman" panose="02020603050405020304" pitchFamily="18" charset="0"/>
              </a:rPr>
              <a:t>Train</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Test Split</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will</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split</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the</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whole</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dataset into</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train</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and</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test</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data.</a:t>
            </a:r>
          </a:p>
          <a:p>
            <a:pPr lvl="0">
              <a:lnSpc>
                <a:spcPct val="150000"/>
              </a:lnSpc>
              <a:spcBef>
                <a:spcPts val="115"/>
              </a:spcBef>
              <a:spcAft>
                <a:spcPts val="0"/>
              </a:spcAft>
              <a:buFont typeface="Wingdings" panose="05000000000000000000" pitchFamily="2" charset="2"/>
              <a:buChar char="Ø"/>
              <a:tabLst>
                <a:tab pos="558800" algn="l"/>
                <a:tab pos="559435" algn="l"/>
              </a:tabLst>
            </a:pPr>
            <a:r>
              <a:rPr lang="en-IN" sz="1800" dirty="0">
                <a:effectLst/>
                <a:latin typeface="Times New Roman" panose="02020603050405020304" pitchFamily="18" charset="0"/>
                <a:ea typeface="Times New Roman" panose="02020603050405020304" pitchFamily="18" charset="0"/>
              </a:rPr>
              <a:t>Build</a:t>
            </a:r>
            <a:r>
              <a:rPr lang="en-IN" sz="1800" spc="-3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the</a:t>
            </a:r>
            <a:r>
              <a:rPr lang="en-IN" sz="1800" spc="-1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model</a:t>
            </a:r>
            <a:r>
              <a:rPr lang="en-IN" sz="1800" spc="-2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i.e.</a:t>
            </a:r>
            <a:r>
              <a:rPr lang="en-IN" sz="1800" spc="-3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Training</a:t>
            </a:r>
            <a:r>
              <a:rPr lang="en-IN" sz="1800" spc="-2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the</a:t>
            </a:r>
            <a:r>
              <a:rPr lang="en-IN" sz="1800" spc="-1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model.</a:t>
            </a:r>
          </a:p>
          <a:p>
            <a:pPr lvl="0">
              <a:lnSpc>
                <a:spcPct val="150000"/>
              </a:lnSpc>
              <a:spcBef>
                <a:spcPts val="110"/>
              </a:spcBef>
              <a:spcAft>
                <a:spcPts val="0"/>
              </a:spcAft>
              <a:buFont typeface="Wingdings" panose="05000000000000000000" pitchFamily="2" charset="2"/>
              <a:buChar char="Ø"/>
              <a:tabLst>
                <a:tab pos="558800" algn="l"/>
                <a:tab pos="559435" algn="l"/>
              </a:tabLst>
            </a:pPr>
            <a:r>
              <a:rPr lang="en-IN" sz="1800" dirty="0">
                <a:effectLst/>
                <a:latin typeface="Times New Roman" panose="02020603050405020304" pitchFamily="18" charset="0"/>
                <a:ea typeface="Times New Roman" panose="02020603050405020304" pitchFamily="18" charset="0"/>
              </a:rPr>
              <a:t>Test</a:t>
            </a:r>
            <a:r>
              <a:rPr lang="en-IN" sz="1800" spc="-1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the model</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i.e. Model</a:t>
            </a:r>
            <a:r>
              <a:rPr lang="en-IN" sz="1800" spc="-1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prediction.</a:t>
            </a:r>
          </a:p>
          <a:p>
            <a:pPr lvl="0">
              <a:lnSpc>
                <a:spcPct val="150000"/>
              </a:lnSpc>
              <a:spcBef>
                <a:spcPts val="110"/>
              </a:spcBef>
              <a:spcAft>
                <a:spcPts val="0"/>
              </a:spcAft>
              <a:buFont typeface="Wingdings" panose="05000000000000000000" pitchFamily="2" charset="2"/>
              <a:buChar char="Ø"/>
              <a:tabLst>
                <a:tab pos="558800" algn="l"/>
                <a:tab pos="559435" algn="l"/>
              </a:tabLst>
            </a:pPr>
            <a:r>
              <a:rPr lang="en-IN" sz="1800" dirty="0">
                <a:effectLst/>
                <a:latin typeface="Times New Roman" panose="02020603050405020304" pitchFamily="18" charset="0"/>
                <a:ea typeface="Times New Roman" panose="02020603050405020304" pitchFamily="18" charset="0"/>
              </a:rPr>
              <a:t>Evaluation of the</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system</a:t>
            </a:r>
            <a:r>
              <a:rPr lang="en-IN" sz="1800" spc="-2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i.e.</a:t>
            </a:r>
            <a:r>
              <a:rPr lang="en-IN" sz="1800" spc="-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Accuracy</a:t>
            </a:r>
            <a:r>
              <a:rPr lang="en-IN" sz="1800" spc="-35"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score.</a:t>
            </a:r>
          </a:p>
          <a:p>
            <a:endParaRPr lang="en-IN" dirty="0"/>
          </a:p>
        </p:txBody>
      </p:sp>
    </p:spTree>
    <p:extLst>
      <p:ext uri="{BB962C8B-B14F-4D97-AF65-F5344CB8AC3E}">
        <p14:creationId xmlns:p14="http://schemas.microsoft.com/office/powerpoint/2010/main" val="13426325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866</TotalTime>
  <Words>2522</Words>
  <Application>Microsoft Office PowerPoint</Application>
  <PresentationFormat>Widescreen</PresentationFormat>
  <Paragraphs>263</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MT</vt:lpstr>
      <vt:lpstr>Calibri</vt:lpstr>
      <vt:lpstr>Century Gothic</vt:lpstr>
      <vt:lpstr>Symbol</vt:lpstr>
      <vt:lpstr>Times New Roman</vt:lpstr>
      <vt:lpstr>Wingdings</vt:lpstr>
      <vt:lpstr>Wingdings 3</vt:lpstr>
      <vt:lpstr>Wisp</vt:lpstr>
      <vt:lpstr>        STOCK PRICE PREDICTION USING LSTM</vt:lpstr>
      <vt:lpstr>PowerPoint Presentation</vt:lpstr>
      <vt:lpstr>             ABSTRACT</vt:lpstr>
      <vt:lpstr> EXISTING SYSTEM</vt:lpstr>
      <vt:lpstr>PowerPoint Presentation</vt:lpstr>
      <vt:lpstr>                                                            PROPOSED SYSTEM</vt:lpstr>
      <vt:lpstr>Advantages: </vt:lpstr>
      <vt:lpstr>PowerPoint Presentation</vt:lpstr>
      <vt:lpstr>System Architecture Description:</vt:lpstr>
      <vt:lpstr>                  PROPOSED ALGORITHM</vt:lpstr>
      <vt:lpstr> A Long Short Term Memory Network consists of different gates for different purposes  as described below:  Forget Gate: It determines the extent of information be written onto the internal cell state. The cell tries to learn new information from the input to this cell. Input Gate: It determines to what extent to forget the previous data that means, whether   the information coming from the previous timestamp is to be remembered or is irrelevant and can be forgotten. Output Gate: It determines what output (next hidden state) to generate from the current Internal cell state. This cell passes the updated information from the current timestamp  to the next timestamp</vt:lpstr>
      <vt:lpstr>1.In the first step, LSTM is to decide how much of the past it should remember which information to be omitted in from the cell in that particular time step. It looks at the previous state and the current input and computes the function. 2.In the second step, It decides how much should this unit add to the current state. It takes the sufficient data and ignores the irrelevant data. 3.In the Third step, It decides what part of the current cell state makes it to the output. The task of extracting useful information from the current cell state to be presented as output. </vt:lpstr>
      <vt:lpstr>                 FUNCTIONAL REQUIREMENTS</vt:lpstr>
      <vt:lpstr>System Requirements Specifications </vt:lpstr>
      <vt:lpstr>                            MODULES</vt:lpstr>
      <vt:lpstr>PowerPoint Presentation</vt:lpstr>
      <vt:lpstr>PowerPoint Presentation</vt:lpstr>
      <vt:lpstr>                  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LSTM</dc:title>
  <dc:creator>manikumar ch</dc:creator>
  <cp:lastModifiedBy>manikumar ch</cp:lastModifiedBy>
  <cp:revision>55</cp:revision>
  <dcterms:created xsi:type="dcterms:W3CDTF">2022-04-30T04:42:42Z</dcterms:created>
  <dcterms:modified xsi:type="dcterms:W3CDTF">2022-07-27T08:21:37Z</dcterms:modified>
</cp:coreProperties>
</file>