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025dc3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025dc3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025dc3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025dc3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025d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025d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025dc3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025dc3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025dc3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025dc3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025dc3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025dc3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025dc3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025dc3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025dc3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025dc3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025dc30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025dc3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 Jha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57475"/>
            <a:ext cx="8520600" cy="4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Char char="●"/>
            </a:pPr>
            <a:r>
              <a:rPr lang="en" sz="4400"/>
              <a:t>Convolutional layer</a:t>
            </a:r>
            <a:endParaRPr sz="4400"/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Char char="●"/>
            </a:pPr>
            <a:r>
              <a:rPr lang="en" sz="4400"/>
              <a:t>Pooling layer</a:t>
            </a:r>
            <a:endParaRPr sz="4400"/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Char char="●"/>
            </a:pPr>
            <a:r>
              <a:rPr lang="en" sz="4400"/>
              <a:t>Neural Network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Convolutional Layer</a:t>
            </a:r>
            <a:endParaRPr sz="6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770575"/>
            <a:ext cx="9144000" cy="344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426" y="68425"/>
            <a:ext cx="6951801" cy="50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300"/>
              <a:t>Pooling Layer</a:t>
            </a:r>
            <a:endParaRPr sz="9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38" y="115525"/>
            <a:ext cx="8329125" cy="4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89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