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635" cy="6858000"/>
  <p:notesSz cx="9144000" cy="6858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3"/>
        <p:guide pos="385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08" y="1122656"/>
            <a:ext cx="9146446" cy="238822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08" y="3602979"/>
            <a:ext cx="9146446" cy="165619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3535" indent="0" algn="ctr">
              <a:buNone/>
              <a:defRPr sz="1500"/>
            </a:lvl2pPr>
            <a:lvl3pPr marL="685165" indent="0" algn="ctr">
              <a:buNone/>
              <a:defRPr sz="1345"/>
            </a:lvl3pPr>
            <a:lvl4pPr marL="1029970" indent="0" algn="ctr">
              <a:buNone/>
              <a:defRPr sz="1205"/>
            </a:lvl4pPr>
            <a:lvl5pPr marL="1371600" indent="0" algn="ctr">
              <a:buNone/>
              <a:defRPr sz="1205"/>
            </a:lvl5pPr>
            <a:lvl6pPr marL="1715135" indent="0" algn="ctr">
              <a:buNone/>
              <a:defRPr sz="1205"/>
            </a:lvl6pPr>
            <a:lvl7pPr marL="2058035" indent="0" algn="ctr">
              <a:buNone/>
              <a:defRPr sz="1205"/>
            </a:lvl7pPr>
            <a:lvl8pPr marL="2401570" indent="0" algn="ctr">
              <a:buNone/>
              <a:defRPr sz="1205"/>
            </a:lvl8pPr>
            <a:lvl9pPr marL="2743200" indent="0" algn="ctr">
              <a:buNone/>
              <a:defRPr sz="12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65" y="274710"/>
            <a:ext cx="2743934" cy="58530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63" y="274710"/>
            <a:ext cx="8072733" cy="58530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72" y="1710185"/>
            <a:ext cx="10518413" cy="28534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72" y="4590662"/>
            <a:ext cx="10518413" cy="15005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02997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1513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0157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63" y="1600618"/>
            <a:ext cx="5378111" cy="45271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388" y="1600618"/>
            <a:ext cx="5378111" cy="45271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13" y="365221"/>
            <a:ext cx="10518413" cy="132591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091" y="1778902"/>
            <a:ext cx="4874877" cy="824127"/>
          </a:xfrm>
        </p:spPr>
        <p:txBody>
          <a:bodyPr anchor="ctr" anchorCtr="0"/>
          <a:lstStyle>
            <a:lvl1pPr marL="0" indent="0">
              <a:buNone/>
              <a:defRPr sz="2095"/>
            </a:lvl1pPr>
            <a:lvl2pPr marL="343535" indent="0">
              <a:buNone/>
              <a:defRPr sz="1800"/>
            </a:lvl2pPr>
            <a:lvl3pPr marL="685165" indent="0">
              <a:buNone/>
              <a:defRPr sz="1500"/>
            </a:lvl3pPr>
            <a:lvl4pPr marL="1029970" indent="0">
              <a:buNone/>
              <a:defRPr sz="1345"/>
            </a:lvl4pPr>
            <a:lvl5pPr marL="1371600" indent="0">
              <a:buNone/>
              <a:defRPr sz="1345"/>
            </a:lvl5pPr>
            <a:lvl6pPr marL="1715135" indent="0">
              <a:buNone/>
              <a:defRPr sz="1345"/>
            </a:lvl6pPr>
            <a:lvl7pPr marL="2058035" indent="0">
              <a:buNone/>
              <a:defRPr sz="1345"/>
            </a:lvl7pPr>
            <a:lvl8pPr marL="2401570" indent="0">
              <a:buNone/>
              <a:defRPr sz="1345"/>
            </a:lvl8pPr>
            <a:lvl9pPr marL="2743200" indent="0">
              <a:buNone/>
              <a:defRPr sz="13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091" y="2666075"/>
            <a:ext cx="4874877" cy="35252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11" y="1778902"/>
            <a:ext cx="4898886" cy="824127"/>
          </a:xfrm>
        </p:spPr>
        <p:txBody>
          <a:bodyPr anchor="ctr" anchorCtr="0"/>
          <a:lstStyle>
            <a:lvl1pPr marL="0" indent="0">
              <a:buNone/>
              <a:defRPr sz="2095"/>
            </a:lvl1pPr>
            <a:lvl2pPr marL="343535" indent="0">
              <a:buNone/>
              <a:defRPr sz="1800"/>
            </a:lvl2pPr>
            <a:lvl3pPr marL="685165" indent="0">
              <a:buNone/>
              <a:defRPr sz="1500"/>
            </a:lvl3pPr>
            <a:lvl4pPr marL="1029970" indent="0">
              <a:buNone/>
              <a:defRPr sz="1345"/>
            </a:lvl4pPr>
            <a:lvl5pPr marL="1371600" indent="0">
              <a:buNone/>
              <a:defRPr sz="1345"/>
            </a:lvl5pPr>
            <a:lvl6pPr marL="1715135" indent="0">
              <a:buNone/>
              <a:defRPr sz="1345"/>
            </a:lvl6pPr>
            <a:lvl7pPr marL="2058035" indent="0">
              <a:buNone/>
              <a:defRPr sz="1345"/>
            </a:lvl7pPr>
            <a:lvl8pPr marL="2401570" indent="0">
              <a:buNone/>
              <a:defRPr sz="1345"/>
            </a:lvl8pPr>
            <a:lvl9pPr marL="2743200" indent="0">
              <a:buNone/>
              <a:defRPr sz="13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11" y="2666075"/>
            <a:ext cx="4898886" cy="35252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13" y="457320"/>
            <a:ext cx="3933289" cy="1600618"/>
          </a:xfrm>
        </p:spPr>
        <p:txBody>
          <a:bodyPr anchor="b"/>
          <a:lstStyle>
            <a:lvl1pPr>
              <a:defRPr sz="24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575" y="987683"/>
            <a:ext cx="6173851" cy="4874898"/>
          </a:xfrm>
        </p:spPr>
        <p:txBody>
          <a:bodyPr/>
          <a:lstStyle>
            <a:lvl1pPr>
              <a:defRPr sz="2405"/>
            </a:lvl1pPr>
            <a:lvl2pPr>
              <a:defRPr sz="2095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13" y="2057938"/>
            <a:ext cx="3933289" cy="3812584"/>
          </a:xfrm>
        </p:spPr>
        <p:txBody>
          <a:bodyPr/>
          <a:lstStyle>
            <a:lvl1pPr marL="0" indent="0">
              <a:buNone/>
              <a:defRPr sz="1205"/>
            </a:lvl1pPr>
            <a:lvl2pPr marL="343535" indent="0">
              <a:buNone/>
              <a:defRPr sz="1050"/>
            </a:lvl2pPr>
            <a:lvl3pPr marL="685165" indent="0">
              <a:buNone/>
              <a:defRPr sz="905"/>
            </a:lvl3pPr>
            <a:lvl4pPr marL="102997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8035" indent="0">
              <a:buNone/>
              <a:defRPr sz="750"/>
            </a:lvl7pPr>
            <a:lvl8pPr marL="240157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13" y="457320"/>
            <a:ext cx="4166463" cy="1600618"/>
          </a:xfrm>
        </p:spPr>
        <p:txBody>
          <a:bodyPr anchor="b"/>
          <a:lstStyle>
            <a:lvl1pPr>
              <a:defRPr sz="24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575" y="457320"/>
            <a:ext cx="6173851" cy="5405262"/>
          </a:xfrm>
        </p:spPr>
        <p:txBody>
          <a:bodyPr/>
          <a:lstStyle>
            <a:lvl1pPr marL="0" indent="0">
              <a:buNone/>
              <a:defRPr sz="2405"/>
            </a:lvl1pPr>
            <a:lvl2pPr marL="343535" indent="0">
              <a:buNone/>
              <a:defRPr sz="2095"/>
            </a:lvl2pPr>
            <a:lvl3pPr marL="685165" indent="0">
              <a:buNone/>
              <a:defRPr sz="1800"/>
            </a:lvl3pPr>
            <a:lvl4pPr marL="1029970" indent="0">
              <a:buNone/>
              <a:defRPr sz="1500"/>
            </a:lvl4pPr>
            <a:lvl5pPr marL="1371600" indent="0">
              <a:buNone/>
              <a:defRPr sz="1500"/>
            </a:lvl5pPr>
            <a:lvl6pPr marL="1715135" indent="0">
              <a:buNone/>
              <a:defRPr sz="1500"/>
            </a:lvl6pPr>
            <a:lvl7pPr marL="2058035" indent="0">
              <a:buNone/>
              <a:defRPr sz="1500"/>
            </a:lvl7pPr>
            <a:lvl8pPr marL="240157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13" y="2057938"/>
            <a:ext cx="4166463" cy="3812584"/>
          </a:xfrm>
        </p:spPr>
        <p:txBody>
          <a:bodyPr/>
          <a:lstStyle>
            <a:lvl1pPr marL="0" indent="0">
              <a:buNone/>
              <a:defRPr sz="1500"/>
            </a:lvl1pPr>
            <a:lvl2pPr marL="343535" indent="0">
              <a:buNone/>
              <a:defRPr sz="1345"/>
            </a:lvl2pPr>
            <a:lvl3pPr marL="685165" indent="0">
              <a:buNone/>
              <a:defRPr sz="1205"/>
            </a:lvl3pPr>
            <a:lvl4pPr marL="1029970" indent="0">
              <a:buNone/>
              <a:defRPr sz="1050"/>
            </a:lvl4pPr>
            <a:lvl5pPr marL="1371600" indent="0">
              <a:buNone/>
              <a:defRPr sz="1050"/>
            </a:lvl5pPr>
            <a:lvl6pPr marL="1715135" indent="0">
              <a:buNone/>
              <a:defRPr sz="1050"/>
            </a:lvl6pPr>
            <a:lvl7pPr marL="2058035" indent="0">
              <a:buNone/>
              <a:defRPr sz="1050"/>
            </a:lvl7pPr>
            <a:lvl8pPr marL="240157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763" y="274710"/>
            <a:ext cx="10975736" cy="114329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763" y="1600618"/>
            <a:ext cx="10975736" cy="452714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763" y="6246857"/>
            <a:ext cx="2845561" cy="47637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5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714" y="6246857"/>
            <a:ext cx="3861833" cy="47637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5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9937" y="6246857"/>
            <a:ext cx="2845561" cy="47637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5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5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3535" lvl="0" indent="-343535" algn="l" defTabSz="915035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har char="•"/>
        <a:defRPr sz="319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4220" lvl="1" indent="-285750" algn="l" defTabSz="915035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har char="–"/>
        <a:defRPr sz="28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5035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har char="•"/>
        <a:defRPr sz="24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5035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8035" lvl="4" indent="-228600" algn="l" defTabSz="915035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5035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3070" lvl="6" indent="-228600" algn="l" defTabSz="915035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635" lvl="7" indent="-228600" algn="l" defTabSz="915035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8105" lvl="8" indent="-228600" algn="l" defTabSz="915035" eaLnBrk="1" fontAlgn="base" latinLnBrk="0" hangingPunct="1">
        <a:lnSpc>
          <a:spcPct val="100000"/>
        </a:lnSpc>
        <a:spcBef>
          <a:spcPts val="9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5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6565" lvl="1" indent="0" algn="l" defTabSz="788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5035" lvl="2" indent="0" algn="l" defTabSz="788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788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30070" lvl="4" indent="0" algn="l" defTabSz="788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635" lvl="5" indent="0" algn="l" defTabSz="788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788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1670" lvl="7" indent="0" algn="l" defTabSz="788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8235" lvl="8" indent="0" algn="l" defTabSz="7880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/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8</cp:revision>
  <dcterms:created xsi:type="dcterms:W3CDTF">2021-12-30T16:50:00Z</dcterms:created>
  <dcterms:modified xsi:type="dcterms:W3CDTF">2022-02-05T12:10:12Z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