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18575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81686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16218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1A44FF-07C3-4F67-A0D0-D342324999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4213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1A44FF-07C3-4F67-A0D0-D34232499990}"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52262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1A44FF-07C3-4F67-A0D0-D34232499990}"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54565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1A44FF-07C3-4F67-A0D0-D34232499990}"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5859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1A44FF-07C3-4F67-A0D0-D34232499990}"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373492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44FF-07C3-4F67-A0D0-D34232499990}"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21913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1A44FF-07C3-4F67-A0D0-D34232499990}"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97559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1A44FF-07C3-4F67-A0D0-D34232499990}"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BA360-6DB8-4C27-A4D1-4EF3A37AEF45}" type="slidenum">
              <a:rPr lang="en-IN" smtClean="0"/>
              <a:t>‹#›</a:t>
            </a:fld>
            <a:endParaRPr lang="en-IN"/>
          </a:p>
        </p:txBody>
      </p:sp>
    </p:spTree>
    <p:extLst>
      <p:ext uri="{BB962C8B-B14F-4D97-AF65-F5344CB8AC3E}">
        <p14:creationId xmlns:p14="http://schemas.microsoft.com/office/powerpoint/2010/main" val="122254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44FF-07C3-4F67-A0D0-D34232499990}" type="datetimeFigureOut">
              <a:rPr lang="en-IN" smtClean="0"/>
              <a:t>26-10-2023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BA360-6DB8-4C27-A4D1-4EF3A37AEF45}" type="slidenum">
              <a:rPr lang="en-IN" smtClean="0"/>
              <a:t>‹#›</a:t>
            </a:fld>
            <a:endParaRPr lang="en-IN"/>
          </a:p>
        </p:txBody>
      </p:sp>
    </p:spTree>
    <p:extLst>
      <p:ext uri="{BB962C8B-B14F-4D97-AF65-F5344CB8AC3E}">
        <p14:creationId xmlns:p14="http://schemas.microsoft.com/office/powerpoint/2010/main" val="2320977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1899"/>
            <a:ext cx="9144000" cy="1607553"/>
          </a:xfrm>
        </p:spPr>
        <p:txBody>
          <a:bodyPr>
            <a:noAutofit/>
          </a:bodyPr>
          <a:lstStyle/>
          <a:p>
            <a:r>
              <a:rPr lang="en-US" sz="4800" dirty="0" smtClean="0"/>
              <a:t>CHATBOT DEPLOYMENT WITH</a:t>
            </a:r>
            <a:br>
              <a:rPr lang="en-US" sz="4800" dirty="0" smtClean="0"/>
            </a:br>
            <a:r>
              <a:rPr lang="en-US" sz="4800" dirty="0" smtClean="0"/>
              <a:t>IBM</a:t>
            </a:r>
            <a:br>
              <a:rPr lang="en-US" sz="4800" dirty="0" smtClean="0"/>
            </a:br>
            <a:r>
              <a:rPr lang="en-US" sz="4800" dirty="0" smtClean="0"/>
              <a:t>CLOUD WATTSON ASSISTANT</a:t>
            </a:r>
            <a:br>
              <a:rPr lang="en-US" sz="4800" dirty="0" smtClean="0"/>
            </a:br>
            <a:r>
              <a:rPr lang="en-US" sz="4800" dirty="0" smtClean="0"/>
              <a:t>PHASE3</a:t>
            </a:r>
            <a:endParaRPr lang="en-IN" sz="4800" dirty="0"/>
          </a:p>
        </p:txBody>
      </p:sp>
      <p:sp>
        <p:nvSpPr>
          <p:cNvPr id="3" name="Subtitle 2"/>
          <p:cNvSpPr>
            <a:spLocks noGrp="1"/>
          </p:cNvSpPr>
          <p:nvPr>
            <p:ph type="subTitle" idx="1"/>
          </p:nvPr>
        </p:nvSpPr>
        <p:spPr>
          <a:xfrm>
            <a:off x="513347" y="3124200"/>
            <a:ext cx="10812379" cy="3543300"/>
          </a:xfrm>
        </p:spPr>
        <p:txBody>
          <a:bodyPr>
            <a:noAutofit/>
          </a:bodyPr>
          <a:lstStyle/>
          <a:p>
            <a:r>
              <a:rPr lang="en-US" dirty="0" smtClean="0"/>
              <a:t>TEAM LEADER –DHANALAKSHMI C-731221205006</a:t>
            </a:r>
          </a:p>
          <a:p>
            <a:r>
              <a:rPr lang="en-US" dirty="0" smtClean="0"/>
              <a:t>TEAM MEMBERS</a:t>
            </a:r>
          </a:p>
          <a:p>
            <a:r>
              <a:rPr lang="en-US" dirty="0" smtClean="0"/>
              <a:t>AHALYA.JC-731221205301</a:t>
            </a:r>
          </a:p>
          <a:p>
            <a:r>
              <a:rPr lang="en-US" dirty="0" smtClean="0"/>
              <a:t>MANILA.K-731221205020</a:t>
            </a:r>
          </a:p>
          <a:p>
            <a:r>
              <a:rPr lang="en-US" dirty="0" smtClean="0"/>
              <a:t>MAHADEVAMMA.S-731221205017</a:t>
            </a:r>
          </a:p>
          <a:p>
            <a:r>
              <a:rPr lang="en-US" dirty="0" smtClean="0"/>
              <a:t>RATHNA.R-731221205033</a:t>
            </a:r>
          </a:p>
        </p:txBody>
      </p:sp>
    </p:spTree>
    <p:extLst>
      <p:ext uri="{BB962C8B-B14F-4D97-AF65-F5344CB8AC3E}">
        <p14:creationId xmlns:p14="http://schemas.microsoft.com/office/powerpoint/2010/main" val="10608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WATSON ASSISTANT</a:t>
            </a:r>
            <a:endParaRPr lang="en-IN" dirty="0"/>
          </a:p>
        </p:txBody>
      </p:sp>
      <p:sp>
        <p:nvSpPr>
          <p:cNvPr id="3" name="Content Placeholder 2"/>
          <p:cNvSpPr>
            <a:spLocks noGrp="1"/>
          </p:cNvSpPr>
          <p:nvPr>
            <p:ph idx="1"/>
          </p:nvPr>
        </p:nvSpPr>
        <p:spPr/>
        <p:txBody>
          <a:bodyPr/>
          <a:lstStyle/>
          <a:p>
            <a:pPr fontAlgn="base"/>
            <a:r>
              <a:rPr lang="en-US" b="1" dirty="0"/>
              <a:t>Summary</a:t>
            </a:r>
          </a:p>
          <a:p>
            <a:pPr fontAlgn="base"/>
            <a:r>
              <a:rPr lang="en-US" dirty="0"/>
              <a:t>Watson Assistant lets you build conversational interfaces into any application, device, or channel.</a:t>
            </a:r>
          </a:p>
          <a:p>
            <a:pPr fontAlgn="base"/>
            <a:r>
              <a:rPr lang="en-US" dirty="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p>
          <a:p>
            <a:endParaRPr lang="en-IN" dirty="0"/>
          </a:p>
        </p:txBody>
      </p:sp>
    </p:spTree>
    <p:extLst>
      <p:ext uri="{BB962C8B-B14F-4D97-AF65-F5344CB8AC3E}">
        <p14:creationId xmlns:p14="http://schemas.microsoft.com/office/powerpoint/2010/main" val="11524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3700" y="342900"/>
            <a:ext cx="8928100" cy="5783263"/>
          </a:xfrm>
        </p:spPr>
      </p:pic>
    </p:spTree>
    <p:extLst>
      <p:ext uri="{BB962C8B-B14F-4D97-AF65-F5344CB8AC3E}">
        <p14:creationId xmlns:p14="http://schemas.microsoft.com/office/powerpoint/2010/main" val="364457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p:spPr>
        <p:txBody>
          <a:bodyPr/>
          <a:lstStyle/>
          <a:p>
            <a:r>
              <a:rPr lang="en-IN" dirty="0" smtClean="0"/>
              <a:t>SPEECH TO TEXT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684" y="1507958"/>
            <a:ext cx="8515015" cy="4764505"/>
          </a:xfrm>
        </p:spPr>
      </p:pic>
    </p:spTree>
    <p:extLst>
      <p:ext uri="{BB962C8B-B14F-4D97-AF65-F5344CB8AC3E}">
        <p14:creationId xmlns:p14="http://schemas.microsoft.com/office/powerpoint/2010/main" val="348333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168" y="649373"/>
            <a:ext cx="9208169" cy="5655088"/>
          </a:xfrm>
          <a:prstGeom prst="rect">
            <a:avLst/>
          </a:prstGeom>
        </p:spPr>
      </p:pic>
    </p:spTree>
    <p:extLst>
      <p:ext uri="{BB962C8B-B14F-4D97-AF65-F5344CB8AC3E}">
        <p14:creationId xmlns:p14="http://schemas.microsoft.com/office/powerpoint/2010/main" val="190401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37155"/>
            <a:ext cx="9144000" cy="5598545"/>
          </a:xfrm>
          <a:prstGeom prst="rect">
            <a:avLst/>
          </a:prstGeom>
        </p:spPr>
      </p:pic>
    </p:spTree>
    <p:extLst>
      <p:ext uri="{BB962C8B-B14F-4D97-AF65-F5344CB8AC3E}">
        <p14:creationId xmlns:p14="http://schemas.microsoft.com/office/powerpoint/2010/main" val="6484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546" y="573173"/>
            <a:ext cx="8775033" cy="5655088"/>
          </a:xfrm>
          <a:prstGeom prst="rect">
            <a:avLst/>
          </a:prstGeom>
        </p:spPr>
      </p:pic>
    </p:spTree>
    <p:extLst>
      <p:ext uri="{BB962C8B-B14F-4D97-AF65-F5344CB8AC3E}">
        <p14:creationId xmlns:p14="http://schemas.microsoft.com/office/powerpoint/2010/main" val="235722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3300"/>
            <a:ext cx="9461500" cy="5124784"/>
          </a:xfrm>
        </p:spPr>
        <p:txBody>
          <a:bodyPr>
            <a:normAutofit/>
          </a:bodyPr>
          <a:lstStyle/>
          <a:p>
            <a:r>
              <a:rPr lang="en-IN" sz="4000" dirty="0" smtClean="0"/>
              <a:t>EVALUATOR SIGNATURE:</a:t>
            </a:r>
          </a:p>
          <a:p>
            <a:endParaRPr lang="en-IN" sz="4000" dirty="0"/>
          </a:p>
          <a:p>
            <a:r>
              <a:rPr lang="en-IN" sz="4000" dirty="0" smtClean="0"/>
              <a:t>MENTOR SIGNATURE:</a:t>
            </a:r>
          </a:p>
          <a:p>
            <a:endParaRPr lang="en-IN" sz="4000" dirty="0"/>
          </a:p>
          <a:p>
            <a:r>
              <a:rPr lang="en-IN" sz="4000" dirty="0" smtClean="0"/>
              <a:t>SPOC SIGNATURE:</a:t>
            </a:r>
          </a:p>
          <a:p>
            <a:endParaRPr lang="en-IN" sz="4000" dirty="0"/>
          </a:p>
          <a:p>
            <a:r>
              <a:rPr lang="en-IN" sz="4000" dirty="0" smtClean="0"/>
              <a:t>HOD SIGNATURE:</a:t>
            </a:r>
          </a:p>
        </p:txBody>
      </p:sp>
    </p:spTree>
    <p:extLst>
      <p:ext uri="{BB962C8B-B14F-4D97-AF65-F5344CB8AC3E}">
        <p14:creationId xmlns:p14="http://schemas.microsoft.com/office/powerpoint/2010/main" val="272879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117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CHATBOT DEPLOYMENT WITH IBM CLOUD WATTSON ASSISTANT PHASE3</vt:lpstr>
      <vt:lpstr>ABOUT WATSON ASSISTANT</vt:lpstr>
      <vt:lpstr>PowerPoint Presentation</vt:lpstr>
      <vt:lpstr>SPEECH TO TEXT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WATTSON ASSISTANT</dc:title>
  <dc:creator>ELCOT</dc:creator>
  <cp:lastModifiedBy>ELCOT</cp:lastModifiedBy>
  <cp:revision>6</cp:revision>
  <dcterms:created xsi:type="dcterms:W3CDTF">2023-10-26T21:34:04Z</dcterms:created>
  <dcterms:modified xsi:type="dcterms:W3CDTF">2023-10-26T22:38:56Z</dcterms:modified>
</cp:coreProperties>
</file>