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58" r:id="rId3"/>
    <p:sldId id="259" r:id="rId4"/>
    <p:sldId id="260" r:id="rId5"/>
    <p:sldId id="261" r:id="rId6"/>
    <p:sldId id="262" r:id="rId7"/>
    <p:sldId id="263" r:id="rId8"/>
    <p:sldId id="264" r:id="rId9"/>
    <p:sldId id="265" r:id="rId10"/>
    <p:sldId id="268"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ibm.com/learningpaths/get-started-watson-assistant/get-started/" TargetMode="External"/><Relationship Id="rId2" Type="http://schemas.openxmlformats.org/officeDocument/2006/relationships/hyperlink" Target="https://developer.ibm.com/learningpaths/get-started-watson-assistant/introduction-watson-assistant/" TargetMode="External"/><Relationship Id="rId1" Type="http://schemas.openxmlformats.org/officeDocument/2006/relationships/slideLayout" Target="../slideLayouts/slideLayout2.xml"/><Relationship Id="rId5" Type="http://schemas.openxmlformats.org/officeDocument/2006/relationships/hyperlink" Target="https://developer.ibm.com/learningpaths/get-started-watson-assistant/building-with-templates/" TargetMode="External"/><Relationship Id="rId4" Type="http://schemas.openxmlformats.org/officeDocument/2006/relationships/hyperlink" Target="https://developer.ibm.com/learningpaths/get-started-watson-assistant/user-interfac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platform.cloud.ibm.com/docs/content/getting-started/welcome-mai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27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959100"/>
            <a:ext cx="4775075" cy="1027265"/>
          </a:xfrm>
        </p:spPr>
        <p:txBody>
          <a:bodyPr>
            <a:noAutofit/>
          </a:bodyPr>
          <a:lstStyle/>
          <a:p>
            <a:r>
              <a:rPr lang="en-US" sz="3600" dirty="0"/>
              <a:t>CHATBOT DEPLOYMENT WITH</a:t>
            </a:r>
            <a:br>
              <a:rPr lang="en-US" sz="3600" dirty="0"/>
            </a:br>
            <a:r>
              <a:rPr lang="en-US" sz="3600" dirty="0"/>
              <a:t>IBM</a:t>
            </a:r>
            <a:br>
              <a:rPr lang="en-US" sz="3600" dirty="0"/>
            </a:br>
            <a:r>
              <a:rPr lang="en-US" sz="3600" dirty="0"/>
              <a:t>CLOUD WATTSON ASSISTANT</a:t>
            </a:r>
            <a:br>
              <a:rPr lang="en-US" sz="3600" dirty="0"/>
            </a:br>
            <a:r>
              <a:rPr lang="en-US" sz="3600" dirty="0" smtClean="0"/>
              <a:t>PHASE-5</a:t>
            </a:r>
            <a:endParaRPr lang="en-US" sz="36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46200"/>
            <a:ext cx="10058400" cy="5130800"/>
          </a:xfrm>
        </p:spPr>
        <p:txBody>
          <a:bodyPr>
            <a:normAutofit/>
          </a:bodyPr>
          <a:lstStyle/>
          <a:p>
            <a:r>
              <a:rPr lang="en-US" sz="2400" dirty="0"/>
              <a:t>In essence, these mechanisms are SPSS Modeler Flow, which allows a data scientist to create a model purely graphically by defining a flow, and the IBM </a:t>
            </a:r>
            <a:r>
              <a:rPr lang="en-US" sz="2400" dirty="0" err="1"/>
              <a:t>AutoAI</a:t>
            </a:r>
            <a:r>
              <a:rPr lang="en-US" sz="2400" dirty="0"/>
              <a:t> graphical tool inside IBM Watson Studio, which goes one step beyond SPSS by providing a semi-automatic approach to creation, evaluation, deployment, and testing of a machine learning model. At the same time, the learning path shows how IBM Watson Studio provides capabilities out of the box for profiling, visualizing, and transforming the data, again without any programming required.</a:t>
            </a:r>
            <a:endParaRPr lang="en-IN" sz="2400" dirty="0"/>
          </a:p>
          <a:p>
            <a:endParaRPr lang="en-IN" sz="2400" dirty="0"/>
          </a:p>
        </p:txBody>
      </p:sp>
    </p:spTree>
    <p:extLst>
      <p:ext uri="{BB962C8B-B14F-4D97-AF65-F5344CB8AC3E}">
        <p14:creationId xmlns:p14="http://schemas.microsoft.com/office/powerpoint/2010/main" val="85873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765300"/>
            <a:ext cx="10058400" cy="5092700"/>
          </a:xfrm>
        </p:spPr>
        <p:txBody>
          <a:bodyPr>
            <a:normAutofit/>
          </a:bodyPr>
          <a:lstStyle/>
          <a:p>
            <a:r>
              <a:rPr lang="en-US" sz="2800" dirty="0"/>
              <a:t>IBM Watson Assistant is a powerful platform that enables developers to build natural language processing (NLP) </a:t>
            </a:r>
            <a:r>
              <a:rPr lang="en-US" sz="2800" dirty="0" err="1"/>
              <a:t>chatbots</a:t>
            </a:r>
            <a:r>
              <a:rPr lang="en-US" sz="2800" dirty="0"/>
              <a:t> to interact with users and provide accurate responses. By the end of this guide, you will have a functional </a:t>
            </a:r>
            <a:r>
              <a:rPr lang="en-US" sz="2800" dirty="0" err="1"/>
              <a:t>chatbot</a:t>
            </a:r>
            <a:r>
              <a:rPr lang="en-US" sz="2800" dirty="0"/>
              <a:t> that can answer questions, engage users, and improve with additional training data.</a:t>
            </a:r>
            <a:endParaRPr lang="en-IN" sz="2800" dirty="0"/>
          </a:p>
        </p:txBody>
      </p:sp>
    </p:spTree>
    <p:extLst>
      <p:ext uri="{BB962C8B-B14F-4D97-AF65-F5344CB8AC3E}">
        <p14:creationId xmlns:p14="http://schemas.microsoft.com/office/powerpoint/2010/main" val="33612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42594"/>
            <a:ext cx="10566400" cy="6215406"/>
          </a:xfrm>
        </p:spPr>
        <p:txBody>
          <a:bodyPr>
            <a:normAutofit fontScale="90000"/>
          </a:bodyPr>
          <a:lstStyle/>
          <a:p>
            <a:r>
              <a:rPr lang="en-IN" dirty="0"/>
              <a:t>EVALUATOR SIGNATURE:</a:t>
            </a:r>
            <a:br>
              <a:rPr lang="en-IN" dirty="0"/>
            </a:br>
            <a:r>
              <a:rPr lang="en-IN" dirty="0"/>
              <a:t/>
            </a:r>
            <a:br>
              <a:rPr lang="en-IN" dirty="0"/>
            </a:br>
            <a:r>
              <a:rPr lang="en-IN" dirty="0"/>
              <a:t/>
            </a:r>
            <a:br>
              <a:rPr lang="en-IN" dirty="0"/>
            </a:br>
            <a:r>
              <a:rPr lang="en-IN" dirty="0"/>
              <a:t>MENTOR SIGNATURE:</a:t>
            </a:r>
            <a:br>
              <a:rPr lang="en-IN" dirty="0"/>
            </a:br>
            <a:r>
              <a:rPr lang="en-IN" dirty="0"/>
              <a:t/>
            </a:r>
            <a:br>
              <a:rPr lang="en-IN" dirty="0"/>
            </a:br>
            <a:r>
              <a:rPr lang="en-IN" dirty="0"/>
              <a:t/>
            </a:r>
            <a:br>
              <a:rPr lang="en-IN" dirty="0"/>
            </a:br>
            <a:r>
              <a:rPr lang="en-IN" dirty="0"/>
              <a:t>SPOC SIGNATURE:</a:t>
            </a:r>
            <a:br>
              <a:rPr lang="en-IN" dirty="0"/>
            </a:br>
            <a:r>
              <a:rPr lang="en-IN" dirty="0"/>
              <a:t/>
            </a:r>
            <a:br>
              <a:rPr lang="en-IN" dirty="0"/>
            </a:br>
            <a:r>
              <a:rPr lang="en-IN" dirty="0"/>
              <a:t/>
            </a:r>
            <a:br>
              <a:rPr lang="en-IN" dirty="0"/>
            </a:br>
            <a:r>
              <a:rPr lang="en-IN" dirty="0"/>
              <a:t>HOD SIGNATURE:</a:t>
            </a:r>
            <a:br>
              <a:rPr lang="en-IN" dirty="0"/>
            </a:br>
            <a:r>
              <a:rPr lang="en-IN" dirty="0"/>
              <a:t/>
            </a:r>
            <a:br>
              <a:rPr lang="en-IN" dirty="0"/>
            </a:br>
            <a:endParaRPr lang="en-IN" dirty="0"/>
          </a:p>
        </p:txBody>
      </p:sp>
    </p:spTree>
    <p:extLst>
      <p:ext uri="{BB962C8B-B14F-4D97-AF65-F5344CB8AC3E}">
        <p14:creationId xmlns:p14="http://schemas.microsoft.com/office/powerpoint/2010/main" val="121287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1700" y="1320800"/>
            <a:ext cx="8953500" cy="5232400"/>
          </a:xfrm>
        </p:spPr>
        <p:txBody>
          <a:bodyPr/>
          <a:lstStyle/>
          <a:p>
            <a:r>
              <a:rPr lang="en-US" sz="2800" dirty="0"/>
              <a:t>TEAM LEADER –DHANALAKSHMI C-731221205006</a:t>
            </a:r>
          </a:p>
          <a:p>
            <a:r>
              <a:rPr lang="en-US" sz="2800" dirty="0"/>
              <a:t>TEAM MEMBERS</a:t>
            </a:r>
          </a:p>
          <a:p>
            <a:r>
              <a:rPr lang="en-US" sz="2800" dirty="0"/>
              <a:t>AHALYA.JC-731221205301</a:t>
            </a:r>
          </a:p>
          <a:p>
            <a:r>
              <a:rPr lang="en-US" sz="2800" dirty="0"/>
              <a:t>MANILA.K-731221205020</a:t>
            </a:r>
          </a:p>
          <a:p>
            <a:r>
              <a:rPr lang="en-US" sz="2800" dirty="0"/>
              <a:t>MAHADEVAMMA.S-731221205017</a:t>
            </a:r>
          </a:p>
          <a:p>
            <a:r>
              <a:rPr lang="en-US" sz="2800" dirty="0"/>
              <a:t>RATHNA.R-731221205033</a:t>
            </a:r>
          </a:p>
          <a:p>
            <a:endParaRPr lang="en-IN" dirty="0"/>
          </a:p>
        </p:txBody>
      </p:sp>
    </p:spTree>
    <p:extLst>
      <p:ext uri="{BB962C8B-B14F-4D97-AF65-F5344CB8AC3E}">
        <p14:creationId xmlns:p14="http://schemas.microsoft.com/office/powerpoint/2010/main" val="146906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a better chatbot</a:t>
            </a:r>
            <a:endParaRPr lang="en-IN" dirty="0"/>
          </a:p>
        </p:txBody>
      </p:sp>
      <p:sp>
        <p:nvSpPr>
          <p:cNvPr id="3" name="Content Placeholder 2"/>
          <p:cNvSpPr>
            <a:spLocks noGrp="1"/>
          </p:cNvSpPr>
          <p:nvPr>
            <p:ph idx="1"/>
          </p:nvPr>
        </p:nvSpPr>
        <p:spPr/>
        <p:txBody>
          <a:bodyPr>
            <a:normAutofit fontScale="92500"/>
          </a:bodyPr>
          <a:lstStyle/>
          <a:p>
            <a:pPr fontAlgn="base"/>
            <a:r>
              <a:rPr lang="en-US" sz="2400" dirty="0" err="1"/>
              <a:t>Chatbots</a:t>
            </a:r>
            <a:r>
              <a:rPr lang="en-US" sz="2400" dirty="0"/>
              <a:t> powered by IBM </a:t>
            </a:r>
            <a:r>
              <a:rPr lang="en-US" sz="2400" dirty="0" err="1"/>
              <a:t>watsonx</a:t>
            </a:r>
            <a:r>
              <a:rPr lang="en-US" sz="2400" dirty="0"/>
              <a:t> Assistant can do much more than just chat – they offer quick, accurate answers across digital and voice channels, and are able to complete complex transactions by leveraging robotic process automation and backend integrations with business systems.</a:t>
            </a:r>
          </a:p>
          <a:p>
            <a:pPr fontAlgn="base"/>
            <a:r>
              <a:rPr lang="en-US" sz="2400" dirty="0" err="1"/>
              <a:t>watsonx</a:t>
            </a:r>
            <a:r>
              <a:rPr lang="en-US" sz="2400" dirty="0"/>
              <a:t> Assistant is underpinned by Large Language Models (LLMs) and comes with out-of-the-box natural language processing, which can address the messy nature of human communication and prevent conversations from reaching a frustrating dead-end.</a:t>
            </a:r>
          </a:p>
          <a:p>
            <a:pPr marL="0" indent="0" fontAlgn="base">
              <a:buNone/>
            </a:pPr>
            <a:endParaRPr lang="en-US" sz="2400" dirty="0"/>
          </a:p>
          <a:p>
            <a:pPr marL="0" indent="0">
              <a:buNone/>
            </a:pPr>
            <a:endParaRPr lang="en-IN" sz="2400" dirty="0"/>
          </a:p>
        </p:txBody>
      </p:sp>
    </p:spTree>
    <p:extLst>
      <p:ext uri="{BB962C8B-B14F-4D97-AF65-F5344CB8AC3E}">
        <p14:creationId xmlns:p14="http://schemas.microsoft.com/office/powerpoint/2010/main" val="2995328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 bots faster</a:t>
            </a:r>
          </a:p>
        </p:txBody>
      </p:sp>
      <p:sp>
        <p:nvSpPr>
          <p:cNvPr id="3" name="Content Placeholder 2"/>
          <p:cNvSpPr>
            <a:spLocks noGrp="1"/>
          </p:cNvSpPr>
          <p:nvPr>
            <p:ph idx="1"/>
          </p:nvPr>
        </p:nvSpPr>
        <p:spPr/>
        <p:txBody>
          <a:bodyPr>
            <a:normAutofit/>
          </a:bodyPr>
          <a:lstStyle/>
          <a:p>
            <a:r>
              <a:rPr lang="en-US" sz="2800" dirty="0"/>
              <a:t>Create your first virtual assistant using IBM </a:t>
            </a:r>
            <a:r>
              <a:rPr lang="en-US" sz="2800" dirty="0" err="1"/>
              <a:t>watsonx</a:t>
            </a:r>
            <a:r>
              <a:rPr lang="en-US" sz="2800" dirty="0"/>
              <a:t> Assistant </a:t>
            </a:r>
            <a:r>
              <a:rPr lang="en-US" sz="2800" dirty="0" err="1"/>
              <a:t>ActionsActions</a:t>
            </a:r>
            <a:r>
              <a:rPr lang="en-US" sz="2800" dirty="0"/>
              <a:t> are a new way to build conversational flows in </a:t>
            </a:r>
            <a:r>
              <a:rPr lang="en-US" sz="2800" dirty="0" err="1"/>
              <a:t>watsonx</a:t>
            </a:r>
            <a:r>
              <a:rPr lang="en-US" sz="2800" dirty="0"/>
              <a:t> Assistant to help your customers accomplish their goals. They make the build experience dramatically easier by consolidating elements such as intents, entities and slots into a single, intuitive build process within the user interface.</a:t>
            </a:r>
            <a:endParaRPr lang="en-IN" sz="2800" dirty="0"/>
          </a:p>
        </p:txBody>
      </p:sp>
    </p:spTree>
    <p:extLst>
      <p:ext uri="{BB962C8B-B14F-4D97-AF65-F5344CB8AC3E}">
        <p14:creationId xmlns:p14="http://schemas.microsoft.com/office/powerpoint/2010/main" val="1979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get started</a:t>
            </a:r>
          </a:p>
        </p:txBody>
      </p:sp>
      <p:sp>
        <p:nvSpPr>
          <p:cNvPr id="3" name="Content Placeholder 2"/>
          <p:cNvSpPr>
            <a:spLocks noGrp="1"/>
          </p:cNvSpPr>
          <p:nvPr>
            <p:ph idx="1"/>
          </p:nvPr>
        </p:nvSpPr>
        <p:spPr/>
        <p:txBody>
          <a:bodyPr/>
          <a:lstStyle/>
          <a:p>
            <a:pPr fontAlgn="base"/>
            <a:r>
              <a:rPr lang="en-US" sz="2800" dirty="0"/>
              <a:t>Take the first </a:t>
            </a:r>
            <a:r>
              <a:rPr lang="en-US" sz="2800" dirty="0" err="1"/>
              <a:t>stepsUnderstand</a:t>
            </a:r>
            <a:r>
              <a:rPr lang="en-US" sz="2800" dirty="0"/>
              <a:t> the </a:t>
            </a:r>
            <a:r>
              <a:rPr lang="en-US" sz="2800" dirty="0">
                <a:hlinkClick r:id="rId2"/>
              </a:rPr>
              <a:t>key constructs</a:t>
            </a:r>
            <a:r>
              <a:rPr lang="en-US" sz="2800" dirty="0"/>
              <a:t> used by </a:t>
            </a:r>
            <a:r>
              <a:rPr lang="en-US" sz="2800" dirty="0" err="1"/>
              <a:t>watsonx</a:t>
            </a:r>
            <a:r>
              <a:rPr lang="en-US" sz="2800" dirty="0"/>
              <a:t> Assistant.</a:t>
            </a:r>
          </a:p>
          <a:p>
            <a:pPr fontAlgn="base"/>
            <a:r>
              <a:rPr lang="en-US" sz="2800" dirty="0"/>
              <a:t>Prepare to </a:t>
            </a:r>
            <a:r>
              <a:rPr lang="en-US" sz="2800" dirty="0">
                <a:hlinkClick r:id="rId3"/>
              </a:rPr>
              <a:t>build</a:t>
            </a:r>
            <a:r>
              <a:rPr lang="en-US" sz="2800" dirty="0"/>
              <a:t> your first virtual assistant. </a:t>
            </a:r>
          </a:p>
          <a:p>
            <a:pPr fontAlgn="base"/>
            <a:r>
              <a:rPr lang="en-US" sz="2800" dirty="0"/>
              <a:t>Get familiar with the in-product </a:t>
            </a:r>
            <a:r>
              <a:rPr lang="en-US" sz="2800" dirty="0">
                <a:hlinkClick r:id="rId4"/>
              </a:rPr>
              <a:t>navigation</a:t>
            </a:r>
            <a:r>
              <a:rPr lang="en-US" sz="2800" dirty="0"/>
              <a:t> and user interface.</a:t>
            </a:r>
          </a:p>
          <a:p>
            <a:pPr fontAlgn="base"/>
            <a:r>
              <a:rPr lang="en-US" sz="2800" dirty="0"/>
              <a:t>Use templates to build </a:t>
            </a:r>
            <a:r>
              <a:rPr lang="en-US" sz="2800" dirty="0">
                <a:hlinkClick r:id="rId5"/>
              </a:rPr>
              <a:t>conversation </a:t>
            </a:r>
            <a:r>
              <a:rPr lang="en-US" sz="2800" dirty="0"/>
              <a:t>flows faster.</a:t>
            </a:r>
          </a:p>
          <a:p>
            <a:endParaRPr lang="en-IN" dirty="0"/>
          </a:p>
        </p:txBody>
      </p:sp>
    </p:spTree>
    <p:extLst>
      <p:ext uri="{BB962C8B-B14F-4D97-AF65-F5344CB8AC3E}">
        <p14:creationId xmlns:p14="http://schemas.microsoft.com/office/powerpoint/2010/main" val="321178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MINING</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52800" y="1752600"/>
            <a:ext cx="5664200" cy="4200525"/>
          </a:xfrm>
        </p:spPr>
      </p:pic>
    </p:spTree>
    <p:extLst>
      <p:ext uri="{BB962C8B-B14F-4D97-AF65-F5344CB8AC3E}">
        <p14:creationId xmlns:p14="http://schemas.microsoft.com/office/powerpoint/2010/main" val="207144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IBM Watson Studio</a:t>
            </a:r>
            <a:br>
              <a:rPr lang="en-IN" dirty="0"/>
            </a:br>
            <a:endParaRPr lang="en-IN" dirty="0"/>
          </a:p>
        </p:txBody>
      </p:sp>
      <p:sp>
        <p:nvSpPr>
          <p:cNvPr id="3" name="Content Placeholder 2"/>
          <p:cNvSpPr>
            <a:spLocks noGrp="1"/>
          </p:cNvSpPr>
          <p:nvPr>
            <p:ph idx="1"/>
          </p:nvPr>
        </p:nvSpPr>
        <p:spPr/>
        <p:txBody>
          <a:bodyPr>
            <a:normAutofit/>
          </a:bodyPr>
          <a:lstStyle/>
          <a:p>
            <a:r>
              <a:rPr lang="en-US" sz="3200" u="sng" dirty="0">
                <a:hlinkClick r:id="rId2"/>
              </a:rPr>
              <a:t>IBM Watson Studio</a:t>
            </a:r>
            <a:r>
              <a:rPr lang="en-US" sz="3200" dirty="0"/>
              <a:t> gives you the </a:t>
            </a:r>
            <a:r>
              <a:rPr lang="en-US" sz="3200" b="1" dirty="0"/>
              <a:t>environment</a:t>
            </a:r>
            <a:r>
              <a:rPr lang="en-US" sz="3200" dirty="0"/>
              <a:t> and </a:t>
            </a:r>
            <a:r>
              <a:rPr lang="en-US" sz="3200" b="1" dirty="0"/>
              <a:t>tools</a:t>
            </a:r>
            <a:r>
              <a:rPr lang="en-US" sz="3200" dirty="0"/>
              <a:t> to solve business problems by collaboratively working with data. You can choose the tools needed to analyze and visualize data; to cleanse and shape the data; to ingest streaming data; or to create, train, and deploy machine learning models.</a:t>
            </a:r>
            <a:endParaRPr lang="en-IN" sz="3200" dirty="0"/>
          </a:p>
        </p:txBody>
      </p:sp>
    </p:spTree>
    <p:extLst>
      <p:ext uri="{BB962C8B-B14F-4D97-AF65-F5344CB8AC3E}">
        <p14:creationId xmlns:p14="http://schemas.microsoft.com/office/powerpoint/2010/main" val="196860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3966" y="1003300"/>
            <a:ext cx="9284068" cy="4949825"/>
          </a:xfrm>
        </p:spPr>
      </p:pic>
    </p:spTree>
    <p:extLst>
      <p:ext uri="{BB962C8B-B14F-4D97-AF65-F5344CB8AC3E}">
        <p14:creationId xmlns:p14="http://schemas.microsoft.com/office/powerpoint/2010/main" val="23114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br>
              <a:rPr lang="en-IN" dirty="0"/>
            </a:br>
            <a:endParaRPr lang="en-IN" dirty="0"/>
          </a:p>
        </p:txBody>
      </p:sp>
      <p:sp>
        <p:nvSpPr>
          <p:cNvPr id="3" name="Content Placeholder 2"/>
          <p:cNvSpPr>
            <a:spLocks noGrp="1"/>
          </p:cNvSpPr>
          <p:nvPr>
            <p:ph idx="1"/>
          </p:nvPr>
        </p:nvSpPr>
        <p:spPr>
          <a:xfrm>
            <a:off x="1066800" y="1663700"/>
            <a:ext cx="10058400" cy="4289044"/>
          </a:xfrm>
        </p:spPr>
        <p:txBody>
          <a:bodyPr>
            <a:normAutofit/>
          </a:bodyPr>
          <a:lstStyle/>
          <a:p>
            <a:r>
              <a:rPr lang="en-US" sz="3200" dirty="0"/>
              <a:t>One objective of this learning path is to show how IBM Watson Studio offers, in addition to </a:t>
            </a:r>
            <a:r>
              <a:rPr lang="en-US" sz="3200" dirty="0" err="1"/>
              <a:t>Jupyter</a:t>
            </a:r>
            <a:r>
              <a:rPr lang="en-US" sz="3200" dirty="0"/>
              <a:t> Notebooks for Python, Scala, or R, alternative ways of going through a similar process that might be faster and can be achieved without programming </a:t>
            </a:r>
            <a:r>
              <a:rPr lang="en-US" sz="3200" dirty="0" smtClean="0"/>
              <a:t>skills.</a:t>
            </a:r>
            <a:endParaRPr lang="en-IN" sz="3200" dirty="0"/>
          </a:p>
        </p:txBody>
      </p:sp>
    </p:spTree>
    <p:extLst>
      <p:ext uri="{BB962C8B-B14F-4D97-AF65-F5344CB8AC3E}">
        <p14:creationId xmlns:p14="http://schemas.microsoft.com/office/powerpoint/2010/main" val="2076199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emplate>Geometric color block</Template>
  <TotalTime>0</TotalTime>
  <Words>365</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Garamond</vt:lpstr>
      <vt:lpstr>SavonVTI</vt:lpstr>
      <vt:lpstr>CHATBOT DEPLOYMENT WITH IBM CLOUD WATTSON ASSISTANT PHASE-5</vt:lpstr>
      <vt:lpstr>PowerPoint Presentation</vt:lpstr>
      <vt:lpstr>How to build a better chatbot</vt:lpstr>
      <vt:lpstr>Build bots faster</vt:lpstr>
      <vt:lpstr>How to get started</vt:lpstr>
      <vt:lpstr>DATA MINING</vt:lpstr>
      <vt:lpstr>IBM Watson Studio </vt:lpstr>
      <vt:lpstr>PowerPoint Presentation</vt:lpstr>
      <vt:lpstr>Summary </vt:lpstr>
      <vt:lpstr>PowerPoint Presentation</vt:lpstr>
      <vt:lpstr>PowerPoint Presentation</vt:lpstr>
      <vt:lpstr>EVALUATOR SIGNATURE:   MENTOR SIGNATURE:   SPOC SIGNATURE:   HOD SIGNATURE: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2023-11-01T19:55:10Z</dcterms:created>
  <dcterms:modified xsi:type="dcterms:W3CDTF">2023-11-01T23:47:48Z</dcterms:modified>
</cp:coreProperties>
</file>